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7" r:id="rId2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12C"/>
    <a:srgbClr val="CBFF92"/>
    <a:srgbClr val="E64D61"/>
    <a:srgbClr val="1B452E"/>
    <a:srgbClr val="EE462F"/>
    <a:srgbClr val="B4FF68"/>
    <a:srgbClr val="89FDFF"/>
    <a:srgbClr val="7BA548"/>
    <a:srgbClr val="FCDB9A"/>
    <a:srgbClr val="06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 snapToObjects="1" showGuides="1">
      <p:cViewPr>
        <p:scale>
          <a:sx n="110" d="100"/>
          <a:sy n="110" d="100"/>
        </p:scale>
        <p:origin x="15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7AD1-472B-0340-BCBE-114812DAA8F1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0F7-1083-904F-B1D5-4E131E8BA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26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7AD1-472B-0340-BCBE-114812DAA8F1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0F7-1083-904F-B1D5-4E131E8BA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34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7AD1-472B-0340-BCBE-114812DAA8F1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0F7-1083-904F-B1D5-4E131E8BA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62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7AD1-472B-0340-BCBE-114812DAA8F1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0F7-1083-904F-B1D5-4E131E8BA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09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7AD1-472B-0340-BCBE-114812DAA8F1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0F7-1083-904F-B1D5-4E131E8BA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47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7AD1-472B-0340-BCBE-114812DAA8F1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0F7-1083-904F-B1D5-4E131E8BA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2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7AD1-472B-0340-BCBE-114812DAA8F1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0F7-1083-904F-B1D5-4E131E8BA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02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7AD1-472B-0340-BCBE-114812DAA8F1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0F7-1083-904F-B1D5-4E131E8BA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0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7AD1-472B-0340-BCBE-114812DAA8F1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0F7-1083-904F-B1D5-4E131E8BA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04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7AD1-472B-0340-BCBE-114812DAA8F1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0F7-1083-904F-B1D5-4E131E8BA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54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7AD1-472B-0340-BCBE-114812DAA8F1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0F7-1083-904F-B1D5-4E131E8BA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03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D7AD1-472B-0340-BCBE-114812DAA8F1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60F7-1083-904F-B1D5-4E131E8BA7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83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1.tiff"/><Relationship Id="rId18" Type="http://schemas.openxmlformats.org/officeDocument/2006/relationships/image" Target="../media/image16.tiff"/><Relationship Id="rId3" Type="http://schemas.microsoft.com/office/2007/relationships/hdphoto" Target="../media/hdphoto1.wdp"/><Relationship Id="rId21" Type="http://schemas.openxmlformats.org/officeDocument/2006/relationships/image" Target="../media/image19.tiff"/><Relationship Id="rId7" Type="http://schemas.openxmlformats.org/officeDocument/2006/relationships/image" Target="../media/image5.tiff"/><Relationship Id="rId12" Type="http://schemas.openxmlformats.org/officeDocument/2006/relationships/image" Target="../media/image10.tiff"/><Relationship Id="rId17" Type="http://schemas.openxmlformats.org/officeDocument/2006/relationships/image" Target="../media/image15.tiff"/><Relationship Id="rId2" Type="http://schemas.openxmlformats.org/officeDocument/2006/relationships/image" Target="../media/image1.png"/><Relationship Id="rId16" Type="http://schemas.openxmlformats.org/officeDocument/2006/relationships/image" Target="../media/image14.tiff"/><Relationship Id="rId20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11" Type="http://schemas.openxmlformats.org/officeDocument/2006/relationships/image" Target="../media/image9.tiff"/><Relationship Id="rId24" Type="http://schemas.openxmlformats.org/officeDocument/2006/relationships/image" Target="../media/image22.jpeg"/><Relationship Id="rId5" Type="http://schemas.openxmlformats.org/officeDocument/2006/relationships/image" Target="../media/image3.tiff"/><Relationship Id="rId15" Type="http://schemas.openxmlformats.org/officeDocument/2006/relationships/image" Target="../media/image13.tiff"/><Relationship Id="rId23" Type="http://schemas.openxmlformats.org/officeDocument/2006/relationships/image" Target="../media/image21.png"/><Relationship Id="rId10" Type="http://schemas.openxmlformats.org/officeDocument/2006/relationships/image" Target="../media/image8.tiff"/><Relationship Id="rId19" Type="http://schemas.openxmlformats.org/officeDocument/2006/relationships/image" Target="../media/image17.tiff"/><Relationship Id="rId4" Type="http://schemas.openxmlformats.org/officeDocument/2006/relationships/image" Target="../media/image2.tiff"/><Relationship Id="rId9" Type="http://schemas.openxmlformats.org/officeDocument/2006/relationships/image" Target="../media/image7.tiff"/><Relationship Id="rId14" Type="http://schemas.openxmlformats.org/officeDocument/2006/relationships/image" Target="../media/image12.tiff"/><Relationship Id="rId22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F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 138">
            <a:extLst>
              <a:ext uri="{FF2B5EF4-FFF2-40B4-BE49-F238E27FC236}">
                <a16:creationId xmlns:a16="http://schemas.microsoft.com/office/drawing/2014/main" id="{DA7CF79B-2760-FD44-BA72-8CB99968D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0" b="98106" l="9910" r="89790">
                        <a14:foregroundMark x1="56757" y1="43939" x2="57658" y2="80303"/>
                        <a14:foregroundMark x1="57658" y1="80303" x2="57958" y2="80303"/>
                        <a14:foregroundMark x1="57357" y1="44697" x2="65465" y2="53788"/>
                        <a14:foregroundMark x1="57357" y1="41667" x2="65766" y2="53030"/>
                        <a14:foregroundMark x1="65766" y1="53030" x2="65766" y2="54167"/>
                        <a14:foregroundMark x1="56757" y1="62879" x2="47147" y2="69697"/>
                        <a14:foregroundMark x1="58559" y1="69697" x2="66967" y2="70455"/>
                        <a14:foregroundMark x1="60661" y1="78030" x2="50150" y2="81061"/>
                        <a14:foregroundMark x1="49550" y1="81439" x2="43844" y2="83333"/>
                        <a14:foregroundMark x1="64264" y1="77273" x2="71171" y2="84848"/>
                        <a14:foregroundMark x1="57958" y1="85606" x2="55556" y2="94697"/>
                        <a14:foregroundMark x1="53453" y1="91667" x2="44144" y2="98106"/>
                        <a14:foregroundMark x1="63964" y1="70833" x2="70571" y2="70833"/>
                        <a14:foregroundMark x1="57057" y1="32955" x2="57057" y2="32955"/>
                        <a14:foregroundMark x1="59159" y1="32955" x2="58258" y2="36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313" y="9763527"/>
            <a:ext cx="1657901" cy="1314372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841A7D5A-CCE5-0945-9CE0-115619DABF42}"/>
              </a:ext>
            </a:extLst>
          </p:cNvPr>
          <p:cNvSpPr/>
          <p:nvPr/>
        </p:nvSpPr>
        <p:spPr>
          <a:xfrm>
            <a:off x="591298" y="1719593"/>
            <a:ext cx="7969613" cy="7955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44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E25AA-4BDC-4F4B-BA23-01FFA1274D63}"/>
              </a:ext>
            </a:extLst>
          </p:cNvPr>
          <p:cNvSpPr/>
          <p:nvPr/>
        </p:nvSpPr>
        <p:spPr>
          <a:xfrm>
            <a:off x="694810" y="1814780"/>
            <a:ext cx="1554210" cy="1554210"/>
          </a:xfrm>
          <a:prstGeom prst="rect">
            <a:avLst/>
          </a:prstGeom>
          <a:solidFill>
            <a:srgbClr val="061E24"/>
          </a:solidFill>
          <a:ln>
            <a:solidFill>
              <a:srgbClr val="061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DFD361-1119-D44D-8C80-EBF02FBA49FA}"/>
              </a:ext>
            </a:extLst>
          </p:cNvPr>
          <p:cNvSpPr/>
          <p:nvPr/>
        </p:nvSpPr>
        <p:spPr>
          <a:xfrm>
            <a:off x="694810" y="3368990"/>
            <a:ext cx="1686035" cy="1554210"/>
          </a:xfrm>
          <a:prstGeom prst="rect">
            <a:avLst/>
          </a:prstGeom>
          <a:solidFill>
            <a:srgbClr val="FCDB9A"/>
          </a:solidFill>
          <a:ln>
            <a:solidFill>
              <a:srgbClr val="FCD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3FFA2-8DD8-AE44-A0F1-639FE3D752A6}"/>
              </a:ext>
            </a:extLst>
          </p:cNvPr>
          <p:cNvSpPr/>
          <p:nvPr/>
        </p:nvSpPr>
        <p:spPr>
          <a:xfrm>
            <a:off x="694810" y="4923200"/>
            <a:ext cx="1554210" cy="1554210"/>
          </a:xfrm>
          <a:prstGeom prst="rect">
            <a:avLst/>
          </a:prstGeom>
          <a:solidFill>
            <a:srgbClr val="7BA548"/>
          </a:solidFill>
          <a:ln>
            <a:solidFill>
              <a:srgbClr val="7BA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EFF85-5E34-1043-810B-941762E37994}"/>
              </a:ext>
            </a:extLst>
          </p:cNvPr>
          <p:cNvSpPr/>
          <p:nvPr/>
        </p:nvSpPr>
        <p:spPr>
          <a:xfrm>
            <a:off x="694810" y="6477409"/>
            <a:ext cx="1554210" cy="1554210"/>
          </a:xfrm>
          <a:prstGeom prst="rect">
            <a:avLst/>
          </a:prstGeom>
          <a:solidFill>
            <a:srgbClr val="1B452E"/>
          </a:solidFill>
          <a:ln>
            <a:solidFill>
              <a:srgbClr val="1B4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5F9E47-671F-604C-8590-74DC97E2A237}"/>
              </a:ext>
            </a:extLst>
          </p:cNvPr>
          <p:cNvSpPr/>
          <p:nvPr/>
        </p:nvSpPr>
        <p:spPr>
          <a:xfrm>
            <a:off x="694809" y="8031619"/>
            <a:ext cx="1554210" cy="1554210"/>
          </a:xfrm>
          <a:prstGeom prst="rect">
            <a:avLst/>
          </a:prstGeom>
          <a:solidFill>
            <a:srgbClr val="061E24"/>
          </a:solidFill>
          <a:ln>
            <a:solidFill>
              <a:srgbClr val="061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D34625-6980-A243-AC63-4521B078BE59}"/>
              </a:ext>
            </a:extLst>
          </p:cNvPr>
          <p:cNvSpPr/>
          <p:nvPr/>
        </p:nvSpPr>
        <p:spPr>
          <a:xfrm>
            <a:off x="2249020" y="1814780"/>
            <a:ext cx="1554210" cy="1554210"/>
          </a:xfrm>
          <a:prstGeom prst="rect">
            <a:avLst/>
          </a:prstGeom>
          <a:solidFill>
            <a:srgbClr val="FCDB9A"/>
          </a:solidFill>
          <a:ln>
            <a:solidFill>
              <a:srgbClr val="FCD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0CEE17-DB8B-A24F-90E3-0C04E1730887}"/>
              </a:ext>
            </a:extLst>
          </p:cNvPr>
          <p:cNvSpPr/>
          <p:nvPr/>
        </p:nvSpPr>
        <p:spPr>
          <a:xfrm>
            <a:off x="2249020" y="3368990"/>
            <a:ext cx="1554210" cy="1554210"/>
          </a:xfrm>
          <a:prstGeom prst="rect">
            <a:avLst/>
          </a:prstGeom>
          <a:solidFill>
            <a:srgbClr val="7BA548"/>
          </a:solidFill>
          <a:ln>
            <a:solidFill>
              <a:srgbClr val="7BA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4D786E-A442-7C4F-9C77-B625165DFD05}"/>
              </a:ext>
            </a:extLst>
          </p:cNvPr>
          <p:cNvSpPr/>
          <p:nvPr/>
        </p:nvSpPr>
        <p:spPr>
          <a:xfrm>
            <a:off x="2249020" y="4923200"/>
            <a:ext cx="1554210" cy="1554210"/>
          </a:xfrm>
          <a:prstGeom prst="rect">
            <a:avLst/>
          </a:prstGeom>
          <a:solidFill>
            <a:srgbClr val="FCDB9A"/>
          </a:solidFill>
          <a:ln>
            <a:solidFill>
              <a:srgbClr val="FCD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79D5A-5A6C-BC4E-8AFA-7E71EF560365}"/>
              </a:ext>
            </a:extLst>
          </p:cNvPr>
          <p:cNvSpPr/>
          <p:nvPr/>
        </p:nvSpPr>
        <p:spPr>
          <a:xfrm>
            <a:off x="2249020" y="6477409"/>
            <a:ext cx="1554210" cy="1554210"/>
          </a:xfrm>
          <a:prstGeom prst="rect">
            <a:avLst/>
          </a:prstGeom>
          <a:solidFill>
            <a:srgbClr val="DF412C"/>
          </a:solidFill>
          <a:ln>
            <a:solidFill>
              <a:srgbClr val="DF4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C01317-06F0-8444-9903-2C056887E3E3}"/>
              </a:ext>
            </a:extLst>
          </p:cNvPr>
          <p:cNvSpPr/>
          <p:nvPr/>
        </p:nvSpPr>
        <p:spPr>
          <a:xfrm>
            <a:off x="2249019" y="8031619"/>
            <a:ext cx="1554210" cy="1554210"/>
          </a:xfrm>
          <a:prstGeom prst="rect">
            <a:avLst/>
          </a:prstGeom>
          <a:solidFill>
            <a:srgbClr val="FCDB9A"/>
          </a:solidFill>
          <a:ln>
            <a:solidFill>
              <a:srgbClr val="FCD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0CD5A1-E670-294F-81C8-E067CDA54EEF}"/>
              </a:ext>
            </a:extLst>
          </p:cNvPr>
          <p:cNvSpPr/>
          <p:nvPr/>
        </p:nvSpPr>
        <p:spPr>
          <a:xfrm>
            <a:off x="3803229" y="1814780"/>
            <a:ext cx="1554210" cy="1554210"/>
          </a:xfrm>
          <a:prstGeom prst="rect">
            <a:avLst/>
          </a:prstGeom>
          <a:solidFill>
            <a:srgbClr val="7BA548"/>
          </a:solidFill>
          <a:ln>
            <a:solidFill>
              <a:srgbClr val="7BA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613D97-6F09-B142-93A5-93E2A017DF3C}"/>
              </a:ext>
            </a:extLst>
          </p:cNvPr>
          <p:cNvSpPr/>
          <p:nvPr/>
        </p:nvSpPr>
        <p:spPr>
          <a:xfrm>
            <a:off x="3803229" y="3368990"/>
            <a:ext cx="1554210" cy="1554210"/>
          </a:xfrm>
          <a:prstGeom prst="rect">
            <a:avLst/>
          </a:prstGeom>
          <a:solidFill>
            <a:srgbClr val="061E24"/>
          </a:solidFill>
          <a:ln>
            <a:solidFill>
              <a:srgbClr val="061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7BB7E2-0880-A145-9F91-E14EC1894851}"/>
              </a:ext>
            </a:extLst>
          </p:cNvPr>
          <p:cNvSpPr/>
          <p:nvPr/>
        </p:nvSpPr>
        <p:spPr>
          <a:xfrm>
            <a:off x="3803229" y="4923200"/>
            <a:ext cx="1554210" cy="1554210"/>
          </a:xfrm>
          <a:prstGeom prst="rect">
            <a:avLst/>
          </a:prstGeom>
          <a:solidFill>
            <a:srgbClr val="DF412C"/>
          </a:solidFill>
          <a:ln>
            <a:solidFill>
              <a:srgbClr val="DF4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1D76A8-9BA2-E64D-B6E0-9A1E9F46A95A}"/>
              </a:ext>
            </a:extLst>
          </p:cNvPr>
          <p:cNvSpPr/>
          <p:nvPr/>
        </p:nvSpPr>
        <p:spPr>
          <a:xfrm>
            <a:off x="3803229" y="6477409"/>
            <a:ext cx="1554210" cy="1554210"/>
          </a:xfrm>
          <a:prstGeom prst="rect">
            <a:avLst/>
          </a:prstGeom>
          <a:solidFill>
            <a:srgbClr val="FCDB9A"/>
          </a:solidFill>
          <a:ln>
            <a:solidFill>
              <a:srgbClr val="FCD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A7D8D7-2E3E-C343-9F0B-3E4A875185EB}"/>
              </a:ext>
            </a:extLst>
          </p:cNvPr>
          <p:cNvSpPr/>
          <p:nvPr/>
        </p:nvSpPr>
        <p:spPr>
          <a:xfrm>
            <a:off x="3803228" y="8031619"/>
            <a:ext cx="1554210" cy="1554210"/>
          </a:xfrm>
          <a:prstGeom prst="rect">
            <a:avLst/>
          </a:prstGeom>
          <a:solidFill>
            <a:srgbClr val="7BA548"/>
          </a:solidFill>
          <a:ln>
            <a:solidFill>
              <a:srgbClr val="7BA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3B9E0A-AFAD-C84E-B7CB-765BC3C0A595}"/>
              </a:ext>
            </a:extLst>
          </p:cNvPr>
          <p:cNvSpPr/>
          <p:nvPr/>
        </p:nvSpPr>
        <p:spPr>
          <a:xfrm>
            <a:off x="5357439" y="1814780"/>
            <a:ext cx="1554210" cy="1554210"/>
          </a:xfrm>
          <a:prstGeom prst="rect">
            <a:avLst/>
          </a:prstGeom>
          <a:solidFill>
            <a:srgbClr val="DF412C"/>
          </a:solidFill>
          <a:ln>
            <a:solidFill>
              <a:srgbClr val="DF4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D0B637-2321-DB43-A464-E0B3DED449FB}"/>
              </a:ext>
            </a:extLst>
          </p:cNvPr>
          <p:cNvSpPr/>
          <p:nvPr/>
        </p:nvSpPr>
        <p:spPr>
          <a:xfrm>
            <a:off x="5357439" y="3368990"/>
            <a:ext cx="1554210" cy="1554210"/>
          </a:xfrm>
          <a:prstGeom prst="rect">
            <a:avLst/>
          </a:prstGeom>
          <a:solidFill>
            <a:srgbClr val="1B452E"/>
          </a:solidFill>
          <a:ln>
            <a:solidFill>
              <a:srgbClr val="1B4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C0C1AC-9DE2-D346-BB8C-4E2004A7765A}"/>
              </a:ext>
            </a:extLst>
          </p:cNvPr>
          <p:cNvSpPr/>
          <p:nvPr/>
        </p:nvSpPr>
        <p:spPr>
          <a:xfrm>
            <a:off x="5357439" y="4923200"/>
            <a:ext cx="1554210" cy="1554210"/>
          </a:xfrm>
          <a:prstGeom prst="rect">
            <a:avLst/>
          </a:prstGeom>
          <a:solidFill>
            <a:srgbClr val="061E24"/>
          </a:solidFill>
          <a:ln>
            <a:solidFill>
              <a:srgbClr val="061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45BB33-9C4B-F947-BA93-D4C614C950A0}"/>
              </a:ext>
            </a:extLst>
          </p:cNvPr>
          <p:cNvSpPr/>
          <p:nvPr/>
        </p:nvSpPr>
        <p:spPr>
          <a:xfrm>
            <a:off x="5357439" y="6477409"/>
            <a:ext cx="1554210" cy="1554210"/>
          </a:xfrm>
          <a:prstGeom prst="rect">
            <a:avLst/>
          </a:prstGeom>
          <a:solidFill>
            <a:srgbClr val="7BA548"/>
          </a:solidFill>
          <a:ln>
            <a:solidFill>
              <a:srgbClr val="7BA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A91E7-4BEB-314B-A7F9-B8AA9260FDBB}"/>
              </a:ext>
            </a:extLst>
          </p:cNvPr>
          <p:cNvSpPr/>
          <p:nvPr/>
        </p:nvSpPr>
        <p:spPr>
          <a:xfrm>
            <a:off x="5357437" y="8031619"/>
            <a:ext cx="1554210" cy="1554210"/>
          </a:xfrm>
          <a:prstGeom prst="rect">
            <a:avLst/>
          </a:prstGeom>
          <a:solidFill>
            <a:srgbClr val="1B452E"/>
          </a:solidFill>
          <a:ln>
            <a:solidFill>
              <a:srgbClr val="1B4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04C013-098D-434C-94C2-BE1D0FFD6962}"/>
              </a:ext>
            </a:extLst>
          </p:cNvPr>
          <p:cNvSpPr/>
          <p:nvPr/>
        </p:nvSpPr>
        <p:spPr>
          <a:xfrm>
            <a:off x="6911647" y="1814780"/>
            <a:ext cx="1554210" cy="1554210"/>
          </a:xfrm>
          <a:prstGeom prst="rect">
            <a:avLst/>
          </a:prstGeom>
          <a:solidFill>
            <a:srgbClr val="FCDB9A"/>
          </a:solidFill>
          <a:ln>
            <a:solidFill>
              <a:srgbClr val="FCD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116C64-B184-2846-BD5D-73A3BC99C550}"/>
              </a:ext>
            </a:extLst>
          </p:cNvPr>
          <p:cNvSpPr/>
          <p:nvPr/>
        </p:nvSpPr>
        <p:spPr>
          <a:xfrm>
            <a:off x="6911647" y="3368990"/>
            <a:ext cx="1554210" cy="1554210"/>
          </a:xfrm>
          <a:prstGeom prst="rect">
            <a:avLst/>
          </a:prstGeom>
          <a:solidFill>
            <a:srgbClr val="DF412C"/>
          </a:solidFill>
          <a:ln>
            <a:solidFill>
              <a:srgbClr val="DF4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479D36-D68E-DC47-B897-5184C3D8B218}"/>
              </a:ext>
            </a:extLst>
          </p:cNvPr>
          <p:cNvSpPr/>
          <p:nvPr/>
        </p:nvSpPr>
        <p:spPr>
          <a:xfrm>
            <a:off x="6911647" y="4923200"/>
            <a:ext cx="1554210" cy="1554210"/>
          </a:xfrm>
          <a:prstGeom prst="rect">
            <a:avLst/>
          </a:prstGeom>
          <a:solidFill>
            <a:srgbClr val="1B452E"/>
          </a:solidFill>
          <a:ln>
            <a:solidFill>
              <a:srgbClr val="1B4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4F2431-BCE5-6A4B-8A0B-231670DD08AD}"/>
              </a:ext>
            </a:extLst>
          </p:cNvPr>
          <p:cNvSpPr/>
          <p:nvPr/>
        </p:nvSpPr>
        <p:spPr>
          <a:xfrm>
            <a:off x="6911647" y="6477409"/>
            <a:ext cx="1554210" cy="1554210"/>
          </a:xfrm>
          <a:prstGeom prst="rect">
            <a:avLst/>
          </a:prstGeom>
          <a:solidFill>
            <a:srgbClr val="061E24"/>
          </a:solidFill>
          <a:ln>
            <a:solidFill>
              <a:srgbClr val="061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2A6E78-5F4B-2946-B7FD-3862E5E2E345}"/>
              </a:ext>
            </a:extLst>
          </p:cNvPr>
          <p:cNvSpPr/>
          <p:nvPr/>
        </p:nvSpPr>
        <p:spPr>
          <a:xfrm>
            <a:off x="6911645" y="8031619"/>
            <a:ext cx="1554210" cy="1554210"/>
          </a:xfrm>
          <a:prstGeom prst="rect">
            <a:avLst/>
          </a:prstGeom>
          <a:solidFill>
            <a:srgbClr val="DF412C"/>
          </a:solidFill>
          <a:ln>
            <a:solidFill>
              <a:srgbClr val="DF4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C74E0CA-C2BB-9740-9F0A-1F4DC5FF0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26" y="6539420"/>
            <a:ext cx="551358" cy="52551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A7BECB7-AFE5-DA49-BDEC-8A950B3D9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157" y="6539419"/>
            <a:ext cx="462036" cy="55762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E26AD17-7AFA-584C-992F-93090C49C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18" y="6477413"/>
            <a:ext cx="881383" cy="43654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068961A-61D4-AA4E-B531-27B65D241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6254" y="6477412"/>
            <a:ext cx="584885" cy="68865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6EA5DAD-6F26-1E4C-969A-4F24A9B20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233" y="6539423"/>
            <a:ext cx="696395" cy="55763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518E18F6-AEDE-D54A-87F9-8A28BE6CE2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879295"/>
              </a:clrFrom>
              <a:clrTo>
                <a:srgbClr val="87929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060" y="8109521"/>
            <a:ext cx="283759" cy="52511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713F960-E807-7145-AF54-6D7DECB3A40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ECCD"/>
              </a:clrFrom>
              <a:clrTo>
                <a:srgbClr val="FFECCD">
                  <a:alpha val="0"/>
                </a:srgbClr>
              </a:clrTo>
            </a:clrChange>
          </a:blip>
          <a:srcRect r="12830"/>
          <a:stretch/>
        </p:blipFill>
        <p:spPr>
          <a:xfrm>
            <a:off x="2298972" y="8067121"/>
            <a:ext cx="441533" cy="64615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5978AB9-A5CB-104E-B250-0EDBD8EECDB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8CA49C"/>
              </a:clrFrom>
              <a:clrTo>
                <a:srgbClr val="8CA49C">
                  <a:alpha val="0"/>
                </a:srgbClr>
              </a:clrTo>
            </a:clrChange>
          </a:blip>
          <a:srcRect l="34186" r="27713" b="46829"/>
          <a:stretch/>
        </p:blipFill>
        <p:spPr>
          <a:xfrm>
            <a:off x="5447540" y="8093633"/>
            <a:ext cx="200071" cy="41806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E996DE7-71A3-0E44-9501-81204628AE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8088" y="8066274"/>
            <a:ext cx="445043" cy="54735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635883C3-47BA-BC43-BC18-3CF030FEE9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88952" y="1866260"/>
            <a:ext cx="508412" cy="48375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B0BA489-61F2-F34D-BE6B-CFAC22C818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0711" y="5015997"/>
            <a:ext cx="549666" cy="52684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B5539C1A-20B3-7544-876F-5565536B53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1743" y="5015157"/>
            <a:ext cx="539284" cy="527687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D4C07782-8827-AF47-A6B1-70DA181262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8023" y="4970801"/>
            <a:ext cx="548963" cy="54688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3B705C7-306C-0344-A676-D55F6DEA11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22559" y="5015155"/>
            <a:ext cx="518579" cy="53441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71659CA-6267-8140-BAA5-5F2792714B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31552" y="5015152"/>
            <a:ext cx="595831" cy="490049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719B873-1403-354D-89F5-D09DF99E8B7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9411" y="3442030"/>
            <a:ext cx="406729" cy="500328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20DFFDE-CCE7-284C-A053-2A1057305B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4743" y="1903390"/>
            <a:ext cx="445043" cy="547352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58F64B29-2B38-6849-9F47-DD266EA0C4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815" y="1919589"/>
            <a:ext cx="696395" cy="557630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B30412DA-532E-9749-88CF-B123317AB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9617" y="1854077"/>
            <a:ext cx="584885" cy="68865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8276990D-2A42-0A43-809B-3672F74AD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836" y="1814781"/>
            <a:ext cx="945772" cy="468439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21E62FEB-4942-9E44-B70E-A2D95729221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8971" y="3404488"/>
            <a:ext cx="493206" cy="401069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2FE65E22-EF13-CF48-ABA7-9CEA32D79F6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49674" y="8031618"/>
            <a:ext cx="510027" cy="65302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79732BF-50FF-FE4D-8AB3-C488EE6041BA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9897"/>
          <a:stretch/>
        </p:blipFill>
        <p:spPr>
          <a:xfrm>
            <a:off x="3819616" y="3405925"/>
            <a:ext cx="528645" cy="469163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A9981DF9-FB53-9842-811D-02C507EF38FB}"/>
              </a:ext>
            </a:extLst>
          </p:cNvPr>
          <p:cNvSpPr/>
          <p:nvPr/>
        </p:nvSpPr>
        <p:spPr>
          <a:xfrm>
            <a:off x="2683455" y="3389745"/>
            <a:ext cx="161770" cy="113771"/>
          </a:xfrm>
          <a:prstGeom prst="rect">
            <a:avLst/>
          </a:prstGeom>
          <a:solidFill>
            <a:srgbClr val="7BA548"/>
          </a:solidFill>
          <a:ln>
            <a:solidFill>
              <a:srgbClr val="7BA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C2E80D-1770-994C-A35D-90F5E3EA0B50}"/>
              </a:ext>
            </a:extLst>
          </p:cNvPr>
          <p:cNvSpPr/>
          <p:nvPr/>
        </p:nvSpPr>
        <p:spPr>
          <a:xfrm>
            <a:off x="2825062" y="3518262"/>
            <a:ext cx="161770" cy="113771"/>
          </a:xfrm>
          <a:prstGeom prst="rect">
            <a:avLst/>
          </a:prstGeom>
          <a:solidFill>
            <a:srgbClr val="7BA548"/>
          </a:solidFill>
          <a:ln>
            <a:solidFill>
              <a:srgbClr val="7BA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16B1663-FA53-5C44-B72B-5952CB72EEB4}"/>
              </a:ext>
            </a:extLst>
          </p:cNvPr>
          <p:cNvSpPr/>
          <p:nvPr/>
        </p:nvSpPr>
        <p:spPr>
          <a:xfrm rot="5400000">
            <a:off x="3792241" y="8089049"/>
            <a:ext cx="198580" cy="83718"/>
          </a:xfrm>
          <a:prstGeom prst="rect">
            <a:avLst/>
          </a:prstGeom>
          <a:solidFill>
            <a:srgbClr val="7BA548"/>
          </a:solidFill>
          <a:ln>
            <a:solidFill>
              <a:srgbClr val="7BA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8E6695F-573A-6941-A3F6-761CF5DD42B0}"/>
              </a:ext>
            </a:extLst>
          </p:cNvPr>
          <p:cNvSpPr/>
          <p:nvPr/>
        </p:nvSpPr>
        <p:spPr>
          <a:xfrm>
            <a:off x="1176358" y="6543481"/>
            <a:ext cx="277430" cy="115008"/>
          </a:xfrm>
          <a:prstGeom prst="rect">
            <a:avLst/>
          </a:prstGeom>
          <a:solidFill>
            <a:srgbClr val="1B452E"/>
          </a:solidFill>
          <a:ln>
            <a:solidFill>
              <a:srgbClr val="1B4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D0AF3BC-89E8-F143-87BF-D56AB11E4066}"/>
              </a:ext>
            </a:extLst>
          </p:cNvPr>
          <p:cNvSpPr/>
          <p:nvPr/>
        </p:nvSpPr>
        <p:spPr>
          <a:xfrm>
            <a:off x="7449222" y="4994434"/>
            <a:ext cx="277430" cy="115008"/>
          </a:xfrm>
          <a:prstGeom prst="rect">
            <a:avLst/>
          </a:prstGeom>
          <a:solidFill>
            <a:srgbClr val="1B452E"/>
          </a:solidFill>
          <a:ln>
            <a:solidFill>
              <a:srgbClr val="1B4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34A544-D519-D44D-83AA-251B65FFAA05}"/>
              </a:ext>
            </a:extLst>
          </p:cNvPr>
          <p:cNvSpPr/>
          <p:nvPr/>
        </p:nvSpPr>
        <p:spPr>
          <a:xfrm>
            <a:off x="1331540" y="5128925"/>
            <a:ext cx="161770" cy="113771"/>
          </a:xfrm>
          <a:prstGeom prst="rect">
            <a:avLst/>
          </a:prstGeom>
          <a:solidFill>
            <a:srgbClr val="7BA548"/>
          </a:solidFill>
          <a:ln>
            <a:solidFill>
              <a:srgbClr val="7BA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C1CC090-83CB-7C43-898A-13F3D75839F2}"/>
              </a:ext>
            </a:extLst>
          </p:cNvPr>
          <p:cNvSpPr/>
          <p:nvPr/>
        </p:nvSpPr>
        <p:spPr>
          <a:xfrm>
            <a:off x="2778180" y="5000835"/>
            <a:ext cx="169334" cy="113771"/>
          </a:xfrm>
          <a:prstGeom prst="rect">
            <a:avLst/>
          </a:prstGeom>
          <a:solidFill>
            <a:srgbClr val="FCDB9A"/>
          </a:solidFill>
          <a:ln>
            <a:solidFill>
              <a:srgbClr val="FCD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61C7353-66BF-E54A-BB13-0DB3EC9CDDF5}"/>
              </a:ext>
            </a:extLst>
          </p:cNvPr>
          <p:cNvSpPr/>
          <p:nvPr/>
        </p:nvSpPr>
        <p:spPr>
          <a:xfrm>
            <a:off x="2726114" y="6555049"/>
            <a:ext cx="183304" cy="113772"/>
          </a:xfrm>
          <a:prstGeom prst="rect">
            <a:avLst/>
          </a:prstGeom>
          <a:solidFill>
            <a:srgbClr val="DF412C"/>
          </a:solidFill>
          <a:ln>
            <a:solidFill>
              <a:srgbClr val="DF4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10E3E09-591A-7142-9284-859EA1C5547B}"/>
              </a:ext>
            </a:extLst>
          </p:cNvPr>
          <p:cNvSpPr/>
          <p:nvPr/>
        </p:nvSpPr>
        <p:spPr>
          <a:xfrm>
            <a:off x="4408152" y="4961343"/>
            <a:ext cx="183304" cy="113772"/>
          </a:xfrm>
          <a:prstGeom prst="rect">
            <a:avLst/>
          </a:prstGeom>
          <a:solidFill>
            <a:srgbClr val="DF412C"/>
          </a:solidFill>
          <a:ln>
            <a:solidFill>
              <a:srgbClr val="DF4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D9BD858-A077-4741-8D71-05D839CE984E}"/>
              </a:ext>
            </a:extLst>
          </p:cNvPr>
          <p:cNvSpPr/>
          <p:nvPr/>
        </p:nvSpPr>
        <p:spPr>
          <a:xfrm>
            <a:off x="5829865" y="4982894"/>
            <a:ext cx="176398" cy="113772"/>
          </a:xfrm>
          <a:prstGeom prst="rect">
            <a:avLst/>
          </a:prstGeom>
          <a:solidFill>
            <a:srgbClr val="061E24"/>
          </a:solidFill>
          <a:ln>
            <a:solidFill>
              <a:srgbClr val="061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F5772DA9-AEF9-6343-837D-E9A2E49D62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812" y="3428958"/>
            <a:ext cx="507172" cy="482569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E6CC33A6-C345-8446-B055-F722BEE19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841" y="3389708"/>
            <a:ext cx="462036" cy="557629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4A81F6F4-27B2-0641-B4F2-8CBC42B140D9}"/>
              </a:ext>
            </a:extLst>
          </p:cNvPr>
          <p:cNvSpPr/>
          <p:nvPr/>
        </p:nvSpPr>
        <p:spPr>
          <a:xfrm>
            <a:off x="7317799" y="3405337"/>
            <a:ext cx="183304" cy="113772"/>
          </a:xfrm>
          <a:prstGeom prst="rect">
            <a:avLst/>
          </a:prstGeom>
          <a:solidFill>
            <a:srgbClr val="DF412C"/>
          </a:solidFill>
          <a:ln>
            <a:solidFill>
              <a:srgbClr val="DF4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637ADF5-4084-2F4A-B96B-641B5B327A08}"/>
              </a:ext>
            </a:extLst>
          </p:cNvPr>
          <p:cNvSpPr/>
          <p:nvPr/>
        </p:nvSpPr>
        <p:spPr>
          <a:xfrm>
            <a:off x="1178011" y="4979792"/>
            <a:ext cx="161770" cy="113771"/>
          </a:xfrm>
          <a:prstGeom prst="rect">
            <a:avLst/>
          </a:prstGeom>
          <a:solidFill>
            <a:srgbClr val="7BA548"/>
          </a:solidFill>
          <a:ln>
            <a:solidFill>
              <a:srgbClr val="7BA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FD50DE1E-F9C7-B24D-8373-98512FE7DE13}"/>
              </a:ext>
            </a:extLst>
          </p:cNvPr>
          <p:cNvSpPr txBox="1"/>
          <p:nvPr/>
        </p:nvSpPr>
        <p:spPr>
          <a:xfrm>
            <a:off x="1894752" y="1846677"/>
            <a:ext cx="268022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1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2EE9C189-18A2-8A45-B138-6CB42BFC1112}"/>
              </a:ext>
            </a:extLst>
          </p:cNvPr>
          <p:cNvSpPr txBox="1"/>
          <p:nvPr/>
        </p:nvSpPr>
        <p:spPr>
          <a:xfrm>
            <a:off x="3477531" y="1862946"/>
            <a:ext cx="319318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rgbClr val="1B452E"/>
                </a:solidFill>
                <a:latin typeface="Brush Script MT" panose="03060802040406070304" pitchFamily="66" charset="77"/>
              </a:rPr>
              <a:t>2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A8E8865-7415-2E42-AD4F-2518DDEFA225}"/>
              </a:ext>
            </a:extLst>
          </p:cNvPr>
          <p:cNvSpPr txBox="1"/>
          <p:nvPr/>
        </p:nvSpPr>
        <p:spPr>
          <a:xfrm>
            <a:off x="5025003" y="1846676"/>
            <a:ext cx="340158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3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2A8B995-1FDE-5940-8F33-769FF295E856}"/>
              </a:ext>
            </a:extLst>
          </p:cNvPr>
          <p:cNvSpPr txBox="1"/>
          <p:nvPr/>
        </p:nvSpPr>
        <p:spPr>
          <a:xfrm>
            <a:off x="6538102" y="1862946"/>
            <a:ext cx="316112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4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E30B2A42-1D9E-2948-A91B-BC22A9021234}"/>
              </a:ext>
            </a:extLst>
          </p:cNvPr>
          <p:cNvSpPr txBox="1"/>
          <p:nvPr/>
        </p:nvSpPr>
        <p:spPr>
          <a:xfrm>
            <a:off x="8080719" y="1814781"/>
            <a:ext cx="316112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rgbClr val="1B452E"/>
                </a:solidFill>
                <a:latin typeface="Brush Script MT" panose="03060802040406070304" pitchFamily="66" charset="77"/>
              </a:rPr>
              <a:t>5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E26CBC0B-ACF9-554C-A6CC-3C98406C7A51}"/>
              </a:ext>
            </a:extLst>
          </p:cNvPr>
          <p:cNvSpPr txBox="1"/>
          <p:nvPr/>
        </p:nvSpPr>
        <p:spPr>
          <a:xfrm>
            <a:off x="1827925" y="3393836"/>
            <a:ext cx="312906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rgbClr val="1B452E"/>
                </a:solidFill>
                <a:latin typeface="Brush Script MT" panose="03060802040406070304" pitchFamily="66" charset="77"/>
              </a:rPr>
              <a:t>6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ECE02F4-5441-F449-B05E-3C73A8FA7D43}"/>
              </a:ext>
            </a:extLst>
          </p:cNvPr>
          <p:cNvSpPr txBox="1"/>
          <p:nvPr/>
        </p:nvSpPr>
        <p:spPr>
          <a:xfrm>
            <a:off x="3427102" y="3404493"/>
            <a:ext cx="319318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7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8C45AE33-755A-D344-A92C-280037DF9BFD}"/>
              </a:ext>
            </a:extLst>
          </p:cNvPr>
          <p:cNvSpPr txBox="1"/>
          <p:nvPr/>
        </p:nvSpPr>
        <p:spPr>
          <a:xfrm>
            <a:off x="4977719" y="3405930"/>
            <a:ext cx="322524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8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BB227557-DAC7-5444-836A-9CBC5EA8B546}"/>
              </a:ext>
            </a:extLst>
          </p:cNvPr>
          <p:cNvSpPr txBox="1"/>
          <p:nvPr/>
        </p:nvSpPr>
        <p:spPr>
          <a:xfrm>
            <a:off x="6489838" y="3428963"/>
            <a:ext cx="325730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9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68362E1-1389-8E4F-9421-DEC839A29F6A}"/>
              </a:ext>
            </a:extLst>
          </p:cNvPr>
          <p:cNvSpPr txBox="1"/>
          <p:nvPr/>
        </p:nvSpPr>
        <p:spPr>
          <a:xfrm>
            <a:off x="8044047" y="3428961"/>
            <a:ext cx="402674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10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0FBAEA0E-6EA8-4842-B3E0-11D4013AB3D5}"/>
              </a:ext>
            </a:extLst>
          </p:cNvPr>
          <p:cNvSpPr txBox="1"/>
          <p:nvPr/>
        </p:nvSpPr>
        <p:spPr>
          <a:xfrm>
            <a:off x="1793109" y="4948046"/>
            <a:ext cx="351378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11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0F82E1D4-0139-1544-AA44-AF04E5AF5E5F}"/>
              </a:ext>
            </a:extLst>
          </p:cNvPr>
          <p:cNvSpPr txBox="1"/>
          <p:nvPr/>
        </p:nvSpPr>
        <p:spPr>
          <a:xfrm>
            <a:off x="3397839" y="4959592"/>
            <a:ext cx="402674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rgbClr val="1B452E"/>
                </a:solidFill>
                <a:latin typeface="Brush Script MT" panose="03060802040406070304" pitchFamily="66" charset="77"/>
              </a:rPr>
              <a:t>12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714FF9A7-857C-D543-8DA7-6971D8E00313}"/>
              </a:ext>
            </a:extLst>
          </p:cNvPr>
          <p:cNvSpPr txBox="1"/>
          <p:nvPr/>
        </p:nvSpPr>
        <p:spPr>
          <a:xfrm>
            <a:off x="4930965" y="4960139"/>
            <a:ext cx="423514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13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C87EC9C9-3F1B-3A43-96EC-56E488B7A347}"/>
              </a:ext>
            </a:extLst>
          </p:cNvPr>
          <p:cNvSpPr txBox="1"/>
          <p:nvPr/>
        </p:nvSpPr>
        <p:spPr>
          <a:xfrm>
            <a:off x="6440176" y="4980424"/>
            <a:ext cx="399468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14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0D217C74-A806-0D47-BFF0-B56BE8728415}"/>
              </a:ext>
            </a:extLst>
          </p:cNvPr>
          <p:cNvSpPr txBox="1"/>
          <p:nvPr/>
        </p:nvSpPr>
        <p:spPr>
          <a:xfrm>
            <a:off x="7998293" y="4973812"/>
            <a:ext cx="399468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15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FC842F3D-7A70-A341-AECE-BB7551674DCF}"/>
              </a:ext>
            </a:extLst>
          </p:cNvPr>
          <p:cNvSpPr txBox="1"/>
          <p:nvPr/>
        </p:nvSpPr>
        <p:spPr>
          <a:xfrm>
            <a:off x="1793110" y="6537953"/>
            <a:ext cx="396262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16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BBC29A53-2803-C542-A906-8D49FF769AC2}"/>
              </a:ext>
            </a:extLst>
          </p:cNvPr>
          <p:cNvSpPr txBox="1"/>
          <p:nvPr/>
        </p:nvSpPr>
        <p:spPr>
          <a:xfrm>
            <a:off x="3349440" y="6527757"/>
            <a:ext cx="402674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17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7DE281E8-31FC-244A-B66F-86550F305FD1}"/>
              </a:ext>
            </a:extLst>
          </p:cNvPr>
          <p:cNvSpPr txBox="1"/>
          <p:nvPr/>
        </p:nvSpPr>
        <p:spPr>
          <a:xfrm>
            <a:off x="4903648" y="6544103"/>
            <a:ext cx="405880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rgbClr val="1B452E"/>
                </a:solidFill>
                <a:latin typeface="Brush Script MT" panose="03060802040406070304" pitchFamily="66" charset="77"/>
              </a:rPr>
              <a:t>18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14749884-7C0C-3941-8E7D-4E6BE6780123}"/>
              </a:ext>
            </a:extLst>
          </p:cNvPr>
          <p:cNvSpPr txBox="1"/>
          <p:nvPr/>
        </p:nvSpPr>
        <p:spPr>
          <a:xfrm>
            <a:off x="6408183" y="6527757"/>
            <a:ext cx="409086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19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1380378E-C11E-744E-BB93-4E558AFDB2CB}"/>
              </a:ext>
            </a:extLst>
          </p:cNvPr>
          <p:cNvSpPr txBox="1"/>
          <p:nvPr/>
        </p:nvSpPr>
        <p:spPr>
          <a:xfrm>
            <a:off x="7943105" y="6544102"/>
            <a:ext cx="453970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20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6DEB2A24-8384-1949-B864-99F7D498BF65}"/>
              </a:ext>
            </a:extLst>
          </p:cNvPr>
          <p:cNvSpPr txBox="1"/>
          <p:nvPr/>
        </p:nvSpPr>
        <p:spPr>
          <a:xfrm>
            <a:off x="1757919" y="8066274"/>
            <a:ext cx="402674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21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7E5F8641-A6AC-154F-8CEB-CD11A9ADF5F8}"/>
              </a:ext>
            </a:extLst>
          </p:cNvPr>
          <p:cNvSpPr txBox="1"/>
          <p:nvPr/>
        </p:nvSpPr>
        <p:spPr>
          <a:xfrm>
            <a:off x="3311745" y="8084393"/>
            <a:ext cx="453970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rgbClr val="1B452E"/>
                </a:solidFill>
                <a:latin typeface="Brush Script MT" panose="03060802040406070304" pitchFamily="66" charset="77"/>
              </a:rPr>
              <a:t>22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426D1847-FF4F-6E4E-9227-A13EACD8C8EC}"/>
              </a:ext>
            </a:extLst>
          </p:cNvPr>
          <p:cNvSpPr txBox="1"/>
          <p:nvPr/>
        </p:nvSpPr>
        <p:spPr>
          <a:xfrm>
            <a:off x="4865951" y="8066273"/>
            <a:ext cx="474810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23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04CD00DE-9A63-5046-9853-CA4478D68A54}"/>
              </a:ext>
            </a:extLst>
          </p:cNvPr>
          <p:cNvSpPr txBox="1"/>
          <p:nvPr/>
        </p:nvSpPr>
        <p:spPr>
          <a:xfrm>
            <a:off x="6401284" y="8020696"/>
            <a:ext cx="450764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24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38132AEB-FF3A-0B4A-BED6-11990C01D0E5}"/>
              </a:ext>
            </a:extLst>
          </p:cNvPr>
          <p:cNvSpPr txBox="1"/>
          <p:nvPr/>
        </p:nvSpPr>
        <p:spPr>
          <a:xfrm>
            <a:off x="7946691" y="8076995"/>
            <a:ext cx="450764" cy="45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89" dirty="0">
                <a:solidFill>
                  <a:schemeClr val="bg1"/>
                </a:solidFill>
                <a:latin typeface="Brush Script MT" panose="03060802040406070304" pitchFamily="66" charset="77"/>
              </a:rPr>
              <a:t>25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686AF8B9-073C-A344-8054-A2393C8CB624}"/>
              </a:ext>
            </a:extLst>
          </p:cNvPr>
          <p:cNvSpPr txBox="1"/>
          <p:nvPr/>
        </p:nvSpPr>
        <p:spPr>
          <a:xfrm>
            <a:off x="9761489" y="2510866"/>
            <a:ext cx="184731" cy="253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44" dirty="0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ACBBD75B-A843-6147-BAAB-4E10E02BAB77}"/>
              </a:ext>
            </a:extLst>
          </p:cNvPr>
          <p:cNvSpPr txBox="1"/>
          <p:nvPr/>
        </p:nvSpPr>
        <p:spPr>
          <a:xfrm>
            <a:off x="686547" y="2545585"/>
            <a:ext cx="1566235" cy="89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dirty="0">
                <a:solidFill>
                  <a:schemeClr val="bg1"/>
                </a:solidFill>
                <a:latin typeface="Avenir Book" panose="02000503020000020003" pitchFamily="2" charset="0"/>
              </a:rPr>
              <a:t>Reconnaissez un collègue qui travaille davantage dans l'ombre (en privé)</a:t>
            </a:r>
          </a:p>
          <a:p>
            <a:endParaRPr lang="fr-FR" sz="1044" dirty="0"/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7FA0D6F9-E9C7-A04B-889C-D5297193F1AE}"/>
              </a:ext>
            </a:extLst>
          </p:cNvPr>
          <p:cNvSpPr txBox="1"/>
          <p:nvPr/>
        </p:nvSpPr>
        <p:spPr>
          <a:xfrm>
            <a:off x="5451990" y="5702104"/>
            <a:ext cx="1277866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Quelle est votre meilleure recette des Fêtes ? 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39C86159-162B-154F-B63D-D81CCA202FC4}"/>
              </a:ext>
            </a:extLst>
          </p:cNvPr>
          <p:cNvSpPr txBox="1"/>
          <p:nvPr/>
        </p:nvSpPr>
        <p:spPr>
          <a:xfrm>
            <a:off x="7090373" y="4102847"/>
            <a:ext cx="1176790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Partagez une photo de votre sapin!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165F73D9-0B52-B942-AB82-EBB625E19186}"/>
              </a:ext>
            </a:extLst>
          </p:cNvPr>
          <p:cNvSpPr txBox="1"/>
          <p:nvPr/>
        </p:nvSpPr>
        <p:spPr>
          <a:xfrm>
            <a:off x="2437582" y="5678922"/>
            <a:ext cx="1177084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rgbClr val="1B452E"/>
                </a:solidFill>
                <a:latin typeface="Avenir Book" panose="02000503020000020003" pitchFamily="2" charset="0"/>
              </a:rPr>
              <a:t>Quel est votre film (ou série) de Noël préféré ?</a:t>
            </a:r>
            <a:endParaRPr lang="fr-FR" sz="1045" b="1" dirty="0">
              <a:solidFill>
                <a:srgbClr val="1B452E"/>
              </a:solidFill>
              <a:latin typeface="Avenir Book" panose="02000503020000020003" pitchFamily="2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F69E47F9-39F4-AC49-8B3D-619ECF666FCD}"/>
              </a:ext>
            </a:extLst>
          </p:cNvPr>
          <p:cNvSpPr txBox="1"/>
          <p:nvPr/>
        </p:nvSpPr>
        <p:spPr>
          <a:xfrm>
            <a:off x="3849667" y="4035761"/>
            <a:ext cx="1479603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Durant l’une de vos rencontres, </a:t>
            </a:r>
          </a:p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montrez vos belles décorations de Noël !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4EDA673E-77CA-634D-8F3B-E407B81DAE8F}"/>
              </a:ext>
            </a:extLst>
          </p:cNvPr>
          <p:cNvSpPr txBox="1"/>
          <p:nvPr/>
        </p:nvSpPr>
        <p:spPr>
          <a:xfrm>
            <a:off x="6928842" y="5668780"/>
            <a:ext cx="1437521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Quiz : photos d’enfance </a:t>
            </a:r>
          </a:p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– </a:t>
            </a:r>
          </a:p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Devinons qui est qui! 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EFFEB60F-B261-C948-8124-5F87A1FDBC42}"/>
              </a:ext>
            </a:extLst>
          </p:cNvPr>
          <p:cNvSpPr txBox="1"/>
          <p:nvPr/>
        </p:nvSpPr>
        <p:spPr>
          <a:xfrm>
            <a:off x="3790616" y="5668948"/>
            <a:ext cx="1566235" cy="73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dirty="0">
                <a:solidFill>
                  <a:schemeClr val="bg1"/>
                </a:solidFill>
                <a:latin typeface="Avenir Book" panose="02000503020000020003" pitchFamily="2" charset="0"/>
              </a:rPr>
              <a:t>Reconnaissez un collègue qui vous inspire (en privé)</a:t>
            </a:r>
          </a:p>
          <a:p>
            <a:endParaRPr lang="fr-FR" sz="1044" dirty="0"/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F9E42076-AD86-9843-BAE5-4240CDF8E692}"/>
              </a:ext>
            </a:extLst>
          </p:cNvPr>
          <p:cNvSpPr txBox="1"/>
          <p:nvPr/>
        </p:nvSpPr>
        <p:spPr>
          <a:xfrm>
            <a:off x="3757536" y="7053484"/>
            <a:ext cx="1619401" cy="89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rgbClr val="1B452E"/>
                </a:solidFill>
                <a:latin typeface="Avenir Book" panose="02000503020000020003" pitchFamily="2" charset="0"/>
              </a:rPr>
              <a:t>Avez-vous réalisé certains projets artistiques? </a:t>
            </a:r>
          </a:p>
          <a:p>
            <a:pPr algn="ctr"/>
            <a:r>
              <a:rPr lang="fr-CA" sz="1045" b="1" dirty="0">
                <a:solidFill>
                  <a:srgbClr val="1B452E"/>
                </a:solidFill>
                <a:latin typeface="Avenir Book" panose="02000503020000020003" pitchFamily="2" charset="0"/>
              </a:rPr>
              <a:t>Nous voulons voir vos œuvres!</a:t>
            </a:r>
            <a:endParaRPr lang="fr-FR" sz="1045" b="1" dirty="0">
              <a:solidFill>
                <a:srgbClr val="1B452E"/>
              </a:solidFill>
              <a:latin typeface="Avenir Book" panose="02000503020000020003" pitchFamily="2" charset="0"/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77A48449-15E5-A04B-8DCF-5EC6BBEA4D5D}"/>
              </a:ext>
            </a:extLst>
          </p:cNvPr>
          <p:cNvSpPr txBox="1"/>
          <p:nvPr/>
        </p:nvSpPr>
        <p:spPr>
          <a:xfrm>
            <a:off x="691320" y="5703110"/>
            <a:ext cx="1511830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Montrez-nous votre plus beau chandail de Noël!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4E796A34-2A10-F24F-AD16-D7D2205871BE}"/>
              </a:ext>
            </a:extLst>
          </p:cNvPr>
          <p:cNvSpPr txBox="1"/>
          <p:nvPr/>
        </p:nvSpPr>
        <p:spPr>
          <a:xfrm>
            <a:off x="5366917" y="7282656"/>
            <a:ext cx="1511830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Quelle est votre intention pour 2021?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44818EB3-96DE-7143-8CE4-C18685B9E924}"/>
              </a:ext>
            </a:extLst>
          </p:cNvPr>
          <p:cNvSpPr txBox="1"/>
          <p:nvPr/>
        </p:nvSpPr>
        <p:spPr>
          <a:xfrm>
            <a:off x="2269804" y="8876009"/>
            <a:ext cx="1511830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rgbClr val="1B452E"/>
                </a:solidFill>
                <a:latin typeface="Avenir Book" panose="02000503020000020003" pitchFamily="2" charset="0"/>
              </a:rPr>
              <a:t>Quel est votre cadeau, de vous à vous? </a:t>
            </a:r>
            <a:endParaRPr lang="fr-FR" sz="1045" b="1" dirty="0">
              <a:solidFill>
                <a:srgbClr val="1B452E"/>
              </a:solidFill>
              <a:latin typeface="Avenir Book" panose="02000503020000020003" pitchFamily="2" charset="0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E54479B3-6C67-C44B-B103-9D2422152EB9}"/>
              </a:ext>
            </a:extLst>
          </p:cNvPr>
          <p:cNvSpPr txBox="1"/>
          <p:nvPr/>
        </p:nvSpPr>
        <p:spPr>
          <a:xfrm>
            <a:off x="3802824" y="8716128"/>
            <a:ext cx="1511830" cy="89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Quel est votre boisson préférée lors du temps des Fêtes?</a:t>
            </a:r>
          </a:p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Nous voulons la recette!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5F279DDA-A1E3-D143-A2DD-252D20FCE8B4}"/>
              </a:ext>
            </a:extLst>
          </p:cNvPr>
          <p:cNvSpPr txBox="1"/>
          <p:nvPr/>
        </p:nvSpPr>
        <p:spPr>
          <a:xfrm>
            <a:off x="6910467" y="7250260"/>
            <a:ext cx="1511830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Quelles activités extérieures aimez-vous faire? 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A8BABD83-C6A3-9F41-8E01-874EA3CC6DD5}"/>
              </a:ext>
            </a:extLst>
          </p:cNvPr>
          <p:cNvSpPr txBox="1"/>
          <p:nvPr/>
        </p:nvSpPr>
        <p:spPr>
          <a:xfrm>
            <a:off x="678295" y="8650065"/>
            <a:ext cx="1511830" cy="89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Vos enfants ont-ils une belle voix? Nous voulons les entendre chanter des chansons de Noël!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63199ABD-C302-FA41-AB9C-7DC091B3953E}"/>
              </a:ext>
            </a:extLst>
          </p:cNvPr>
          <p:cNvSpPr txBox="1"/>
          <p:nvPr/>
        </p:nvSpPr>
        <p:spPr>
          <a:xfrm>
            <a:off x="5363456" y="2648160"/>
            <a:ext cx="1511830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Quel est votre moment favoris des Fêtes?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E17D6F9E-A92A-7F41-9F51-A553830E4B9D}"/>
              </a:ext>
            </a:extLst>
          </p:cNvPr>
          <p:cNvSpPr txBox="1"/>
          <p:nvPr/>
        </p:nvSpPr>
        <p:spPr>
          <a:xfrm>
            <a:off x="5311079" y="4174236"/>
            <a:ext cx="1586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solidFill>
                  <a:schemeClr val="bg1"/>
                </a:solidFill>
                <a:latin typeface="Avenir Book" panose="02000503020000020003" pitchFamily="2" charset="0"/>
              </a:rPr>
              <a:t>Quels tours vos </a:t>
            </a:r>
          </a:p>
          <a:p>
            <a:pPr algn="ctr"/>
            <a:r>
              <a:rPr lang="fr-CA" sz="1050" b="1" dirty="0">
                <a:solidFill>
                  <a:schemeClr val="bg1"/>
                </a:solidFill>
                <a:latin typeface="Avenir Book" panose="02000503020000020003" pitchFamily="2" charset="0"/>
              </a:rPr>
              <a:t>lutins ont-ils joués? 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462A8781-477A-3E4E-962C-E04B4175D901}"/>
              </a:ext>
            </a:extLst>
          </p:cNvPr>
          <p:cNvSpPr txBox="1"/>
          <p:nvPr/>
        </p:nvSpPr>
        <p:spPr>
          <a:xfrm>
            <a:off x="765088" y="7294517"/>
            <a:ext cx="1376493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Avez-vous une idée de cadeau originale à partager?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FC4BEB25-1AFD-E245-96D9-770D6C22544F}"/>
              </a:ext>
            </a:extLst>
          </p:cNvPr>
          <p:cNvSpPr txBox="1"/>
          <p:nvPr/>
        </p:nvSpPr>
        <p:spPr>
          <a:xfrm>
            <a:off x="5431124" y="8742236"/>
            <a:ext cx="1376493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Quels jeux de société aimez-vous jouer durant les Fêtes? 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2EEA125B-7A84-2346-8C5C-B209DFC3D520}"/>
              </a:ext>
            </a:extLst>
          </p:cNvPr>
          <p:cNvSpPr txBox="1"/>
          <p:nvPr/>
        </p:nvSpPr>
        <p:spPr>
          <a:xfrm>
            <a:off x="2337877" y="4101441"/>
            <a:ext cx="1376493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Quelle est votre meilleure blague de Noël?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F1CE1013-1801-0947-B7E0-F14B4CA04D6E}"/>
              </a:ext>
            </a:extLst>
          </p:cNvPr>
          <p:cNvSpPr txBox="1"/>
          <p:nvPr/>
        </p:nvSpPr>
        <p:spPr>
          <a:xfrm>
            <a:off x="770060" y="4015082"/>
            <a:ext cx="1376493" cy="89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rgbClr val="1B452E"/>
                </a:solidFill>
                <a:latin typeface="Avenir Book" panose="02000503020000020003" pitchFamily="2" charset="0"/>
              </a:rPr>
              <a:t>Votre animal de compagnie </a:t>
            </a:r>
            <a:r>
              <a:rPr lang="fr-CA" sz="1045" b="1" dirty="0" err="1">
                <a:solidFill>
                  <a:srgbClr val="1B452E"/>
                </a:solidFill>
                <a:latin typeface="Avenir Book" panose="02000503020000020003" pitchFamily="2" charset="0"/>
              </a:rPr>
              <a:t>a-t-il</a:t>
            </a:r>
            <a:r>
              <a:rPr lang="fr-CA" sz="1045" b="1" dirty="0">
                <a:solidFill>
                  <a:srgbClr val="1B452E"/>
                </a:solidFill>
                <a:latin typeface="Avenir Book" panose="02000503020000020003" pitchFamily="2" charset="0"/>
              </a:rPr>
              <a:t> un « </a:t>
            </a:r>
            <a:r>
              <a:rPr lang="fr-CA" sz="1045" b="1" dirty="0" err="1">
                <a:solidFill>
                  <a:srgbClr val="1B452E"/>
                </a:solidFill>
                <a:latin typeface="Avenir Book" panose="02000503020000020003" pitchFamily="2" charset="0"/>
              </a:rPr>
              <a:t>outfit</a:t>
            </a:r>
            <a:r>
              <a:rPr lang="fr-CA" sz="1045" b="1" dirty="0">
                <a:solidFill>
                  <a:srgbClr val="1B452E"/>
                </a:solidFill>
                <a:latin typeface="Avenir Book" panose="02000503020000020003" pitchFamily="2" charset="0"/>
              </a:rPr>
              <a:t> » de Noël? Partagez-nous une photo!</a:t>
            </a:r>
            <a:endParaRPr lang="fr-FR" sz="1045" b="1" dirty="0">
              <a:solidFill>
                <a:srgbClr val="1B452E"/>
              </a:solidFill>
              <a:latin typeface="Avenir Book" panose="02000503020000020003" pitchFamily="2" charset="0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7FCB0A27-F019-E44C-9904-87EB5D3239D0}"/>
              </a:ext>
            </a:extLst>
          </p:cNvPr>
          <p:cNvSpPr txBox="1"/>
          <p:nvPr/>
        </p:nvSpPr>
        <p:spPr>
          <a:xfrm>
            <a:off x="6925320" y="8659504"/>
            <a:ext cx="1511830" cy="89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Comment avez-vous célébré vos réveillons ou cette journée de Noël? Une photo à l’appui?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A7C3FE88-9ACE-B147-BEE1-5548C3EC5718}"/>
              </a:ext>
            </a:extLst>
          </p:cNvPr>
          <p:cNvSpPr txBox="1"/>
          <p:nvPr/>
        </p:nvSpPr>
        <p:spPr>
          <a:xfrm>
            <a:off x="2243012" y="2612027"/>
            <a:ext cx="1566235" cy="73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rgbClr val="1B452E"/>
                </a:solidFill>
                <a:latin typeface="Avenir Book" panose="02000503020000020003" pitchFamily="2" charset="0"/>
              </a:rPr>
              <a:t>Quelle est votre chanson préférée de Noël (ou album!)</a:t>
            </a:r>
          </a:p>
          <a:p>
            <a:endParaRPr lang="fr-FR" sz="1044" dirty="0"/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723CB098-7D45-CD47-9DFC-0A90551C2A02}"/>
              </a:ext>
            </a:extLst>
          </p:cNvPr>
          <p:cNvSpPr txBox="1"/>
          <p:nvPr/>
        </p:nvSpPr>
        <p:spPr>
          <a:xfrm>
            <a:off x="6973713" y="2445290"/>
            <a:ext cx="1473008" cy="89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rgbClr val="1B452E"/>
                </a:solidFill>
                <a:latin typeface="Avenir Book" panose="02000503020000020003" pitchFamily="2" charset="0"/>
              </a:rPr>
              <a:t>Quelle activité ou passe-temps vous aide à vous détendre ou à prendre soin de vous? </a:t>
            </a:r>
            <a:endParaRPr lang="fr-FR" sz="1045" b="1" dirty="0">
              <a:solidFill>
                <a:srgbClr val="1B452E"/>
              </a:solidFill>
              <a:latin typeface="Avenir Book" panose="02000503020000020003" pitchFamily="2" charset="0"/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536EA402-9E2C-D747-914F-FBB6380D9448}"/>
              </a:ext>
            </a:extLst>
          </p:cNvPr>
          <p:cNvSpPr txBox="1"/>
          <p:nvPr/>
        </p:nvSpPr>
        <p:spPr>
          <a:xfrm>
            <a:off x="2262760" y="7293377"/>
            <a:ext cx="1511830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Lors d’une tempête de neige, quelle est votre journée idéale?</a:t>
            </a:r>
            <a:endParaRPr lang="fr-FR" sz="1045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AA0CFD1C-4DF4-4C40-9815-C49BF850DA35}"/>
              </a:ext>
            </a:extLst>
          </p:cNvPr>
          <p:cNvSpPr txBox="1"/>
          <p:nvPr/>
        </p:nvSpPr>
        <p:spPr>
          <a:xfrm>
            <a:off x="3802049" y="2644112"/>
            <a:ext cx="1566235" cy="57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45" b="1" dirty="0">
                <a:solidFill>
                  <a:schemeClr val="bg1"/>
                </a:solidFill>
                <a:latin typeface="Avenir Book" panose="02000503020000020003" pitchFamily="2" charset="0"/>
              </a:rPr>
              <a:t>Quelle est votre sucrerie ou dessert des fêtes préféré?</a:t>
            </a:r>
            <a:endParaRPr lang="fr-FR" sz="1044" dirty="0">
              <a:solidFill>
                <a:schemeClr val="bg1"/>
              </a:solidFill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67FDA461-0AB6-5A44-AEF8-88D2BFA5423E}"/>
              </a:ext>
            </a:extLst>
          </p:cNvPr>
          <p:cNvSpPr txBox="1"/>
          <p:nvPr/>
        </p:nvSpPr>
        <p:spPr>
          <a:xfrm>
            <a:off x="1355363" y="597078"/>
            <a:ext cx="6423746" cy="850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927" dirty="0">
                <a:solidFill>
                  <a:srgbClr val="1B452E"/>
                </a:solidFill>
                <a:latin typeface="Modern Love" pitchFamily="82" charset="0"/>
              </a:rPr>
              <a:t>Calendrier de l’Avent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C00B6C8-B9A5-8F4C-9AC8-7743A4E7FC78}"/>
              </a:ext>
            </a:extLst>
          </p:cNvPr>
          <p:cNvSpPr/>
          <p:nvPr/>
        </p:nvSpPr>
        <p:spPr>
          <a:xfrm>
            <a:off x="0" y="11092201"/>
            <a:ext cx="9134475" cy="1087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583" dirty="0">
                <a:solidFill>
                  <a:srgbClr val="DF412C"/>
                </a:solidFill>
                <a:latin typeface="Avenir Book" panose="02000503020000020003" pitchFamily="2" charset="0"/>
              </a:rPr>
              <a:t>Joyeuses Fêtes ! </a:t>
            </a:r>
          </a:p>
        </p:txBody>
      </p:sp>
      <p:pic>
        <p:nvPicPr>
          <p:cNvPr id="128" name="Image 127">
            <a:extLst>
              <a:ext uri="{FF2B5EF4-FFF2-40B4-BE49-F238E27FC236}">
                <a16:creationId xmlns:a16="http://schemas.microsoft.com/office/drawing/2014/main" id="{741C4D81-D6B1-8E44-8DA0-DC178285FCA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10442357">
            <a:off x="7797731" y="11449863"/>
            <a:ext cx="1728204" cy="1458874"/>
          </a:xfrm>
          <a:prstGeom prst="rect">
            <a:avLst/>
          </a:prstGeom>
        </p:spPr>
      </p:pic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6867C892-98AF-2847-A0DF-D3D50F7D80A2}"/>
              </a:ext>
            </a:extLst>
          </p:cNvPr>
          <p:cNvCxnSpPr>
            <a:cxnSpLocks/>
          </p:cNvCxnSpPr>
          <p:nvPr/>
        </p:nvCxnSpPr>
        <p:spPr>
          <a:xfrm>
            <a:off x="1539447" y="11084006"/>
            <a:ext cx="123353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ree Vector | Minimal line christmas tree background">
            <a:extLst>
              <a:ext uri="{FF2B5EF4-FFF2-40B4-BE49-F238E27FC236}">
                <a16:creationId xmlns:a16="http://schemas.microsoft.com/office/drawing/2014/main" id="{A6EE9D8E-3A92-3A4B-A9B1-19800D5E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3" y="9370038"/>
            <a:ext cx="3059399" cy="22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52634DA1-9BCF-AD43-B66A-520153149A91}"/>
              </a:ext>
            </a:extLst>
          </p:cNvPr>
          <p:cNvSpPr/>
          <p:nvPr/>
        </p:nvSpPr>
        <p:spPr>
          <a:xfrm>
            <a:off x="22709" y="10133483"/>
            <a:ext cx="1285357" cy="935867"/>
          </a:xfrm>
          <a:prstGeom prst="rect">
            <a:avLst/>
          </a:prstGeom>
          <a:solidFill>
            <a:srgbClr val="CBF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98"/>
          </a:p>
        </p:txBody>
      </p: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0DC6D635-CB0A-C141-9560-DC10949DAA4F}"/>
              </a:ext>
            </a:extLst>
          </p:cNvPr>
          <p:cNvCxnSpPr>
            <a:cxnSpLocks/>
          </p:cNvCxnSpPr>
          <p:nvPr/>
        </p:nvCxnSpPr>
        <p:spPr>
          <a:xfrm>
            <a:off x="3028674" y="11095687"/>
            <a:ext cx="6105801" cy="0"/>
          </a:xfrm>
          <a:prstGeom prst="line">
            <a:avLst/>
          </a:prstGeom>
          <a:ln w="19050">
            <a:solidFill>
              <a:srgbClr val="E64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0896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7646</TotalTime>
  <Words>302</Words>
  <Application>Microsoft Macintosh PowerPoint</Application>
  <PresentationFormat>Registre (11 x 17 po)</PresentationFormat>
  <Paragraphs>58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Avenir Book</vt:lpstr>
      <vt:lpstr>Brush Script MT</vt:lpstr>
      <vt:lpstr>Calibri</vt:lpstr>
      <vt:lpstr>Calibri Light</vt:lpstr>
      <vt:lpstr>Modern Love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Webb, Julia</dc:creator>
  <cp:lastModifiedBy>Webb, Julia</cp:lastModifiedBy>
  <cp:revision>20</cp:revision>
  <dcterms:created xsi:type="dcterms:W3CDTF">2020-11-25T12:00:50Z</dcterms:created>
  <dcterms:modified xsi:type="dcterms:W3CDTF">2020-11-30T19:27:13Z</dcterms:modified>
</cp:coreProperties>
</file>