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thletics Black" panose="020B0604020202020204" charset="0"/>
      <p:bold r:id="rId15"/>
    </p:embeddedFont>
    <p:embeddedFont>
      <p:font typeface="Athletics ExtraBold" panose="020B0604020202020204" charset="0"/>
      <p:bold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Athletics Regula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222"/>
    <a:srgbClr val="B1E2F0"/>
    <a:srgbClr val="EC4539"/>
    <a:srgbClr val="FDC099"/>
    <a:srgbClr val="FFC548"/>
    <a:srgbClr val="B6D673"/>
    <a:srgbClr val="F16A7B"/>
    <a:srgbClr val="5AC6C9"/>
    <a:srgbClr val="FBF0C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6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0374-5D09-4B87-BC07-2A369981021C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E3E-11E4-4AE1-A092-F4F6F8E32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0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58B-5C0C-4261-BE8F-5673D410727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A455-B886-4B8E-B822-3209EF3C58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90EB45-C01D-4336-AACE-A16A20004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2403724"/>
            <a:ext cx="4763480" cy="22423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B34415C-75D9-459B-8633-258C31C8FE21}"/>
              </a:ext>
            </a:extLst>
          </p:cNvPr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EC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4678784-8F4F-4D05-A280-DD817D8DC0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693A279-550D-4109-A281-533E38F08D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2"/>
            <a:ext cx="1454180" cy="31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8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0F4314-8CD8-4DC9-A946-4968B3C8B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D5E06B-EF16-4071-ADB5-DDC2866B837E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E890183D-43F9-446E-A4BF-EC5D8D6F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006957"/>
            <a:ext cx="7592704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0183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0F4314-8CD8-4DC9-A946-4968B3C8B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D5E06B-EF16-4071-ADB5-DDC2866B837E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E890183D-43F9-446E-A4BF-EC5D8D6F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006957"/>
            <a:ext cx="7592704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chemeClr val="tx1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42404" y="3429001"/>
            <a:ext cx="7592704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197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32">
          <p15:clr>
            <a:srgbClr val="FBAE40"/>
          </p15:clr>
        </p15:guide>
        <p15:guide id="4294967295" pos="3840">
          <p15:clr>
            <a:srgbClr val="FBAE40"/>
          </p15:clr>
        </p15:guide>
        <p15:guide id="4294967295" orient="horz" pos="2251">
          <p15:clr>
            <a:srgbClr val="FBAE40"/>
          </p15:clr>
        </p15:guide>
        <p15:guide id="429496729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B1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63BC120B-7DA3-4BA8-A7CC-E20D2B6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55D387-52B0-4C1A-81C6-7DCB6E7E64B5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534BE3-872F-4420-B0A4-85A2245CF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64D913-7B42-418D-BDA5-9F8B642C25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0" cy="3193381"/>
          </a:xfrm>
          <a:prstGeom prst="rect">
            <a:avLst/>
          </a:prstGeom>
        </p:spPr>
      </p:pic>
      <p:sp>
        <p:nvSpPr>
          <p:cNvPr id="18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006957"/>
            <a:ext cx="7592704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4521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B1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7E8780-6BAF-469C-9D55-EF9EBC1EBB49}"/>
              </a:ext>
            </a:extLst>
          </p:cNvPr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EC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9C3B980-DA3A-4DDC-8633-D152C47E08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3436AC-DFBF-46FF-A315-6089F75D5505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201261F-5836-4918-BD84-9AB645525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B473E31-056A-4E5D-88B6-70B204CFA0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2"/>
            <a:ext cx="1454180" cy="3193379"/>
          </a:xfrm>
          <a:prstGeom prst="rect">
            <a:avLst/>
          </a:prstGeom>
        </p:spPr>
      </p:pic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6FFF11B5-A81C-42AB-8DD4-338CD388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311755"/>
            <a:ext cx="5881688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7743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 userDrawn="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B1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EC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AFC88D-6495-41B2-9C3F-1FBB9FD19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0ED556-9F68-4C29-8E9E-6E3C906C1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1" cy="31933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8117F4-A602-43EA-9A8D-604D1E0B3D45}"/>
              </a:ext>
            </a:extLst>
          </p:cNvPr>
          <p:cNvSpPr/>
          <p:nvPr userDrawn="1"/>
        </p:nvSpPr>
        <p:spPr>
          <a:xfrm>
            <a:off x="9172426" y="2825729"/>
            <a:ext cx="3019573" cy="4032270"/>
          </a:xfrm>
          <a:prstGeom prst="rect">
            <a:avLst/>
          </a:prstGeom>
          <a:solidFill>
            <a:srgbClr val="EC453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1772497"/>
            <a:ext cx="10611396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FDC09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42404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048102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1758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EC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63BC120B-7DA3-4BA8-A7CC-E20D2B6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55D387-52B0-4C1A-81C6-7DCB6E7E64B5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534BE3-872F-4420-B0A4-85A2245CF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64D913-7B42-418D-BDA5-9F8B642C25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2"/>
            <a:ext cx="1454180" cy="3193379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54126" y="1769059"/>
            <a:ext cx="7842639" cy="1314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42404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70777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00683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B1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EC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DAFC88D-6495-41B2-9C3F-1FBB9FD19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0ED556-9F68-4C29-8E9E-6E3C906C1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1" cy="31933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8117F4-A602-43EA-9A8D-604D1E0B3D45}"/>
              </a:ext>
            </a:extLst>
          </p:cNvPr>
          <p:cNvSpPr/>
          <p:nvPr userDrawn="1"/>
        </p:nvSpPr>
        <p:spPr>
          <a:xfrm>
            <a:off x="9172426" y="2825729"/>
            <a:ext cx="3019573" cy="4032270"/>
          </a:xfrm>
          <a:prstGeom prst="rect">
            <a:avLst/>
          </a:prstGeom>
          <a:solidFill>
            <a:srgbClr val="EC453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104732"/>
            <a:ext cx="8572933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800" kern="1200" dirty="0" smtClean="0">
                <a:solidFill>
                  <a:srgbClr val="FDC099"/>
                </a:solidFill>
                <a:latin typeface="Athletics Black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9111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EC4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EE8470D-F111-44D1-BCD4-77209DF40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55FF363-C302-4130-9AF0-D574FC82F9C0}"/>
              </a:ext>
            </a:extLst>
          </p:cNvPr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B1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A81CC6C8-F041-46BB-AC18-313522F3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98F692-6DAD-4E21-8996-8C16EEED102A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0176662-86E6-4C91-A836-C01DF8499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CB4DCD4-0A9A-4CFA-8AF3-D5BD73B208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0" cy="3193381"/>
          </a:xfrm>
          <a:prstGeom prst="rect">
            <a:avLst/>
          </a:prstGeom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xmlns="" id="{A361B20D-E795-4F6A-8CB7-40B292BC72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5815" y="1920837"/>
            <a:ext cx="7276554" cy="8458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500"/>
              </a:spcAft>
              <a:buNone/>
              <a:defRPr lang="en-US" sz="4400" kern="1200" dirty="0">
                <a:solidFill>
                  <a:srgbClr val="B1E2F0"/>
                </a:solidFill>
                <a:latin typeface="Athletics Black" panose="02000000000000000000" pitchFamily="50" charset="0"/>
                <a:ea typeface="+mj-ea"/>
                <a:cs typeface="+mj-cs"/>
              </a:defRPr>
            </a:lvl1pPr>
            <a:lvl2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2pPr>
            <a:lvl3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3pPr>
            <a:lvl4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4pPr>
            <a:lvl5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99567" y="3429001"/>
            <a:ext cx="7369965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bg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8421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B1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3B3DA3-C1AD-4C9A-B452-C9FC010267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E26B6F3-A7D5-418E-A4A1-B732BE304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1" cy="31933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AEEB03-644E-483D-81C9-3DF6CE71E769}"/>
              </a:ext>
            </a:extLst>
          </p:cNvPr>
          <p:cNvSpPr/>
          <p:nvPr userDrawn="1"/>
        </p:nvSpPr>
        <p:spPr>
          <a:xfrm>
            <a:off x="9172426" y="2825729"/>
            <a:ext cx="3019573" cy="4032270"/>
          </a:xfrm>
          <a:prstGeom prst="rect">
            <a:avLst/>
          </a:prstGeom>
          <a:solidFill>
            <a:srgbClr val="B1E2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A361B20D-E795-4F6A-8CB7-40B292BC72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5815" y="1920837"/>
            <a:ext cx="7276554" cy="8458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500"/>
              </a:spcAft>
              <a:buNone/>
              <a:defRPr lang="en-US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1pPr>
            <a:lvl2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2pPr>
            <a:lvl3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3pPr>
            <a:lvl4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4pPr>
            <a:lvl5pPr>
              <a:spcAft>
                <a:spcPts val="500"/>
              </a:spcAft>
              <a:defRPr sz="1800">
                <a:solidFill>
                  <a:schemeClr val="bg1"/>
                </a:solidFill>
                <a:latin typeface="Athletics Regular" panose="02000000000000000000" pitchFamily="50" charset="0"/>
              </a:defRPr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068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99150" y="1"/>
            <a:ext cx="3592848" cy="6858000"/>
          </a:xfrm>
          <a:prstGeom prst="rect">
            <a:avLst/>
          </a:prstGeom>
          <a:solidFill>
            <a:srgbClr val="B1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63BC120B-7DA3-4BA8-A7CC-E20D2B6B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555D387-52B0-4C1A-81C6-7DCB6E7E64B5}"/>
              </a:ext>
            </a:extLst>
          </p:cNvPr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534BE3-872F-4420-B0A4-85A2245CF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264D913-7B42-418D-BDA5-9F8B642C25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0" cy="3193381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006957"/>
            <a:ext cx="7592704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42404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70777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45418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rgbClr val="B1E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10976372" y="-571878"/>
            <a:ext cx="926308" cy="1509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rgbClr val="212222"/>
                </a:solidFill>
                <a:latin typeface="Athletics Black" panose="02000000000000000000" pitchFamily="50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780"/>
            <a:ext cx="1704975" cy="80260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11285636" y="51713"/>
            <a:ext cx="307777" cy="15097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3600" b="1" dirty="0">
                <a:solidFill>
                  <a:srgbClr val="212222"/>
                </a:solidFill>
                <a:latin typeface="Athletics Black" panose="02000000000000000000" pitchFamily="50" charset="0"/>
              </a:rPr>
              <a:t>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549C564-3C71-4234-8178-4B5CBBDEE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22" y="3137293"/>
            <a:ext cx="1508814" cy="1508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F65F47-48AC-4561-BAC5-3174FD6B4F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57" y="3953041"/>
            <a:ext cx="1454181" cy="3193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2BA627-2C4D-4E41-B1A3-1D8680E1EA1C}"/>
              </a:ext>
            </a:extLst>
          </p:cNvPr>
          <p:cNvSpPr/>
          <p:nvPr userDrawn="1"/>
        </p:nvSpPr>
        <p:spPr>
          <a:xfrm>
            <a:off x="9172426" y="2825729"/>
            <a:ext cx="3019573" cy="4032270"/>
          </a:xfrm>
          <a:prstGeom prst="rect">
            <a:avLst/>
          </a:prstGeom>
          <a:solidFill>
            <a:srgbClr val="B1E2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42404" y="2006957"/>
            <a:ext cx="7592704" cy="1441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kern="1200" dirty="0" smtClean="0">
                <a:solidFill>
                  <a:srgbClr val="EC4539"/>
                </a:solidFill>
                <a:latin typeface="Athletics ExtraBold" panose="02000000000000000000" pitchFamily="50" charset="0"/>
                <a:ea typeface="+mj-ea"/>
                <a:cs typeface="+mj-cs"/>
              </a:defRPr>
            </a:lvl1pPr>
            <a:lvl2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2pPr>
            <a:lvl3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3pPr>
            <a:lvl4pPr>
              <a:defRPr lang="fr-FR" sz="4400" kern="1200" dirty="0" smtClean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4pPr>
            <a:lvl5pPr>
              <a:defRPr lang="fr-CA" sz="4400" kern="1200" dirty="0">
                <a:solidFill>
                  <a:srgbClr val="EC4539"/>
                </a:solidFill>
                <a:latin typeface="Athletics Black" panose="02000000000000000000" pitchFamily="50" charset="0"/>
                <a:ea typeface="+mj-ea"/>
                <a:cs typeface="+mj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42404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rgbClr val="212222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70777" y="3429001"/>
            <a:ext cx="3598862" cy="3117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FR" sz="2000" b="0" kern="1200" dirty="0" smtClean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fr-CA" sz="2000" b="0" kern="1200" dirty="0">
                <a:solidFill>
                  <a:schemeClr val="tx1"/>
                </a:solidFill>
                <a:latin typeface="Athletics Regular" panose="02000000000000000000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87476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74" r:id="rId3"/>
    <p:sldLayoutId id="2147483681" r:id="rId4"/>
    <p:sldLayoutId id="2147483678" r:id="rId5"/>
    <p:sldLayoutId id="2147483673" r:id="rId6"/>
    <p:sldLayoutId id="2147483677" r:id="rId7"/>
    <p:sldLayoutId id="2147483682" r:id="rId8"/>
    <p:sldLayoutId id="2147483679" r:id="rId9"/>
    <p:sldLayoutId id="2147483684" r:id="rId10"/>
    <p:sldLayoutId id="2147483685" r:id="rId11"/>
    <p:sldLayoutId id="21474836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50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2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38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6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18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13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9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STP">
      <a:majorFont>
        <a:latin typeface="Core Sans G 65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/>
      <a:lstStyle>
        <a:defPPr marL="285750" indent="-285750">
          <a:spcAft>
            <a:spcPts val="12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>
                <a:lumMod val="85000"/>
                <a:lumOff val="15000"/>
              </a:schemeClr>
            </a:solidFill>
            <a:latin typeface="Raleway" panose="020B00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10</Words>
  <Application>Microsoft Office PowerPoint</Application>
  <PresentationFormat>Grand écran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Athletics Black</vt:lpstr>
      <vt:lpstr>Arial</vt:lpstr>
      <vt:lpstr>Athletics ExtraBold</vt:lpstr>
      <vt:lpstr>Raleway</vt:lpstr>
      <vt:lpstr>Athletics Regular</vt:lpstr>
      <vt:lpstr>Calibri</vt:lpstr>
      <vt:lpstr>1_Custom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Naud</dc:creator>
  <cp:lastModifiedBy>Sainz Marie-Zélie</cp:lastModifiedBy>
  <cp:revision>114</cp:revision>
  <dcterms:created xsi:type="dcterms:W3CDTF">2016-10-12T14:10:52Z</dcterms:created>
  <dcterms:modified xsi:type="dcterms:W3CDTF">2018-10-29T14:42:33Z</dcterms:modified>
</cp:coreProperties>
</file>