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8640"/>
    <a:srgbClr val="208C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/>
    <p:restoredTop sz="94660"/>
  </p:normalViewPr>
  <p:slideViewPr>
    <p:cSldViewPr snapToGrid="0" showGuides="1">
      <p:cViewPr varScale="1">
        <p:scale>
          <a:sx n="155" d="100"/>
          <a:sy n="155" d="100"/>
        </p:scale>
        <p:origin x="44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101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54929-2EAD-4EBD-8719-0482034FECDC}" type="datetimeFigureOut">
              <a:rPr lang="fr-CA" smtClean="0"/>
              <a:t>19-01-24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9C4C1-FFE1-4F61-BD84-FD56F5E389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3039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145309" y="1748898"/>
            <a:ext cx="7938247" cy="2387600"/>
          </a:xfrm>
        </p:spPr>
        <p:txBody>
          <a:bodyPr anchor="ctr" anchorCtr="0">
            <a:normAutofit/>
          </a:bodyPr>
          <a:lstStyle>
            <a:lvl1pPr algn="l">
              <a:defRPr sz="4800" b="0" i="0" cap="all" baseline="0">
                <a:solidFill>
                  <a:srgbClr val="208C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 dirty="0"/>
              <a:t>Titre de la présentation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154551" y="4397907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rgbClr val="EA86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Sous-titre (s’il y a lieu)</a:t>
            </a:r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A7A5-3954-4C3B-A50A-5F238FFA4069}" type="datetimeFigureOut">
              <a:rPr lang="fr-CA" smtClean="0"/>
              <a:t>19-01-24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CBD42-2DC1-4321-B56A-429D3305D929}" type="slidenum">
              <a:rPr lang="fr-CA" smtClean="0"/>
              <a:t>‹N°›</a:t>
            </a:fld>
            <a:endParaRPr lang="fr-CA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2247" y="0"/>
            <a:ext cx="2729753" cy="68580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31" y="195240"/>
            <a:ext cx="3102870" cy="1014986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5AF730CF-4CBA-2942-A79F-B7FC7204D0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764" y="6095275"/>
            <a:ext cx="912800" cy="20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354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3017"/>
          </a:xfrm>
        </p:spPr>
        <p:txBody>
          <a:bodyPr/>
          <a:lstStyle>
            <a:lvl1pPr>
              <a:defRPr b="0" i="0" baseline="0">
                <a:solidFill>
                  <a:srgbClr val="208C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18762"/>
            <a:ext cx="10515600" cy="3923242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A7A5-3954-4C3B-A50A-5F238FFA4069}" type="datetimeFigureOut">
              <a:rPr lang="fr-CA" smtClean="0"/>
              <a:t>19-01-24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0" name="Espace réservé du texte 19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312332"/>
            <a:ext cx="10515600" cy="46990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 b="1">
                <a:solidFill>
                  <a:srgbClr val="EA86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fr-CA" dirty="0"/>
              <a:t>Sous-titre</a:t>
            </a:r>
          </a:p>
        </p:txBody>
      </p:sp>
      <p:pic>
        <p:nvPicPr>
          <p:cNvPr id="21" name="Imag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002" y="6100673"/>
            <a:ext cx="1941798" cy="63518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8531"/>
            <a:ext cx="8126763" cy="879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4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1141"/>
          </a:xfrm>
        </p:spPr>
        <p:txBody>
          <a:bodyPr/>
          <a:lstStyle>
            <a:lvl1pPr>
              <a:defRPr b="0" i="0" baseline="0">
                <a:solidFill>
                  <a:srgbClr val="208C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838200" y="2302522"/>
            <a:ext cx="10515600" cy="3642965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659994"/>
            <a:ext cx="10515600" cy="5318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 b="1">
                <a:solidFill>
                  <a:srgbClr val="EA86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CA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Sous-titre</a:t>
            </a:r>
            <a:endParaRPr lang="fr-CA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09007" y="6056203"/>
            <a:ext cx="1944793" cy="634039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54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37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A7A5-3954-4C3B-A50A-5F238FFA4069}" type="datetimeFigureOut">
              <a:rPr lang="fr-CA" smtClean="0"/>
              <a:t>19-01-24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CBD42-2DC1-4321-B56A-429D3305D9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316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C28EF6-C4F2-C648-9FCC-57D54AD279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418563C-0E63-6C40-AEEF-9CAD391259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2810" y="6033186"/>
            <a:ext cx="1562100" cy="800100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9D11E78D-A820-9F47-8E06-0748886A7452}"/>
              </a:ext>
            </a:extLst>
          </p:cNvPr>
          <p:cNvSpPr txBox="1">
            <a:spLocks/>
          </p:cNvSpPr>
          <p:nvPr/>
        </p:nvSpPr>
        <p:spPr>
          <a:xfrm>
            <a:off x="1141190" y="1753018"/>
            <a:ext cx="7938247" cy="23876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 cap="all" baseline="0">
                <a:solidFill>
                  <a:srgbClr val="208C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F0AAF591-1BEE-AF4C-81A4-FAF6F89140C6}"/>
              </a:ext>
            </a:extLst>
          </p:cNvPr>
          <p:cNvSpPr txBox="1">
            <a:spLocks/>
          </p:cNvSpPr>
          <p:nvPr/>
        </p:nvSpPr>
        <p:spPr>
          <a:xfrm>
            <a:off x="1145309" y="1748898"/>
            <a:ext cx="7938247" cy="23876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 cap="all" baseline="0">
                <a:solidFill>
                  <a:srgbClr val="208C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 dirty="0"/>
              <a:t>Titre de la présentation</a:t>
            </a:r>
            <a:endParaRPr lang="fr-CA" dirty="0"/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1EC2883-41FB-624C-B33B-F14DC3488A1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54551" y="4397907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rgbClr val="EA86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Sous-titre (s’il y a lieu)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78255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2279E2-9DD5-F741-9733-A11028172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FFF5B1-7788-F744-8D7C-8616E5F09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387CE4B-8292-CD4A-B00D-B1E1288720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440976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</TotalTime>
  <Words>12</Words>
  <Application>Microsoft Macintosh PowerPoint</Application>
  <PresentationFormat>Grand écran</PresentationFormat>
  <Paragraphs>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Thème Office</vt:lpstr>
      <vt:lpstr> </vt:lpstr>
      <vt:lpstr>Présentation PowerPoint</vt:lpstr>
      <vt:lpstr>Présentation PowerPoint</vt:lpstr>
    </vt:vector>
  </TitlesOfParts>
  <Company>Intitut univ. sante mentale Mtl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couj4</dc:creator>
  <cp:lastModifiedBy>Marcel Bélisle (CIUSSS EMTL)</cp:lastModifiedBy>
  <cp:revision>22</cp:revision>
  <cp:lastPrinted>2018-12-11T13:43:13Z</cp:lastPrinted>
  <dcterms:created xsi:type="dcterms:W3CDTF">2015-09-08T18:05:36Z</dcterms:created>
  <dcterms:modified xsi:type="dcterms:W3CDTF">2019-01-24T18:27:50Z</dcterms:modified>
</cp:coreProperties>
</file>