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handoutMasterIdLst>
    <p:handoutMasterId r:id="rId5"/>
  </p:handout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8640"/>
    <a:srgbClr val="208C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2"/>
    <p:restoredTop sz="94660"/>
  </p:normalViewPr>
  <p:slideViewPr>
    <p:cSldViewPr snapToGrid="0" showGuides="1">
      <p:cViewPr varScale="1">
        <p:scale>
          <a:sx n="160" d="100"/>
          <a:sy n="160" d="100"/>
        </p:scale>
        <p:origin x="328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3101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C54929-2EAD-4EBD-8719-0482034FECDC}" type="datetimeFigureOut">
              <a:rPr lang="fr-CA" smtClean="0"/>
              <a:t>19-01-24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E9C4C1-FFE1-4F61-BD84-FD56F5E3894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030391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145309" y="1748898"/>
            <a:ext cx="7938247" cy="2387600"/>
          </a:xfrm>
        </p:spPr>
        <p:txBody>
          <a:bodyPr anchor="ctr" anchorCtr="0">
            <a:normAutofit/>
          </a:bodyPr>
          <a:lstStyle>
            <a:lvl1pPr algn="l">
              <a:defRPr sz="4800" b="0" i="0" cap="all" baseline="0">
                <a:solidFill>
                  <a:srgbClr val="208CB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r-FR" dirty="0"/>
              <a:t>Titre de la présentation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154551" y="4397907"/>
            <a:ext cx="9144000" cy="1655762"/>
          </a:xfrm>
        </p:spPr>
        <p:txBody>
          <a:bodyPr>
            <a:normAutofit/>
          </a:bodyPr>
          <a:lstStyle>
            <a:lvl1pPr marL="0" indent="0" algn="l">
              <a:buNone/>
              <a:defRPr sz="2800" b="1">
                <a:solidFill>
                  <a:srgbClr val="EA864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Sous-titre (s’il y a lieu)</a:t>
            </a:r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BD42-2DC1-4321-B56A-429D3305D929}" type="slidenum">
              <a:rPr lang="fr-CA" smtClean="0"/>
              <a:t>‹N°›</a:t>
            </a:fld>
            <a:endParaRPr lang="fr-CA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264" y="333755"/>
            <a:ext cx="3105918" cy="1161290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C45530C0-356F-464E-B6EB-B3F0B33068A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8971" y="0"/>
            <a:ext cx="2723029" cy="6858000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F81F459E-4246-A047-9D12-A3E68BCF5F9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6962" y="6199429"/>
            <a:ext cx="1245803" cy="223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93543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772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3017"/>
          </a:xfrm>
        </p:spPr>
        <p:txBody>
          <a:bodyPr/>
          <a:lstStyle>
            <a:lvl1pPr>
              <a:defRPr b="0" i="0" baseline="0">
                <a:solidFill>
                  <a:srgbClr val="208CB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r-FR" dirty="0"/>
              <a:t>Modifiez le style du titre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918762"/>
            <a:ext cx="10515600" cy="3923242"/>
          </a:xfrm>
        </p:spPr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CA" dirty="0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76374"/>
            <a:ext cx="8159262" cy="781626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5197" y="6016094"/>
            <a:ext cx="2018603" cy="754747"/>
          </a:xfrm>
          <a:prstGeom prst="rect">
            <a:avLst/>
          </a:prstGeom>
        </p:spPr>
      </p:pic>
      <p:sp>
        <p:nvSpPr>
          <p:cNvPr id="18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BD42-2DC1-4321-B56A-429D3305D929}" type="slidenum">
              <a:rPr lang="fr-CA" smtClean="0"/>
              <a:t>‹N°›</a:t>
            </a:fld>
            <a:endParaRPr lang="fr-CA"/>
          </a:p>
        </p:txBody>
      </p:sp>
      <p:sp>
        <p:nvSpPr>
          <p:cNvPr id="20" name="Espace réservé du texte 19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1312332"/>
            <a:ext cx="10515600" cy="469903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400" b="1">
                <a:solidFill>
                  <a:srgbClr val="EA864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fr-CA" dirty="0"/>
              <a:t>Sous-titre</a:t>
            </a:r>
          </a:p>
        </p:txBody>
      </p:sp>
    </p:spTree>
    <p:extLst>
      <p:ext uri="{BB962C8B-B14F-4D97-AF65-F5344CB8AC3E}">
        <p14:creationId xmlns:p14="http://schemas.microsoft.com/office/powerpoint/2010/main" val="328449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91141"/>
          </a:xfrm>
        </p:spPr>
        <p:txBody>
          <a:bodyPr/>
          <a:lstStyle>
            <a:lvl1pPr>
              <a:defRPr b="0" i="0" baseline="0">
                <a:solidFill>
                  <a:srgbClr val="208CB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r-FR" dirty="0"/>
              <a:t>Modifiez le style du titre</a:t>
            </a:r>
            <a:endParaRPr lang="fr-CA" dirty="0"/>
          </a:p>
        </p:txBody>
      </p:sp>
      <p:pic>
        <p:nvPicPr>
          <p:cNvPr id="6" name="Imag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95186" cy="6858000"/>
          </a:xfrm>
          <a:prstGeom prst="rect">
            <a:avLst/>
          </a:prstGeom>
        </p:spPr>
      </p:pic>
      <p:sp>
        <p:nvSpPr>
          <p:cNvPr id="8" name="Espace réservé du contenu 2"/>
          <p:cNvSpPr>
            <a:spLocks noGrp="1"/>
          </p:cNvSpPr>
          <p:nvPr>
            <p:ph idx="1"/>
          </p:nvPr>
        </p:nvSpPr>
        <p:spPr>
          <a:xfrm>
            <a:off x="838200" y="2302522"/>
            <a:ext cx="10515600" cy="3642965"/>
          </a:xfrm>
        </p:spPr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CA" dirty="0"/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329753" y="5978364"/>
            <a:ext cx="2024047" cy="755970"/>
          </a:xfrm>
          <a:prstGeom prst="rect">
            <a:avLst/>
          </a:prstGeom>
        </p:spPr>
      </p:pic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1659994"/>
            <a:ext cx="10515600" cy="53181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400" b="1">
                <a:solidFill>
                  <a:srgbClr val="EA864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CA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Sous-titre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293371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  <a:endParaRPr lang="fr-CA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2A7A5-3954-4C3B-A50A-5F238FFA4069}" type="datetimeFigureOut">
              <a:rPr lang="fr-CA" smtClean="0"/>
              <a:t>19-01-24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CBD42-2DC1-4321-B56A-429D3305D92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8316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74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>
            <a:extLst>
              <a:ext uri="{FF2B5EF4-FFF2-40B4-BE49-F238E27FC236}">
                <a16:creationId xmlns:a16="http://schemas.microsoft.com/office/drawing/2014/main" id="{2F15E52C-60AA-094E-9CEA-57A1947E43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Sous-titre 8">
            <a:extLst>
              <a:ext uri="{FF2B5EF4-FFF2-40B4-BE49-F238E27FC236}">
                <a16:creationId xmlns:a16="http://schemas.microsoft.com/office/drawing/2014/main" id="{E417EB75-C282-EF47-81A4-5078F89961C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9FC9E0F9-8CBE-0147-BFFB-EF33EE9829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2810" y="6033186"/>
            <a:ext cx="1562100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8255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CC93F3C-5D6E-0B46-9BCB-CF8869FFC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DEC02A2-C4E5-9F47-9112-2BB6C9BE40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DC50474-2ABA-7841-98A5-381F895FD85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44409761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</TotalTime>
  <Words>0</Words>
  <Application>Microsoft Macintosh PowerPoint</Application>
  <PresentationFormat>Grand écran</PresentationFormat>
  <Paragraphs>0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Verdana</vt:lpstr>
      <vt:lpstr>Thème Office</vt:lpstr>
      <vt:lpstr>Présentation PowerPoint</vt:lpstr>
      <vt:lpstr>Présentation PowerPoint</vt:lpstr>
      <vt:lpstr>Présentation PowerPoint</vt:lpstr>
    </vt:vector>
  </TitlesOfParts>
  <Company>Intitut univ. sante mentale Mtl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couj4</dc:creator>
  <cp:lastModifiedBy>Marcel Bélisle (CIUSSS EMTL)</cp:lastModifiedBy>
  <cp:revision>22</cp:revision>
  <cp:lastPrinted>2018-12-11T16:24:28Z</cp:lastPrinted>
  <dcterms:created xsi:type="dcterms:W3CDTF">2015-09-08T18:05:36Z</dcterms:created>
  <dcterms:modified xsi:type="dcterms:W3CDTF">2019-01-24T18:36:39Z</dcterms:modified>
</cp:coreProperties>
</file>