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640"/>
    <a:srgbClr val="208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4660"/>
  </p:normalViewPr>
  <p:slideViewPr>
    <p:cSldViewPr snapToGrid="0" showGuides="1">
      <p:cViewPr varScale="1">
        <p:scale>
          <a:sx n="160" d="100"/>
          <a:sy n="160" d="100"/>
        </p:scale>
        <p:origin x="32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54929-2EAD-4EBD-8719-0482034FECDC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9C4C1-FFE1-4F61-BD84-FD56F5E389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039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145309" y="1748898"/>
            <a:ext cx="7938247" cy="2387600"/>
          </a:xfrm>
        </p:spPr>
        <p:txBody>
          <a:bodyPr anchor="ctr" anchorCtr="0">
            <a:normAutofit/>
          </a:bodyPr>
          <a:lstStyle>
            <a:lvl1pPr algn="l">
              <a:defRPr sz="4800" b="0" i="0" cap="all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Titre de la présentation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54551" y="4397907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(s’il y a lieu)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BD42-2DC1-4321-B56A-429D3305D929}" type="slidenum">
              <a:rPr lang="fr-CA" smtClean="0"/>
              <a:t>‹N°›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64" y="333755"/>
            <a:ext cx="3105918" cy="116129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45530C0-356F-464E-B6EB-B3F0B33068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971" y="0"/>
            <a:ext cx="2723029" cy="685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81F459E-4246-A047-9D12-A3E68BCF5F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962" y="6199429"/>
            <a:ext cx="1245803" cy="22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354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7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3017"/>
          </a:xfrm>
        </p:spPr>
        <p:txBody>
          <a:bodyPr/>
          <a:lstStyle>
            <a:lvl1pPr>
              <a:defRPr b="0" i="0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18762"/>
            <a:ext cx="10515600" cy="3923242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374"/>
            <a:ext cx="8159262" cy="78162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7" y="6016094"/>
            <a:ext cx="2018603" cy="754747"/>
          </a:xfrm>
          <a:prstGeom prst="rect">
            <a:avLst/>
          </a:prstGeom>
        </p:spPr>
      </p:pic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BD42-2DC1-4321-B56A-429D3305D929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12332"/>
            <a:ext cx="10515600" cy="46990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fr-CA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2844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1"/>
          </a:xfrm>
        </p:spPr>
        <p:txBody>
          <a:bodyPr/>
          <a:lstStyle>
            <a:lvl1pPr>
              <a:defRPr b="0" i="0" baseline="0">
                <a:solidFill>
                  <a:srgbClr val="208C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5186" cy="6858000"/>
          </a:xfrm>
          <a:prstGeom prst="rect">
            <a:avLst/>
          </a:prstGeom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38200" y="2302522"/>
            <a:ext cx="10515600" cy="364296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29753" y="5978364"/>
            <a:ext cx="2024047" cy="75597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59994"/>
            <a:ext cx="10515600" cy="5318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>
                <a:solidFill>
                  <a:srgbClr val="EA86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Sous-titre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337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A7A5-3954-4C3B-A50A-5F238FFA4069}" type="datetimeFigureOut">
              <a:rPr lang="fr-CA" smtClean="0"/>
              <a:t>19-01-24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CBD42-2DC1-4321-B56A-429D3305D9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1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2F15E52C-60AA-094E-9CEA-57A1947E4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E417EB75-C282-EF47-81A4-5078F89961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FC9E0F9-8CBE-0147-BFFB-EF33EE982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810" y="6033186"/>
            <a:ext cx="15621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5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93F3C-5D6E-0B46-9BCB-CF8869FFC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C02A2-C4E5-9F47-9112-2BB6C9BE4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C50474-2ABA-7841-98A5-381F895FD8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4097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0</Words>
  <Application>Microsoft Macintosh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Thème Office</vt:lpstr>
      <vt:lpstr>Présentation PowerPoint</vt:lpstr>
      <vt:lpstr>Présentation PowerPoint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Marcel Bélisle (CIUSSS EMTL)</cp:lastModifiedBy>
  <cp:revision>22</cp:revision>
  <cp:lastPrinted>2018-12-11T16:24:28Z</cp:lastPrinted>
  <dcterms:created xsi:type="dcterms:W3CDTF">2015-09-08T18:05:36Z</dcterms:created>
  <dcterms:modified xsi:type="dcterms:W3CDTF">2019-01-24T18:36:39Z</dcterms:modified>
</cp:coreProperties>
</file>