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320" r:id="rId5"/>
    <p:sldId id="346" r:id="rId6"/>
    <p:sldId id="348" r:id="rId7"/>
    <p:sldId id="317" r:id="rId8"/>
    <p:sldId id="345" r:id="rId9"/>
    <p:sldId id="310" r:id="rId10"/>
    <p:sldId id="258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AC8A8996-A480-439C-AC83-189EEB9A9B70}">
          <p14:sldIdLst>
            <p14:sldId id="320"/>
            <p14:sldId id="346"/>
            <p14:sldId id="348"/>
            <p14:sldId id="317"/>
            <p14:sldId id="345"/>
            <p14:sldId id="310"/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7156F03-6140-F0EE-74D4-95A1928D2A0A}" name="Sabrina Primiano (CIUSSS EMTL)" initials="SE" userId="S::sabrina.primiano.cemtl@ssss.gouv.qc.ca::8c94ec3d-4aaf-420d-b9ea-a508e632c4b0" providerId="AD"/>
  <p188:author id="{E6EB170E-451C-6A31-CA97-432D28173694}" name="SANDRA MICHEL" initials="SM" userId="SANDRA MICHEL" providerId="None"/>
  <p188:author id="{FA9A0B16-7732-547C-860F-E6385BB8F5C6}" name="Marcela Fuentes Aguilar (CIUSSS EMTL)" initials="ME" userId="S::marcela.fuentes.aguilar.cemtl@ssss.gouv.qc.ca::8a07b489-2822-42f8-8a77-3c79a14df4fe" providerId="AD"/>
  <p188:author id="{43A3E8DC-2154-9268-FEB8-110E816E5A18}" name="Pascal Robichaud (CIUSSS EMTL DRT)" initials="PD" userId="S::pascal.robichaud.cemtl@ssss.gouv.qc.ca::1c6b1323-a29b-4ccf-abb8-f503884cd320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DRA MICHEL" initials="SM" lastIdx="1" clrIdx="0">
    <p:extLst>
      <p:ext uri="{19B8F6BF-5375-455C-9EA6-DF929625EA0E}">
        <p15:presenceInfo xmlns:p15="http://schemas.microsoft.com/office/powerpoint/2012/main" userId="SANDRA MICHE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1A00"/>
    <a:srgbClr val="DB001A"/>
    <a:srgbClr val="DBFF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E74167-9857-E5C8-4831-8345C24A8B9D}" v="2" dt="2024-06-13T14:34:08.082"/>
    <p1510:client id="{C6B7801C-24E0-E1DB-3098-9DD05737B2DE}" v="4" dt="2024-06-13T17:46:37.278"/>
    <p1510:client id="{84D7CF83-6925-19BD-7634-D6B2AA072388}" v="8" dt="2024-06-13T14:24:12.116"/>
    <p1510:client id="{D2439C63-1F5D-EDE2-7237-D411762829A3}" v="50" dt="2024-06-13T19:48:04.3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374" autoAdjust="0"/>
  </p:normalViewPr>
  <p:slideViewPr>
    <p:cSldViewPr snapToGrid="0">
      <p:cViewPr varScale="1">
        <p:scale>
          <a:sx n="112" d="100"/>
          <a:sy n="112" d="100"/>
        </p:scale>
        <p:origin x="948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D9CFAF-55AB-4123-B9CD-FCFE62D35ED0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</dgm:spPr>
      <dgm:t>
        <a:bodyPr/>
        <a:lstStyle/>
        <a:p>
          <a:endParaRPr lang="en-US"/>
        </a:p>
      </dgm:t>
    </dgm:pt>
    <dgm:pt modelId="{85AD35A6-E00B-4962-B97A-3DE2EF970B55}">
      <dgm:prSet phldrT="[Text]" phldr="0" custT="1"/>
      <dgm:spPr>
        <a:solidFill>
          <a:srgbClr val="DB001A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p3d>
          <a:bevelT w="190500" h="38100"/>
        </a:sp3d>
      </dgm:spPr>
      <dgm:t>
        <a:bodyPr/>
        <a:lstStyle/>
        <a:p>
          <a:pPr rtl="0"/>
          <a:r>
            <a:rPr lang="en-US" sz="1500" b="1" dirty="0">
              <a:latin typeface="+mn-lt"/>
            </a:rPr>
            <a:t>PRÉALABLES </a:t>
          </a:r>
        </a:p>
      </dgm:t>
    </dgm:pt>
    <dgm:pt modelId="{1D7EDFBF-84FA-4852-807B-F9DB4F6F31FC}" type="parTrans" cxnId="{C17CF44E-1002-41E1-A6C8-1863F92D20E3}">
      <dgm:prSet/>
      <dgm:spPr/>
      <dgm:t>
        <a:bodyPr/>
        <a:lstStyle/>
        <a:p>
          <a:endParaRPr lang="en-US" sz="1500">
            <a:latin typeface="+mn-lt"/>
          </a:endParaRPr>
        </a:p>
      </dgm:t>
    </dgm:pt>
    <dgm:pt modelId="{1FA6ACB0-5D75-4D2E-B2D6-F878B0503539}" type="sibTrans" cxnId="{C17CF44E-1002-41E1-A6C8-1863F92D20E3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p3d>
          <a:bevelT w="190500" h="38100"/>
        </a:sp3d>
      </dgm:spPr>
      <dgm:t>
        <a:bodyPr/>
        <a:lstStyle/>
        <a:p>
          <a:endParaRPr lang="en-US" sz="1500">
            <a:latin typeface="+mn-lt"/>
          </a:endParaRPr>
        </a:p>
      </dgm:t>
    </dgm:pt>
    <dgm:pt modelId="{2673615B-169C-4AE3-97B8-74E2F41731EB}">
      <dgm:prSet phldrT="[Text]" custT="1"/>
      <dgm:spPr>
        <a:solidFill>
          <a:srgbClr val="DB001A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p3d>
          <a:bevelT w="190500" h="38100"/>
        </a:sp3d>
      </dgm:spPr>
      <dgm:t>
        <a:bodyPr/>
        <a:lstStyle/>
        <a:p>
          <a:pPr rtl="0"/>
          <a:r>
            <a:rPr lang="en-US" sz="1500" b="1" dirty="0">
              <a:latin typeface="+mn-lt"/>
            </a:rPr>
            <a:t>AU DÉBUT  </a:t>
          </a:r>
        </a:p>
      </dgm:t>
    </dgm:pt>
    <dgm:pt modelId="{E05EEAF8-7811-4FDE-9EAA-69BDDE3D9BCD}" type="parTrans" cxnId="{2989936B-BDC5-43F5-8E0C-C050F0466129}">
      <dgm:prSet/>
      <dgm:spPr/>
      <dgm:t>
        <a:bodyPr/>
        <a:lstStyle/>
        <a:p>
          <a:endParaRPr lang="en-US" sz="1500">
            <a:latin typeface="+mn-lt"/>
          </a:endParaRPr>
        </a:p>
      </dgm:t>
    </dgm:pt>
    <dgm:pt modelId="{5B36B3A0-60BE-476C-8561-1F4F1086E12E}" type="sibTrans" cxnId="{2989936B-BDC5-43F5-8E0C-C050F0466129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p3d>
          <a:bevelT w="190500" h="38100"/>
        </a:sp3d>
      </dgm:spPr>
      <dgm:t>
        <a:bodyPr/>
        <a:lstStyle/>
        <a:p>
          <a:endParaRPr lang="en-US" sz="1500">
            <a:latin typeface="+mn-lt"/>
          </a:endParaRPr>
        </a:p>
      </dgm:t>
    </dgm:pt>
    <dgm:pt modelId="{E9D16CE9-F606-4964-A14B-5A1ABBF705C3}">
      <dgm:prSet phldrT="[Text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p3d>
          <a:bevelT w="190500" h="38100"/>
        </a:sp3d>
      </dgm:spPr>
      <dgm:t>
        <a:bodyPr/>
        <a:lstStyle/>
        <a:p>
          <a:pPr rtl="0">
            <a:buFont typeface="Wingdings" panose="05000000000000000000" pitchFamily="2" charset="2"/>
            <a:buChar char="ü"/>
          </a:pPr>
          <a:r>
            <a:rPr lang="en-US" sz="1500" b="1" dirty="0">
              <a:latin typeface="+mn-lt"/>
            </a:rPr>
            <a:t>Se </a:t>
          </a:r>
          <a:r>
            <a:rPr lang="en-US" sz="1500" b="1" dirty="0" err="1">
              <a:latin typeface="+mn-lt"/>
            </a:rPr>
            <a:t>présenter</a:t>
          </a:r>
          <a:endParaRPr lang="en-US" sz="1500" b="0" dirty="0">
            <a:latin typeface="+mn-lt"/>
          </a:endParaRPr>
        </a:p>
      </dgm:t>
    </dgm:pt>
    <dgm:pt modelId="{4EF9166F-03A3-4DA5-BE98-D6636888A23C}" type="parTrans" cxnId="{7B33E45C-78EC-4DDA-9034-ACAA0E6ECD90}">
      <dgm:prSet/>
      <dgm:spPr/>
      <dgm:t>
        <a:bodyPr/>
        <a:lstStyle/>
        <a:p>
          <a:endParaRPr lang="en-US" sz="1500">
            <a:latin typeface="+mn-lt"/>
          </a:endParaRPr>
        </a:p>
      </dgm:t>
    </dgm:pt>
    <dgm:pt modelId="{DA48E90E-8F74-4438-B638-BE3F7B6C3EA2}" type="sibTrans" cxnId="{7B33E45C-78EC-4DDA-9034-ACAA0E6ECD90}">
      <dgm:prSet/>
      <dgm:spPr/>
      <dgm:t>
        <a:bodyPr/>
        <a:lstStyle/>
        <a:p>
          <a:endParaRPr lang="en-US" sz="1500">
            <a:latin typeface="+mn-lt"/>
          </a:endParaRPr>
        </a:p>
      </dgm:t>
    </dgm:pt>
    <dgm:pt modelId="{4842B2F0-C310-4A50-BB81-B439D1E5B2DF}">
      <dgm:prSet phldrT="[Text]" custT="1"/>
      <dgm:spPr>
        <a:solidFill>
          <a:srgbClr val="DB001A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p3d>
          <a:bevelT w="190500" h="38100"/>
        </a:sp3d>
      </dgm:spPr>
      <dgm:t>
        <a:bodyPr/>
        <a:lstStyle/>
        <a:p>
          <a:r>
            <a:rPr lang="en-US" sz="1500" b="1" dirty="0">
              <a:latin typeface="+mn-lt"/>
            </a:rPr>
            <a:t>À LA FIN</a:t>
          </a:r>
        </a:p>
      </dgm:t>
    </dgm:pt>
    <dgm:pt modelId="{EFC8B282-78DF-4310-A985-5EFDF24F8EF5}" type="parTrans" cxnId="{67D58D4F-8893-4535-B1D4-397F6567AE0D}">
      <dgm:prSet/>
      <dgm:spPr/>
      <dgm:t>
        <a:bodyPr/>
        <a:lstStyle/>
        <a:p>
          <a:endParaRPr lang="en-US" sz="1500">
            <a:latin typeface="+mn-lt"/>
          </a:endParaRPr>
        </a:p>
      </dgm:t>
    </dgm:pt>
    <dgm:pt modelId="{084EB52D-2872-48B5-B15B-3D664043AB05}" type="sibTrans" cxnId="{67D58D4F-8893-4535-B1D4-397F6567AE0D}">
      <dgm:prSet/>
      <dgm:spPr/>
      <dgm:t>
        <a:bodyPr/>
        <a:lstStyle/>
        <a:p>
          <a:endParaRPr lang="en-US" sz="1500">
            <a:latin typeface="+mn-lt"/>
          </a:endParaRPr>
        </a:p>
      </dgm:t>
    </dgm:pt>
    <dgm:pt modelId="{257DF50E-3983-4C48-8016-52458C28573C}">
      <dgm:prSet phldrT="[Text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p3d>
          <a:bevelT w="190500" h="38100"/>
        </a:sp3d>
      </dgm:spPr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US" sz="1500" b="1" dirty="0" err="1">
              <a:latin typeface="+mn-lt"/>
            </a:rPr>
            <a:t>Modalité</a:t>
          </a:r>
          <a:r>
            <a:rPr lang="en-US" sz="1500" dirty="0">
              <a:latin typeface="+mn-lt"/>
            </a:rPr>
            <a:t> </a:t>
          </a:r>
          <a:r>
            <a:rPr lang="en-US" sz="1500" dirty="0" err="1">
              <a:latin typeface="+mn-lt"/>
            </a:rPr>
            <a:t>toujours</a:t>
          </a:r>
          <a:r>
            <a:rPr lang="en-US" sz="1500" dirty="0">
              <a:latin typeface="+mn-lt"/>
            </a:rPr>
            <a:t> </a:t>
          </a:r>
          <a:r>
            <a:rPr lang="en-US" sz="1500" b="0" dirty="0" err="1">
              <a:latin typeface="+mn-lt"/>
            </a:rPr>
            <a:t>pertinente</a:t>
          </a:r>
          <a:r>
            <a:rPr lang="en-US" sz="1500" dirty="0">
              <a:latin typeface="+mn-lt"/>
            </a:rPr>
            <a:t>.</a:t>
          </a:r>
        </a:p>
      </dgm:t>
    </dgm:pt>
    <dgm:pt modelId="{D9324838-FA02-4A26-BF1B-D3E7E109476F}" type="parTrans" cxnId="{1F4149F8-6CD8-4DA6-B1CE-A78F5742E64F}">
      <dgm:prSet/>
      <dgm:spPr/>
      <dgm:t>
        <a:bodyPr/>
        <a:lstStyle/>
        <a:p>
          <a:endParaRPr lang="en-US" sz="1500">
            <a:latin typeface="+mn-lt"/>
          </a:endParaRPr>
        </a:p>
      </dgm:t>
    </dgm:pt>
    <dgm:pt modelId="{A63020A1-8AD8-48B3-A067-91890496DC0C}" type="sibTrans" cxnId="{1F4149F8-6CD8-4DA6-B1CE-A78F5742E64F}">
      <dgm:prSet/>
      <dgm:spPr/>
      <dgm:t>
        <a:bodyPr/>
        <a:lstStyle/>
        <a:p>
          <a:endParaRPr lang="en-US" sz="1500">
            <a:latin typeface="+mn-lt"/>
          </a:endParaRPr>
        </a:p>
      </dgm:t>
    </dgm:pt>
    <dgm:pt modelId="{DC210008-82C0-48AF-9827-660140D4E0C7}">
      <dgm:prSet phldrT="[Text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p3d>
          <a:bevelT w="190500" h="38100"/>
        </a:sp3d>
      </dgm:spPr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US" sz="1500" b="1" dirty="0">
              <a:latin typeface="+mn-lt"/>
            </a:rPr>
            <a:t>Désir</a:t>
          </a:r>
          <a:r>
            <a:rPr lang="en-US" sz="1500" dirty="0">
              <a:latin typeface="+mn-lt"/>
            </a:rPr>
            <a:t> de </a:t>
          </a:r>
          <a:r>
            <a:rPr lang="en-US" sz="1500" b="0" dirty="0" err="1">
              <a:latin typeface="+mn-lt"/>
            </a:rPr>
            <a:t>poursuivre</a:t>
          </a:r>
          <a:r>
            <a:rPr lang="en-US" sz="1500" dirty="0">
              <a:latin typeface="+mn-lt"/>
            </a:rPr>
            <a:t> les </a:t>
          </a:r>
          <a:r>
            <a:rPr lang="en-US" sz="1500" dirty="0" err="1">
              <a:latin typeface="+mn-lt"/>
            </a:rPr>
            <a:t>soins</a:t>
          </a:r>
          <a:r>
            <a:rPr lang="en-US" sz="1500" dirty="0">
              <a:latin typeface="+mn-lt"/>
            </a:rPr>
            <a:t> via </a:t>
          </a:r>
          <a:r>
            <a:rPr lang="en-US" sz="1500" dirty="0" err="1">
              <a:latin typeface="+mn-lt"/>
            </a:rPr>
            <a:t>cette</a:t>
          </a:r>
          <a:r>
            <a:rPr lang="en-US" sz="1500" dirty="0">
              <a:latin typeface="+mn-lt"/>
            </a:rPr>
            <a:t> </a:t>
          </a:r>
          <a:r>
            <a:rPr lang="en-US" sz="1500" dirty="0" err="1">
              <a:latin typeface="+mn-lt"/>
            </a:rPr>
            <a:t>modalité</a:t>
          </a:r>
          <a:r>
            <a:rPr lang="en-US" sz="1500" dirty="0">
              <a:latin typeface="+mn-lt"/>
            </a:rPr>
            <a:t>.</a:t>
          </a:r>
        </a:p>
      </dgm:t>
    </dgm:pt>
    <dgm:pt modelId="{D7C92CCD-EDB3-48DB-A700-E83276124E0F}" type="parTrans" cxnId="{A8D8E094-B609-4B61-9B76-B096199CEB80}">
      <dgm:prSet/>
      <dgm:spPr/>
      <dgm:t>
        <a:bodyPr/>
        <a:lstStyle/>
        <a:p>
          <a:endParaRPr lang="fr-CA" sz="1500">
            <a:latin typeface="+mn-lt"/>
          </a:endParaRPr>
        </a:p>
      </dgm:t>
    </dgm:pt>
    <dgm:pt modelId="{E0774485-F585-47E9-93BC-714D3B2D9A3E}" type="sibTrans" cxnId="{A8D8E094-B609-4B61-9B76-B096199CEB80}">
      <dgm:prSet/>
      <dgm:spPr/>
      <dgm:t>
        <a:bodyPr/>
        <a:lstStyle/>
        <a:p>
          <a:endParaRPr lang="fr-CA" sz="1500">
            <a:latin typeface="+mn-lt"/>
          </a:endParaRPr>
        </a:p>
      </dgm:t>
    </dgm:pt>
    <dgm:pt modelId="{258C2B51-219A-48EF-8721-122145162468}">
      <dgm:prSet phldrT="[Text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p3d>
          <a:bevelT w="190500" h="38100"/>
        </a:sp3d>
      </dgm:spPr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US" sz="1500" b="1" dirty="0">
              <a:latin typeface="+mn-lt"/>
            </a:rPr>
            <a:t>Consigner</a:t>
          </a:r>
          <a:r>
            <a:rPr lang="en-US" sz="1500" dirty="0">
              <a:latin typeface="+mn-lt"/>
            </a:rPr>
            <a:t> </a:t>
          </a:r>
          <a:r>
            <a:rPr lang="en-US" sz="1500" dirty="0" err="1">
              <a:latin typeface="+mn-lt"/>
            </a:rPr>
            <a:t>ces</a:t>
          </a:r>
          <a:r>
            <a:rPr lang="en-US" sz="1500" dirty="0">
              <a:latin typeface="+mn-lt"/>
            </a:rPr>
            <a:t> </a:t>
          </a:r>
          <a:r>
            <a:rPr lang="en-US" sz="1500" dirty="0" err="1">
              <a:latin typeface="+mn-lt"/>
            </a:rPr>
            <a:t>informations</a:t>
          </a:r>
          <a:r>
            <a:rPr lang="en-US" sz="1500" dirty="0">
              <a:latin typeface="+mn-lt"/>
            </a:rPr>
            <a:t> au dossier.</a:t>
          </a:r>
        </a:p>
      </dgm:t>
    </dgm:pt>
    <dgm:pt modelId="{F97F149F-E178-4CFC-9CF4-6537A751D7E1}" type="parTrans" cxnId="{425CAB4C-5B40-4963-B10B-8B7386806C4A}">
      <dgm:prSet/>
      <dgm:spPr/>
      <dgm:t>
        <a:bodyPr/>
        <a:lstStyle/>
        <a:p>
          <a:endParaRPr lang="fr-CA" sz="1500">
            <a:latin typeface="+mn-lt"/>
          </a:endParaRPr>
        </a:p>
      </dgm:t>
    </dgm:pt>
    <dgm:pt modelId="{6CEBF337-1738-40BA-9F67-9CDBEC3D56CA}" type="sibTrans" cxnId="{425CAB4C-5B40-4963-B10B-8B7386806C4A}">
      <dgm:prSet/>
      <dgm:spPr/>
      <dgm:t>
        <a:bodyPr/>
        <a:lstStyle/>
        <a:p>
          <a:endParaRPr lang="fr-CA" sz="1500">
            <a:latin typeface="+mn-lt"/>
          </a:endParaRPr>
        </a:p>
      </dgm:t>
    </dgm:pt>
    <dgm:pt modelId="{9BD0E50D-0935-42F0-BFF2-55BA2E0EE332}">
      <dgm:prSet phldr="0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p3d>
          <a:bevelT w="190500" h="38100"/>
        </a:sp3d>
      </dgm:spPr>
      <dgm:t>
        <a:bodyPr/>
        <a:lstStyle/>
        <a:p>
          <a:pPr rtl="0">
            <a:buFont typeface="Wingdings" panose="05000000000000000000" pitchFamily="2" charset="2"/>
            <a:buChar char="ü"/>
          </a:pPr>
          <a:r>
            <a:rPr lang="en-US" sz="1500" b="1" dirty="0" err="1">
              <a:latin typeface="+mn-lt"/>
            </a:rPr>
            <a:t>Critères</a:t>
          </a:r>
          <a:r>
            <a:rPr lang="en-US" sz="1500" b="1" dirty="0">
              <a:latin typeface="+mn-lt"/>
            </a:rPr>
            <a:t> </a:t>
          </a:r>
          <a:r>
            <a:rPr lang="en-US" sz="1500" b="1" dirty="0" err="1">
              <a:latin typeface="+mn-lt"/>
            </a:rPr>
            <a:t>d’admissibilité</a:t>
          </a:r>
          <a:r>
            <a:rPr lang="en-US" sz="1500" b="1" dirty="0">
              <a:latin typeface="+mn-lt"/>
            </a:rPr>
            <a:t>.</a:t>
          </a:r>
          <a:endParaRPr lang="en-US" sz="1500" b="1" dirty="0">
            <a:latin typeface="+mn-lt"/>
            <a:ea typeface="+mn-lt"/>
            <a:cs typeface="+mn-lt"/>
          </a:endParaRPr>
        </a:p>
      </dgm:t>
    </dgm:pt>
    <dgm:pt modelId="{8A24BD70-9239-4722-BF8E-7C82850EDDD1}" type="parTrans" cxnId="{59AA54C4-EBC1-44F8-A017-8A3027C257A1}">
      <dgm:prSet/>
      <dgm:spPr/>
      <dgm:t>
        <a:bodyPr/>
        <a:lstStyle/>
        <a:p>
          <a:endParaRPr lang="fr-CA" sz="1500">
            <a:latin typeface="+mn-lt"/>
          </a:endParaRPr>
        </a:p>
      </dgm:t>
    </dgm:pt>
    <dgm:pt modelId="{29706ADC-15DB-4D2B-AA33-5A22025858F5}" type="sibTrans" cxnId="{59AA54C4-EBC1-44F8-A017-8A3027C257A1}">
      <dgm:prSet/>
      <dgm:spPr/>
      <dgm:t>
        <a:bodyPr/>
        <a:lstStyle/>
        <a:p>
          <a:endParaRPr lang="fr-CA" sz="1500">
            <a:latin typeface="+mn-lt"/>
          </a:endParaRPr>
        </a:p>
      </dgm:t>
    </dgm:pt>
    <dgm:pt modelId="{BAA291B2-3498-4838-B3F0-5F17A0AA69B4}">
      <dgm:prSet phldr="0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p3d>
          <a:bevelT w="190500" h="38100"/>
        </a:sp3d>
      </dgm:spPr>
      <dgm:t>
        <a:bodyPr/>
        <a:lstStyle/>
        <a:p>
          <a:pPr rtl="0">
            <a:buFont typeface="Wingdings" panose="05000000000000000000" pitchFamily="2" charset="2"/>
            <a:buChar char="ü"/>
          </a:pPr>
          <a:r>
            <a:rPr lang="en-US" sz="1500" b="0" dirty="0">
              <a:solidFill>
                <a:srgbClr val="444444"/>
              </a:solidFill>
              <a:latin typeface="+mn-lt"/>
              <a:cs typeface="Calibri"/>
            </a:rPr>
            <a:t>Guide du patient rencontre            </a:t>
          </a:r>
          <a:r>
            <a:rPr lang="en-US" sz="1500" b="0" dirty="0" err="1">
              <a:solidFill>
                <a:srgbClr val="444444"/>
              </a:solidFill>
              <a:latin typeface="+mn-lt"/>
              <a:cs typeface="Calibri"/>
            </a:rPr>
            <a:t>virtuelle</a:t>
          </a:r>
          <a:r>
            <a:rPr lang="en-US" sz="1500" b="0" dirty="0">
              <a:solidFill>
                <a:srgbClr val="444444"/>
              </a:solidFill>
              <a:latin typeface="+mn-lt"/>
              <a:cs typeface="Calibri"/>
            </a:rPr>
            <a:t> Teams</a:t>
          </a:r>
        </a:p>
      </dgm:t>
    </dgm:pt>
    <dgm:pt modelId="{83927DF4-3F59-475A-BB8B-8A0D5A84C153}" type="parTrans" cxnId="{F5DF4A81-EFA4-40CF-93E3-9B336EA1456B}">
      <dgm:prSet/>
      <dgm:spPr/>
      <dgm:t>
        <a:bodyPr/>
        <a:lstStyle/>
        <a:p>
          <a:endParaRPr lang="fr-CA" sz="1500">
            <a:latin typeface="+mn-lt"/>
          </a:endParaRPr>
        </a:p>
      </dgm:t>
    </dgm:pt>
    <dgm:pt modelId="{EDF0A794-5E7B-4EE9-9F74-EF1DC40666E6}" type="sibTrans" cxnId="{F5DF4A81-EFA4-40CF-93E3-9B336EA1456B}">
      <dgm:prSet/>
      <dgm:spPr/>
      <dgm:t>
        <a:bodyPr/>
        <a:lstStyle/>
        <a:p>
          <a:endParaRPr lang="fr-FR" sz="1500">
            <a:latin typeface="+mn-lt"/>
          </a:endParaRPr>
        </a:p>
      </dgm:t>
    </dgm:pt>
    <dgm:pt modelId="{F8ADD10D-CC74-4598-8229-7C3173DE81F3}">
      <dgm:prSet phldr="0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p3d>
          <a:bevelT w="190500" h="38100"/>
        </a:sp3d>
      </dgm:spPr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US" sz="1500" b="0" dirty="0">
              <a:solidFill>
                <a:srgbClr val="444444"/>
              </a:solidFill>
              <a:latin typeface="+mn-lt"/>
              <a:cs typeface="Calibri"/>
            </a:rPr>
            <a:t>Etc.</a:t>
          </a:r>
        </a:p>
      </dgm:t>
    </dgm:pt>
    <dgm:pt modelId="{B9EB8802-7BAB-4F5D-840B-349DEC8A4E2B}" type="parTrans" cxnId="{DF31411C-ADBE-4C19-B373-04FFD92D88FC}">
      <dgm:prSet/>
      <dgm:spPr/>
      <dgm:t>
        <a:bodyPr/>
        <a:lstStyle/>
        <a:p>
          <a:endParaRPr lang="fr-CA" sz="1500">
            <a:latin typeface="+mn-lt"/>
          </a:endParaRPr>
        </a:p>
      </dgm:t>
    </dgm:pt>
    <dgm:pt modelId="{4490CB10-35BA-4F94-8CCD-709C2F5D9739}" type="sibTrans" cxnId="{DF31411C-ADBE-4C19-B373-04FFD92D88FC}">
      <dgm:prSet/>
      <dgm:spPr/>
      <dgm:t>
        <a:bodyPr/>
        <a:lstStyle/>
        <a:p>
          <a:endParaRPr lang="fr-CA" sz="1500">
            <a:latin typeface="+mn-lt"/>
          </a:endParaRPr>
        </a:p>
      </dgm:t>
    </dgm:pt>
    <dgm:pt modelId="{19675915-F562-45A9-BB16-28BB4D07BBF0}">
      <dgm:prSet phldr="0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p3d>
          <a:bevelT w="190500" h="38100"/>
        </a:sp3d>
      </dgm:spPr>
      <dgm:t>
        <a:bodyPr/>
        <a:lstStyle/>
        <a:p>
          <a:pPr rtl="0">
            <a:buFont typeface="Wingdings" panose="05000000000000000000" pitchFamily="2" charset="2"/>
            <a:buChar char="ü"/>
          </a:pPr>
          <a:r>
            <a:rPr lang="en-US" sz="1500" b="1" dirty="0">
              <a:solidFill>
                <a:schemeClr val="tx1"/>
              </a:solidFill>
              <a:latin typeface="+mn-lt"/>
              <a:cs typeface="Calibri"/>
            </a:rPr>
            <a:t>Premier </a:t>
          </a:r>
          <a:r>
            <a:rPr lang="en-US" sz="1500" b="1" dirty="0" err="1">
              <a:solidFill>
                <a:schemeClr val="tx1"/>
              </a:solidFill>
              <a:latin typeface="+mn-lt"/>
              <a:cs typeface="Calibri"/>
            </a:rPr>
            <a:t>courriel</a:t>
          </a:r>
          <a:r>
            <a:rPr lang="en-US" sz="1500" b="1" dirty="0">
              <a:solidFill>
                <a:schemeClr val="tx1"/>
              </a:solidFill>
              <a:latin typeface="+mn-lt"/>
              <a:cs typeface="Calibri"/>
            </a:rPr>
            <a:t> à </a:t>
          </a:r>
          <a:r>
            <a:rPr lang="en-US" sz="1500" b="1" dirty="0" err="1">
              <a:solidFill>
                <a:schemeClr val="tx1"/>
              </a:solidFill>
              <a:latin typeface="+mn-lt"/>
              <a:cs typeface="Calibri"/>
            </a:rPr>
            <a:t>l'usager</a:t>
          </a:r>
          <a:r>
            <a:rPr lang="en-US" sz="1500" b="1" dirty="0">
              <a:solidFill>
                <a:schemeClr val="tx1"/>
              </a:solidFill>
              <a:latin typeface="+mn-lt"/>
              <a:cs typeface="Calibri"/>
            </a:rPr>
            <a:t>.</a:t>
          </a:r>
          <a:r>
            <a:rPr lang="en-US" sz="1500" b="0" dirty="0">
              <a:solidFill>
                <a:srgbClr val="444444"/>
              </a:solidFill>
              <a:latin typeface="+mn-lt"/>
              <a:cs typeface="Calibri"/>
            </a:rPr>
            <a:t> </a:t>
          </a:r>
          <a:endParaRPr lang="en-US" sz="1500" dirty="0">
            <a:latin typeface="+mn-lt"/>
            <a:cs typeface="Calibri"/>
          </a:endParaRPr>
        </a:p>
      </dgm:t>
    </dgm:pt>
    <dgm:pt modelId="{FF059682-761C-43A9-9847-71CA732E15E8}" type="parTrans" cxnId="{D2D87411-6AD1-4DB6-8FFE-91E58D3419C7}">
      <dgm:prSet/>
      <dgm:spPr/>
      <dgm:t>
        <a:bodyPr/>
        <a:lstStyle/>
        <a:p>
          <a:endParaRPr lang="fr-CA" sz="1500">
            <a:latin typeface="+mn-lt"/>
          </a:endParaRPr>
        </a:p>
      </dgm:t>
    </dgm:pt>
    <dgm:pt modelId="{02A3CCC0-3C3F-44D2-8FB4-EF44007C9532}" type="sibTrans" cxnId="{D2D87411-6AD1-4DB6-8FFE-91E58D3419C7}">
      <dgm:prSet/>
      <dgm:spPr/>
      <dgm:t>
        <a:bodyPr/>
        <a:lstStyle/>
        <a:p>
          <a:endParaRPr lang="fr-CA" sz="1500">
            <a:latin typeface="+mn-lt"/>
          </a:endParaRPr>
        </a:p>
      </dgm:t>
    </dgm:pt>
    <dgm:pt modelId="{02BEB10E-5E44-4A79-8039-B90C57A1AA0F}">
      <dgm:prSet phldr="0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p3d>
          <a:bevelT w="190500" h="38100"/>
        </a:sp3d>
      </dgm:spPr>
      <dgm:t>
        <a:bodyPr/>
        <a:lstStyle/>
        <a:p>
          <a:pPr rtl="0">
            <a:buFont typeface="Wingdings" panose="05000000000000000000" pitchFamily="2" charset="2"/>
            <a:buChar char="ü"/>
          </a:pPr>
          <a:r>
            <a:rPr lang="en-US" sz="1500" b="0" dirty="0" err="1">
              <a:solidFill>
                <a:srgbClr val="444444"/>
              </a:solidFill>
              <a:latin typeface="+mn-lt"/>
              <a:cs typeface="Calibri"/>
            </a:rPr>
            <a:t>Dépliant</a:t>
          </a:r>
          <a:r>
            <a:rPr lang="en-US" sz="1500" dirty="0">
              <a:solidFill>
                <a:srgbClr val="444444"/>
              </a:solidFill>
              <a:latin typeface="+mn-lt"/>
              <a:cs typeface="Calibri"/>
            </a:rPr>
            <a:t>,</a:t>
          </a:r>
          <a:endParaRPr lang="en-US" sz="1500" dirty="0">
            <a:latin typeface="+mn-lt"/>
            <a:cs typeface="Calibri"/>
          </a:endParaRPr>
        </a:p>
      </dgm:t>
    </dgm:pt>
    <dgm:pt modelId="{2479010B-CB2B-4E49-99A5-48C0C98F7C43}" type="parTrans" cxnId="{A6997BC8-2ED5-4924-AF85-5B8F18E0A550}">
      <dgm:prSet/>
      <dgm:spPr/>
      <dgm:t>
        <a:bodyPr/>
        <a:lstStyle/>
        <a:p>
          <a:endParaRPr lang="fr-CA" sz="1500">
            <a:latin typeface="+mn-lt"/>
          </a:endParaRPr>
        </a:p>
      </dgm:t>
    </dgm:pt>
    <dgm:pt modelId="{354697D0-2BA1-4927-AF08-CBDB5E2B8248}" type="sibTrans" cxnId="{A6997BC8-2ED5-4924-AF85-5B8F18E0A550}">
      <dgm:prSet/>
      <dgm:spPr/>
      <dgm:t>
        <a:bodyPr/>
        <a:lstStyle/>
        <a:p>
          <a:endParaRPr lang="fr-CA" sz="1500">
            <a:latin typeface="+mn-lt"/>
          </a:endParaRPr>
        </a:p>
      </dgm:t>
    </dgm:pt>
    <dgm:pt modelId="{AA0006F3-90C7-4512-BC94-FB6CDF4D23E8}">
      <dgm:prSet phldr="0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p3d>
          <a:bevelT w="190500" h="38100"/>
        </a:sp3d>
      </dgm:spPr>
      <dgm:t>
        <a:bodyPr/>
        <a:lstStyle/>
        <a:p>
          <a:pPr rtl="0">
            <a:buFont typeface="Wingdings" panose="05000000000000000000" pitchFamily="2" charset="2"/>
            <a:buChar char="ü"/>
          </a:pPr>
          <a:r>
            <a:rPr lang="en-US" sz="1500" b="1" dirty="0" err="1">
              <a:latin typeface="+mn-lt"/>
            </a:rPr>
            <a:t>Consentement</a:t>
          </a:r>
          <a:r>
            <a:rPr lang="en-US" sz="1500" b="1" dirty="0">
              <a:latin typeface="+mn-lt"/>
            </a:rPr>
            <a:t> libre et </a:t>
          </a:r>
          <a:r>
            <a:rPr lang="en-US" sz="1500" b="1" dirty="0" err="1">
              <a:latin typeface="+mn-lt"/>
            </a:rPr>
            <a:t>éclairé</a:t>
          </a:r>
          <a:r>
            <a:rPr lang="en-US" sz="1500" b="1" dirty="0">
              <a:latin typeface="+mn-lt"/>
            </a:rPr>
            <a:t>.</a:t>
          </a:r>
          <a:endParaRPr lang="en-US" sz="1500" b="1" dirty="0">
            <a:latin typeface="+mn-lt"/>
            <a:ea typeface="+mn-lt"/>
            <a:cs typeface="+mn-lt"/>
          </a:endParaRPr>
        </a:p>
      </dgm:t>
    </dgm:pt>
    <dgm:pt modelId="{60F8AB1D-DFDF-4977-838A-F512B5B3CAEA}" type="parTrans" cxnId="{EE5CF40A-FAFB-4EFC-904A-2590DBC22029}">
      <dgm:prSet/>
      <dgm:spPr/>
      <dgm:t>
        <a:bodyPr/>
        <a:lstStyle/>
        <a:p>
          <a:endParaRPr lang="fr-CA" sz="1500"/>
        </a:p>
      </dgm:t>
    </dgm:pt>
    <dgm:pt modelId="{EE6DC533-7EC3-46E8-8854-BE9F738F9BDE}" type="sibTrans" cxnId="{EE5CF40A-FAFB-4EFC-904A-2590DBC22029}">
      <dgm:prSet/>
      <dgm:spPr/>
      <dgm:t>
        <a:bodyPr/>
        <a:lstStyle/>
        <a:p>
          <a:endParaRPr lang="fr-CA" sz="1500"/>
        </a:p>
      </dgm:t>
    </dgm:pt>
    <dgm:pt modelId="{C45F0074-A43E-4F9D-A204-B0C37E8A04FF}">
      <dgm:prSet phldrT="[Text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p3d>
          <a:bevelT w="190500" h="38100"/>
        </a:sp3d>
      </dgm:spPr>
      <dgm:t>
        <a:bodyPr/>
        <a:lstStyle/>
        <a:p>
          <a:pPr rtl="0">
            <a:buFont typeface="Wingdings" panose="05000000000000000000" pitchFamily="2" charset="2"/>
            <a:buChar char="ü"/>
          </a:pPr>
          <a:r>
            <a:rPr lang="en-US" sz="1500" b="1" dirty="0" err="1">
              <a:latin typeface="+mn-lt"/>
            </a:rPr>
            <a:t>Valider</a:t>
          </a:r>
          <a:r>
            <a:rPr lang="en-US" sz="1500" b="1" dirty="0">
              <a:latin typeface="+mn-lt"/>
            </a:rPr>
            <a:t> </a:t>
          </a:r>
          <a:r>
            <a:rPr lang="en-US" sz="1500" b="0" dirty="0" err="1">
              <a:latin typeface="+mn-lt"/>
            </a:rPr>
            <a:t>l’identité</a:t>
          </a:r>
          <a:r>
            <a:rPr lang="en-US" sz="1500" b="1" dirty="0">
              <a:latin typeface="+mn-lt"/>
            </a:rPr>
            <a:t> </a:t>
          </a:r>
          <a:r>
            <a:rPr lang="en-US" sz="1500" b="0" dirty="0">
              <a:latin typeface="+mn-lt"/>
            </a:rPr>
            <a:t>de</a:t>
          </a:r>
          <a:r>
            <a:rPr lang="en-US" sz="1500" b="1" dirty="0">
              <a:latin typeface="+mn-lt"/>
            </a:rPr>
            <a:t> </a:t>
          </a:r>
          <a:r>
            <a:rPr lang="en-US" sz="1500" b="0" dirty="0" err="1">
              <a:latin typeface="+mn-lt"/>
            </a:rPr>
            <a:t>l’usager</a:t>
          </a:r>
          <a:r>
            <a:rPr lang="en-US" sz="1500" b="1" dirty="0">
              <a:latin typeface="+mn-lt"/>
            </a:rPr>
            <a:t> </a:t>
          </a:r>
          <a:r>
            <a:rPr lang="en-US" sz="1500" b="0" dirty="0">
              <a:latin typeface="+mn-lt"/>
            </a:rPr>
            <a:t>(2x).</a:t>
          </a:r>
        </a:p>
      </dgm:t>
    </dgm:pt>
    <dgm:pt modelId="{C59C33F9-4508-4181-9358-DB03D3FBBB37}" type="parTrans" cxnId="{310F62B8-BEF4-4E4F-AC2F-F5D6DC07F571}">
      <dgm:prSet/>
      <dgm:spPr/>
      <dgm:t>
        <a:bodyPr/>
        <a:lstStyle/>
        <a:p>
          <a:endParaRPr lang="fr-CA" sz="1500"/>
        </a:p>
      </dgm:t>
    </dgm:pt>
    <dgm:pt modelId="{F0BC2CC4-485C-42D3-AD45-0DE23BEE9562}" type="sibTrans" cxnId="{310F62B8-BEF4-4E4F-AC2F-F5D6DC07F571}">
      <dgm:prSet/>
      <dgm:spPr/>
      <dgm:t>
        <a:bodyPr/>
        <a:lstStyle/>
        <a:p>
          <a:endParaRPr lang="fr-CA" sz="1500"/>
        </a:p>
      </dgm:t>
    </dgm:pt>
    <dgm:pt modelId="{8E619C0F-337F-44C5-ACD8-DB5C36393053}">
      <dgm:prSet phldrT="[Text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p3d>
          <a:bevelT w="190500" h="38100"/>
        </a:sp3d>
      </dgm:spPr>
      <dgm:t>
        <a:bodyPr/>
        <a:lstStyle/>
        <a:p>
          <a:pPr rtl="0">
            <a:buFont typeface="Wingdings" panose="05000000000000000000" pitchFamily="2" charset="2"/>
            <a:buChar char="ü"/>
          </a:pPr>
          <a:r>
            <a:rPr lang="en-US" sz="1500" b="1" dirty="0" err="1">
              <a:latin typeface="+mn-lt"/>
            </a:rPr>
            <a:t>Valider</a:t>
          </a:r>
          <a:r>
            <a:rPr lang="en-US" sz="1500" dirty="0">
              <a:latin typeface="+mn-lt"/>
            </a:rPr>
            <a:t> le </a:t>
          </a:r>
          <a:r>
            <a:rPr lang="en-US" sz="1500" dirty="0" err="1">
              <a:latin typeface="+mn-lt"/>
            </a:rPr>
            <a:t>consentement</a:t>
          </a:r>
          <a:r>
            <a:rPr lang="en-US" sz="1500" dirty="0">
              <a:latin typeface="+mn-lt"/>
            </a:rPr>
            <a:t> </a:t>
          </a:r>
          <a:r>
            <a:rPr lang="en-US" sz="1500" b="0" dirty="0">
              <a:latin typeface="+mn-lt"/>
            </a:rPr>
            <a:t>(</a:t>
          </a:r>
          <a:r>
            <a:rPr lang="en-US" sz="1500" b="0" dirty="0" err="1">
              <a:latin typeface="+mn-lt"/>
            </a:rPr>
            <a:t>verbalement</a:t>
          </a:r>
          <a:r>
            <a:rPr lang="en-US" sz="1500" b="0" dirty="0">
              <a:latin typeface="+mn-lt"/>
            </a:rPr>
            <a:t>).</a:t>
          </a:r>
        </a:p>
      </dgm:t>
    </dgm:pt>
    <dgm:pt modelId="{E804B6C5-E6E6-4B8A-9CDD-BD995F7C2F99}" type="parTrans" cxnId="{95E1D7A2-5809-4DEA-83AF-8C3CD339771B}">
      <dgm:prSet/>
      <dgm:spPr/>
      <dgm:t>
        <a:bodyPr/>
        <a:lstStyle/>
        <a:p>
          <a:endParaRPr lang="fr-CA" sz="1500"/>
        </a:p>
      </dgm:t>
    </dgm:pt>
    <dgm:pt modelId="{311E760B-19DE-4201-946B-4A5298744E9F}" type="sibTrans" cxnId="{95E1D7A2-5809-4DEA-83AF-8C3CD339771B}">
      <dgm:prSet/>
      <dgm:spPr/>
      <dgm:t>
        <a:bodyPr/>
        <a:lstStyle/>
        <a:p>
          <a:endParaRPr lang="fr-CA" sz="1500"/>
        </a:p>
      </dgm:t>
    </dgm:pt>
    <dgm:pt modelId="{03C56587-7891-4FFA-87B4-9AEEFBD96ADA}">
      <dgm:prSet phldrT="[Text]" custT="1"/>
      <dgm:spPr>
        <a:solidFill>
          <a:srgbClr val="DB001A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p3d>
          <a:bevelT w="190500" h="38100"/>
        </a:sp3d>
      </dgm:spPr>
      <dgm:t>
        <a:bodyPr/>
        <a:lstStyle/>
        <a:p>
          <a:pPr rtl="0">
            <a:buFont typeface="Wingdings" panose="05000000000000000000" pitchFamily="2" charset="2"/>
            <a:buChar char="ü"/>
          </a:pPr>
          <a:r>
            <a:rPr lang="en-US" sz="1500" b="1" dirty="0">
              <a:latin typeface="+mn-lt"/>
            </a:rPr>
            <a:t>PENDANT</a:t>
          </a:r>
        </a:p>
      </dgm:t>
    </dgm:pt>
    <dgm:pt modelId="{745DE95B-38A3-412B-B04B-427929F0FE41}" type="parTrans" cxnId="{AF80A5B4-CB67-42BB-BC20-7085EB963D1D}">
      <dgm:prSet/>
      <dgm:spPr/>
      <dgm:t>
        <a:bodyPr/>
        <a:lstStyle/>
        <a:p>
          <a:endParaRPr lang="fr-CA" sz="1500"/>
        </a:p>
      </dgm:t>
    </dgm:pt>
    <dgm:pt modelId="{3ADDEFCD-BD0B-4062-BBE7-D896CD4865FC}" type="sibTrans" cxnId="{AF80A5B4-CB67-42BB-BC20-7085EB963D1D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fr-CA" sz="1500"/>
        </a:p>
      </dgm:t>
    </dgm:pt>
    <dgm:pt modelId="{D5141055-44FE-4CF4-BF02-3BF31920DBAF}">
      <dgm:prSet phldrT="[Text]" custT="1"/>
      <dgm:spPr>
        <a:solidFill>
          <a:schemeClr val="bg1">
            <a:lumMod val="95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p3d>
          <a:bevelT w="190500" h="38100"/>
        </a:sp3d>
      </dgm:spPr>
      <dgm:t>
        <a:bodyPr/>
        <a:lstStyle/>
        <a:p>
          <a:pPr rtl="0">
            <a:buFont typeface="Wingdings" panose="05000000000000000000" pitchFamily="2" charset="2"/>
            <a:buChar char="ü"/>
          </a:pPr>
          <a:r>
            <a:rPr lang="en-US" sz="1500" b="1" dirty="0" err="1">
              <a:latin typeface="+mn-lt"/>
            </a:rPr>
            <a:t>Favoriser</a:t>
          </a:r>
          <a:r>
            <a:rPr lang="en-US" sz="1500" b="1" dirty="0">
              <a:latin typeface="+mn-lt"/>
            </a:rPr>
            <a:t> </a:t>
          </a:r>
          <a:r>
            <a:rPr lang="en-US" sz="1500" b="0" dirty="0">
              <a:latin typeface="+mn-lt"/>
            </a:rPr>
            <a:t>les </a:t>
          </a:r>
          <a:r>
            <a:rPr lang="en-US" sz="1500" b="0" dirty="0" err="1">
              <a:latin typeface="+mn-lt"/>
            </a:rPr>
            <a:t>échanges</a:t>
          </a:r>
          <a:r>
            <a:rPr lang="en-US" sz="1500" b="0" dirty="0">
              <a:latin typeface="+mn-lt"/>
            </a:rPr>
            <a:t>.</a:t>
          </a:r>
        </a:p>
      </dgm:t>
    </dgm:pt>
    <dgm:pt modelId="{BDAADDDA-1DBA-4E94-8D2D-E3325431FBFD}" type="parTrans" cxnId="{12B0E11A-3576-4756-93FB-EEB79E717724}">
      <dgm:prSet/>
      <dgm:spPr/>
      <dgm:t>
        <a:bodyPr/>
        <a:lstStyle/>
        <a:p>
          <a:endParaRPr lang="fr-CA" sz="1500"/>
        </a:p>
      </dgm:t>
    </dgm:pt>
    <dgm:pt modelId="{7A733F5B-59A7-4233-BBD0-2DB40A827A8C}" type="sibTrans" cxnId="{12B0E11A-3576-4756-93FB-EEB79E717724}">
      <dgm:prSet/>
      <dgm:spPr/>
      <dgm:t>
        <a:bodyPr/>
        <a:lstStyle/>
        <a:p>
          <a:endParaRPr lang="fr-CA" sz="1500"/>
        </a:p>
      </dgm:t>
    </dgm:pt>
    <dgm:pt modelId="{3FF6F707-49D7-4695-B593-E0EEA8455A3C}">
      <dgm:prSet phldrT="[Text]" custT="1"/>
      <dgm:spPr>
        <a:solidFill>
          <a:schemeClr val="bg1">
            <a:lumMod val="95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p3d>
          <a:bevelT w="190500" h="38100"/>
        </a:sp3d>
      </dgm:spPr>
      <dgm:t>
        <a:bodyPr/>
        <a:lstStyle/>
        <a:p>
          <a:pPr rtl="0">
            <a:buFont typeface="Wingdings" panose="05000000000000000000" pitchFamily="2" charset="2"/>
            <a:buChar char="ü"/>
          </a:pPr>
          <a:r>
            <a:rPr lang="en-US" sz="1500" b="1" dirty="0">
              <a:latin typeface="+mn-lt"/>
            </a:rPr>
            <a:t>Informer </a:t>
          </a:r>
          <a:r>
            <a:rPr lang="en-US" sz="1500" b="0" dirty="0" err="1">
              <a:latin typeface="+mn-lt"/>
            </a:rPr>
            <a:t>l’usager</a:t>
          </a:r>
          <a:r>
            <a:rPr lang="en-US" sz="1500" b="0" dirty="0">
              <a:latin typeface="+mn-lt"/>
            </a:rPr>
            <a:t> de son droit de cesser.</a:t>
          </a:r>
        </a:p>
      </dgm:t>
    </dgm:pt>
    <dgm:pt modelId="{34F92340-DBCC-46DB-AAA2-5159CB241F43}" type="parTrans" cxnId="{B114D514-09C8-4055-9DB7-DAF369551A52}">
      <dgm:prSet/>
      <dgm:spPr/>
      <dgm:t>
        <a:bodyPr/>
        <a:lstStyle/>
        <a:p>
          <a:endParaRPr lang="fr-CA" sz="1500"/>
        </a:p>
      </dgm:t>
    </dgm:pt>
    <dgm:pt modelId="{08A0B81D-E58B-48BE-A259-4838FDC1CAA6}" type="sibTrans" cxnId="{B114D514-09C8-4055-9DB7-DAF369551A52}">
      <dgm:prSet/>
      <dgm:spPr/>
      <dgm:t>
        <a:bodyPr/>
        <a:lstStyle/>
        <a:p>
          <a:endParaRPr lang="fr-CA" sz="1500"/>
        </a:p>
      </dgm:t>
    </dgm:pt>
    <dgm:pt modelId="{38F77082-921D-443F-9ADE-69A9C18B434E}">
      <dgm:prSet phldrT="[Text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p3d>
          <a:bevelT w="190500" h="38100"/>
        </a:sp3d>
      </dgm:spPr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US" sz="1500" dirty="0" err="1">
              <a:latin typeface="+mn-lt"/>
            </a:rPr>
            <a:t>Envoyer</a:t>
          </a:r>
          <a:r>
            <a:rPr lang="en-US" sz="1500" dirty="0">
              <a:latin typeface="+mn-lt"/>
            </a:rPr>
            <a:t> le sondage de satisfaction.</a:t>
          </a:r>
        </a:p>
      </dgm:t>
    </dgm:pt>
    <dgm:pt modelId="{F6263487-0946-4C71-92C3-E27A039B48B5}" type="parTrans" cxnId="{C6ED6CD2-4BFE-40DE-86F1-D6B97FE8AA61}">
      <dgm:prSet/>
      <dgm:spPr/>
      <dgm:t>
        <a:bodyPr/>
        <a:lstStyle/>
        <a:p>
          <a:endParaRPr lang="fr-CA" sz="1500"/>
        </a:p>
      </dgm:t>
    </dgm:pt>
    <dgm:pt modelId="{27D8AC07-4AEF-4CDE-A26A-2D9CFA413A80}" type="sibTrans" cxnId="{C6ED6CD2-4BFE-40DE-86F1-D6B97FE8AA61}">
      <dgm:prSet/>
      <dgm:spPr/>
      <dgm:t>
        <a:bodyPr/>
        <a:lstStyle/>
        <a:p>
          <a:endParaRPr lang="fr-CA" sz="1500"/>
        </a:p>
      </dgm:t>
    </dgm:pt>
    <dgm:pt modelId="{58DBEADF-C0B5-42E2-BD8C-379A9A25FB35}" type="pres">
      <dgm:prSet presAssocID="{F0D9CFAF-55AB-4123-B9CD-FCFE62D35ED0}" presName="linearFlow" presStyleCnt="0">
        <dgm:presLayoutVars>
          <dgm:dir/>
          <dgm:animLvl val="lvl"/>
          <dgm:resizeHandles val="exact"/>
        </dgm:presLayoutVars>
      </dgm:prSet>
      <dgm:spPr/>
    </dgm:pt>
    <dgm:pt modelId="{242B2D61-8769-4546-BE7E-AFD68C3F9B0B}" type="pres">
      <dgm:prSet presAssocID="{85AD35A6-E00B-4962-B97A-3DE2EF970B55}" presName="composite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p3d>
          <a:bevelT w="190500" h="38100"/>
        </a:sp3d>
      </dgm:spPr>
    </dgm:pt>
    <dgm:pt modelId="{18C44253-9F61-49E5-81A6-737128BA0C34}" type="pres">
      <dgm:prSet presAssocID="{85AD35A6-E00B-4962-B97A-3DE2EF970B55}" presName="par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00F31049-C092-44AA-9BFE-81A30AB43759}" type="pres">
      <dgm:prSet presAssocID="{85AD35A6-E00B-4962-B97A-3DE2EF970B55}" presName="parSh" presStyleLbl="node1" presStyleIdx="0" presStyleCnt="4" custLinFactY="-59399" custLinFactNeighborX="936" custLinFactNeighborY="-100000"/>
      <dgm:spPr/>
    </dgm:pt>
    <dgm:pt modelId="{B65A591B-56D6-4D8F-B945-F36DFE5D2E09}" type="pres">
      <dgm:prSet presAssocID="{85AD35A6-E00B-4962-B97A-3DE2EF970B55}" presName="desTx" presStyleLbl="fgAcc1" presStyleIdx="0" presStyleCnt="4" custScaleX="110512" custScaleY="100703" custLinFactNeighborX="-3855" custLinFactNeighborY="-16377">
        <dgm:presLayoutVars>
          <dgm:bulletEnabled val="1"/>
        </dgm:presLayoutVars>
      </dgm:prSet>
      <dgm:spPr/>
    </dgm:pt>
    <dgm:pt modelId="{903E5900-9555-41F3-92F1-6BA9FED79719}" type="pres">
      <dgm:prSet presAssocID="{1FA6ACB0-5D75-4D2E-B2D6-F878B0503539}" presName="sibTrans" presStyleLbl="sibTrans2D1" presStyleIdx="0" presStyleCnt="3"/>
      <dgm:spPr/>
    </dgm:pt>
    <dgm:pt modelId="{7D2267F5-9FE1-4483-8FAF-4D0643F87C7E}" type="pres">
      <dgm:prSet presAssocID="{1FA6ACB0-5D75-4D2E-B2D6-F878B0503539}" presName="connTx" presStyleLbl="sibTrans2D1" presStyleIdx="0" presStyleCnt="3"/>
      <dgm:spPr/>
    </dgm:pt>
    <dgm:pt modelId="{0A07036D-6196-4F7A-9A84-45ECA1E92DAF}" type="pres">
      <dgm:prSet presAssocID="{2673615B-169C-4AE3-97B8-74E2F41731EB}" presName="composite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p3d>
          <a:bevelT w="190500" h="38100"/>
        </a:sp3d>
      </dgm:spPr>
    </dgm:pt>
    <dgm:pt modelId="{248BBC84-A893-41A6-8077-F33C39336F14}" type="pres">
      <dgm:prSet presAssocID="{2673615B-169C-4AE3-97B8-74E2F41731EB}" presName="par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C07007C1-1BC1-4A9A-BA12-649485830056}" type="pres">
      <dgm:prSet presAssocID="{2673615B-169C-4AE3-97B8-74E2F41731EB}" presName="parSh" presStyleLbl="node1" presStyleIdx="1" presStyleCnt="4" custLinFactY="-57457" custLinFactNeighborX="2040" custLinFactNeighborY="-100000"/>
      <dgm:spPr/>
    </dgm:pt>
    <dgm:pt modelId="{DA7E1995-F26B-47A1-ACE9-DEB9049BF0CA}" type="pres">
      <dgm:prSet presAssocID="{2673615B-169C-4AE3-97B8-74E2F41731EB}" presName="desTx" presStyleLbl="fgAcc1" presStyleIdx="1" presStyleCnt="4" custScaleX="110513" custScaleY="99413" custLinFactNeighborX="-7067" custLinFactNeighborY="-16377">
        <dgm:presLayoutVars>
          <dgm:bulletEnabled val="1"/>
        </dgm:presLayoutVars>
      </dgm:prSet>
      <dgm:spPr/>
    </dgm:pt>
    <dgm:pt modelId="{AB551E41-B77E-419B-BE4B-EEE547410AAC}" type="pres">
      <dgm:prSet presAssocID="{5B36B3A0-60BE-476C-8561-1F4F1086E12E}" presName="sibTrans" presStyleLbl="sibTrans2D1" presStyleIdx="1" presStyleCnt="3"/>
      <dgm:spPr/>
    </dgm:pt>
    <dgm:pt modelId="{B4F545FC-A4BC-4EF0-9365-E56FE6EB6153}" type="pres">
      <dgm:prSet presAssocID="{5B36B3A0-60BE-476C-8561-1F4F1086E12E}" presName="connTx" presStyleLbl="sibTrans2D1" presStyleIdx="1" presStyleCnt="3"/>
      <dgm:spPr/>
    </dgm:pt>
    <dgm:pt modelId="{F0A85636-B328-4695-94F2-16950143CD12}" type="pres">
      <dgm:prSet presAssocID="{03C56587-7891-4FFA-87B4-9AEEFBD96ADA}" presName="composite" presStyleCnt="0"/>
      <dgm:spPr/>
    </dgm:pt>
    <dgm:pt modelId="{F0475A6C-74F4-4CB5-84F0-D8C73DC4E5BE}" type="pres">
      <dgm:prSet presAssocID="{03C56587-7891-4FFA-87B4-9AEEFBD96ADA}" presName="par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64B9E410-18AA-4D52-94D6-937748AE5A16}" type="pres">
      <dgm:prSet presAssocID="{03C56587-7891-4FFA-87B4-9AEEFBD96ADA}" presName="parSh" presStyleLbl="node1" presStyleIdx="2" presStyleCnt="4" custLinFactY="-58522" custLinFactNeighborX="-1309" custLinFactNeighborY="-100000"/>
      <dgm:spPr/>
    </dgm:pt>
    <dgm:pt modelId="{F7990434-321A-4C62-8523-7ACD105493D7}" type="pres">
      <dgm:prSet presAssocID="{03C56587-7891-4FFA-87B4-9AEEFBD96ADA}" presName="desTx" presStyleLbl="fgAcc1" presStyleIdx="2" presStyleCnt="4" custScaleX="111474" custScaleY="100309" custLinFactNeighborX="-5995" custLinFactNeighborY="-16103">
        <dgm:presLayoutVars>
          <dgm:bulletEnabled val="1"/>
        </dgm:presLayoutVars>
      </dgm:prSet>
      <dgm:spPr/>
    </dgm:pt>
    <dgm:pt modelId="{CEFAE629-8811-4B13-B2E0-EC965C857878}" type="pres">
      <dgm:prSet presAssocID="{3ADDEFCD-BD0B-4062-BBE7-D896CD4865FC}" presName="sibTrans" presStyleLbl="sibTrans2D1" presStyleIdx="2" presStyleCnt="3"/>
      <dgm:spPr/>
    </dgm:pt>
    <dgm:pt modelId="{E0AB9CF9-0C01-45FB-B200-4FC4923879A7}" type="pres">
      <dgm:prSet presAssocID="{3ADDEFCD-BD0B-4062-BBE7-D896CD4865FC}" presName="connTx" presStyleLbl="sibTrans2D1" presStyleIdx="2" presStyleCnt="3"/>
      <dgm:spPr/>
    </dgm:pt>
    <dgm:pt modelId="{84B0B59F-396F-4DAA-9DC7-ED1FAA172D38}" type="pres">
      <dgm:prSet presAssocID="{4842B2F0-C310-4A50-BB81-B439D1E5B2DF}" presName="composite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p3d>
          <a:bevelT w="190500" h="38100"/>
        </a:sp3d>
      </dgm:spPr>
    </dgm:pt>
    <dgm:pt modelId="{9FFB73F8-38DA-4512-90E5-5A509BF969A8}" type="pres">
      <dgm:prSet presAssocID="{4842B2F0-C310-4A50-BB81-B439D1E5B2DF}" presName="par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222170DF-20DA-4329-899E-4E0621F97592}" type="pres">
      <dgm:prSet presAssocID="{4842B2F0-C310-4A50-BB81-B439D1E5B2DF}" presName="parSh" presStyleLbl="node1" presStyleIdx="3" presStyleCnt="4" custLinFactY="-61813" custLinFactNeighborX="-1069" custLinFactNeighborY="-100000"/>
      <dgm:spPr/>
    </dgm:pt>
    <dgm:pt modelId="{0F3A92AA-DE39-4664-9997-0FD76F1D8A18}" type="pres">
      <dgm:prSet presAssocID="{4842B2F0-C310-4A50-BB81-B439D1E5B2DF}" presName="desTx" presStyleLbl="fgAcc1" presStyleIdx="3" presStyleCnt="4" custScaleX="112593" custScaleY="103859" custLinFactNeighborX="-7082" custLinFactNeighborY="-16377">
        <dgm:presLayoutVars>
          <dgm:bulletEnabled val="1"/>
        </dgm:presLayoutVars>
      </dgm:prSet>
      <dgm:spPr/>
    </dgm:pt>
  </dgm:ptLst>
  <dgm:cxnLst>
    <dgm:cxn modelId="{A813DE03-BCA8-4B4E-B4D3-95D7FF2DB742}" type="presOf" srcId="{8E619C0F-337F-44C5-ACD8-DB5C36393053}" destId="{DA7E1995-F26B-47A1-ACE9-DEB9049BF0CA}" srcOrd="0" destOrd="2" presId="urn:microsoft.com/office/officeart/2005/8/layout/process3"/>
    <dgm:cxn modelId="{EE5CF40A-FAFB-4EFC-904A-2590DBC22029}" srcId="{85AD35A6-E00B-4962-B97A-3DE2EF970B55}" destId="{AA0006F3-90C7-4512-BC94-FB6CDF4D23E8}" srcOrd="1" destOrd="0" parTransId="{60F8AB1D-DFDF-4977-838A-F512B5B3CAEA}" sibTransId="{EE6DC533-7EC3-46E8-8854-BE9F738F9BDE}"/>
    <dgm:cxn modelId="{D2D87411-6AD1-4DB6-8FFE-91E58D3419C7}" srcId="{85AD35A6-E00B-4962-B97A-3DE2EF970B55}" destId="{19675915-F562-45A9-BB16-28BB4D07BBF0}" srcOrd="2" destOrd="0" parTransId="{FF059682-761C-43A9-9847-71CA732E15E8}" sibTransId="{02A3CCC0-3C3F-44D2-8FB4-EF44007C9532}"/>
    <dgm:cxn modelId="{76D58F12-8D0D-4F09-BA76-D70ED41158EE}" type="presOf" srcId="{C45F0074-A43E-4F9D-A204-B0C37E8A04FF}" destId="{DA7E1995-F26B-47A1-ACE9-DEB9049BF0CA}" srcOrd="0" destOrd="1" presId="urn:microsoft.com/office/officeart/2005/8/layout/process3"/>
    <dgm:cxn modelId="{28E1C312-174A-4F84-90BA-AE1CC89E3D44}" type="presOf" srcId="{257DF50E-3983-4C48-8016-52458C28573C}" destId="{0F3A92AA-DE39-4664-9997-0FD76F1D8A18}" srcOrd="0" destOrd="0" presId="urn:microsoft.com/office/officeart/2005/8/layout/process3"/>
    <dgm:cxn modelId="{B114D514-09C8-4055-9DB7-DAF369551A52}" srcId="{03C56587-7891-4FFA-87B4-9AEEFBD96ADA}" destId="{3FF6F707-49D7-4695-B593-E0EEA8455A3C}" srcOrd="1" destOrd="0" parTransId="{34F92340-DBCC-46DB-AAA2-5159CB241F43}" sibTransId="{08A0B81D-E58B-48BE-A259-4838FDC1CAA6}"/>
    <dgm:cxn modelId="{81CD9E17-C34F-4DBD-BA0D-9A99E165DB35}" type="presOf" srcId="{02BEB10E-5E44-4A79-8039-B90C57A1AA0F}" destId="{B65A591B-56D6-4D8F-B945-F36DFE5D2E09}" srcOrd="0" destOrd="3" presId="urn:microsoft.com/office/officeart/2005/8/layout/process3"/>
    <dgm:cxn modelId="{12B0E11A-3576-4756-93FB-EEB79E717724}" srcId="{03C56587-7891-4FFA-87B4-9AEEFBD96ADA}" destId="{D5141055-44FE-4CF4-BF02-3BF31920DBAF}" srcOrd="0" destOrd="0" parTransId="{BDAADDDA-1DBA-4E94-8D2D-E3325431FBFD}" sibTransId="{7A733F5B-59A7-4233-BBD0-2DB40A827A8C}"/>
    <dgm:cxn modelId="{DF31411C-ADBE-4C19-B373-04FFD92D88FC}" srcId="{19675915-F562-45A9-BB16-28BB4D07BBF0}" destId="{F8ADD10D-CC74-4598-8229-7C3173DE81F3}" srcOrd="2" destOrd="0" parTransId="{B9EB8802-7BAB-4F5D-840B-349DEC8A4E2B}" sibTransId="{4490CB10-35BA-4F94-8CCD-709C2F5D9739}"/>
    <dgm:cxn modelId="{AEE9521D-BC89-4D2A-82EE-6A337BBEDC11}" type="presOf" srcId="{5B36B3A0-60BE-476C-8561-1F4F1086E12E}" destId="{AB551E41-B77E-419B-BE4B-EEE547410AAC}" srcOrd="0" destOrd="0" presId="urn:microsoft.com/office/officeart/2005/8/layout/process3"/>
    <dgm:cxn modelId="{0F540D25-F61D-49C7-B8A3-A9588AD7366C}" type="presOf" srcId="{4842B2F0-C310-4A50-BB81-B439D1E5B2DF}" destId="{222170DF-20DA-4329-899E-4E0621F97592}" srcOrd="1" destOrd="0" presId="urn:microsoft.com/office/officeart/2005/8/layout/process3"/>
    <dgm:cxn modelId="{0C512D28-9EE5-4409-8234-14B372EDB998}" type="presOf" srcId="{258C2B51-219A-48EF-8721-122145162468}" destId="{0F3A92AA-DE39-4664-9997-0FD76F1D8A18}" srcOrd="0" destOrd="2" presId="urn:microsoft.com/office/officeart/2005/8/layout/process3"/>
    <dgm:cxn modelId="{021D762C-CD14-4B9D-A54C-00C59B3405AD}" type="presOf" srcId="{03C56587-7891-4FFA-87B4-9AEEFBD96ADA}" destId="{F0475A6C-74F4-4CB5-84F0-D8C73DC4E5BE}" srcOrd="0" destOrd="0" presId="urn:microsoft.com/office/officeart/2005/8/layout/process3"/>
    <dgm:cxn modelId="{91ADF53D-B794-45EA-85A1-89E3419ABF2A}" type="presOf" srcId="{85AD35A6-E00B-4962-B97A-3DE2EF970B55}" destId="{00F31049-C092-44AA-9BFE-81A30AB43759}" srcOrd="1" destOrd="0" presId="urn:microsoft.com/office/officeart/2005/8/layout/process3"/>
    <dgm:cxn modelId="{DCB3C45B-B5DD-4195-835C-BF0F79C41920}" type="presOf" srcId="{AA0006F3-90C7-4512-BC94-FB6CDF4D23E8}" destId="{B65A591B-56D6-4D8F-B945-F36DFE5D2E09}" srcOrd="0" destOrd="1" presId="urn:microsoft.com/office/officeart/2005/8/layout/process3"/>
    <dgm:cxn modelId="{7B33E45C-78EC-4DDA-9034-ACAA0E6ECD90}" srcId="{2673615B-169C-4AE3-97B8-74E2F41731EB}" destId="{E9D16CE9-F606-4964-A14B-5A1ABBF705C3}" srcOrd="0" destOrd="0" parTransId="{4EF9166F-03A3-4DA5-BE98-D6636888A23C}" sibTransId="{DA48E90E-8F74-4438-B638-BE3F7B6C3EA2}"/>
    <dgm:cxn modelId="{F4D6745F-BD77-454B-A5A0-D822D7D3DFB8}" type="presOf" srcId="{19675915-F562-45A9-BB16-28BB4D07BBF0}" destId="{B65A591B-56D6-4D8F-B945-F36DFE5D2E09}" srcOrd="0" destOrd="2" presId="urn:microsoft.com/office/officeart/2005/8/layout/process3"/>
    <dgm:cxn modelId="{475BAB41-5BE6-4469-B4B4-E7728DA1596A}" type="presOf" srcId="{85AD35A6-E00B-4962-B97A-3DE2EF970B55}" destId="{18C44253-9F61-49E5-81A6-737128BA0C34}" srcOrd="0" destOrd="0" presId="urn:microsoft.com/office/officeart/2005/8/layout/process3"/>
    <dgm:cxn modelId="{291CD469-FDB3-43BD-AFBF-5B49EB00EBF8}" type="presOf" srcId="{4842B2F0-C310-4A50-BB81-B439D1E5B2DF}" destId="{9FFB73F8-38DA-4512-90E5-5A509BF969A8}" srcOrd="0" destOrd="0" presId="urn:microsoft.com/office/officeart/2005/8/layout/process3"/>
    <dgm:cxn modelId="{2989936B-BDC5-43F5-8E0C-C050F0466129}" srcId="{F0D9CFAF-55AB-4123-B9CD-FCFE62D35ED0}" destId="{2673615B-169C-4AE3-97B8-74E2F41731EB}" srcOrd="1" destOrd="0" parTransId="{E05EEAF8-7811-4FDE-9EAA-69BDDE3D9BCD}" sibTransId="{5B36B3A0-60BE-476C-8561-1F4F1086E12E}"/>
    <dgm:cxn modelId="{AB31224C-CAC5-4AB2-B1C6-76271AF11D3F}" type="presOf" srcId="{E9D16CE9-F606-4964-A14B-5A1ABBF705C3}" destId="{DA7E1995-F26B-47A1-ACE9-DEB9049BF0CA}" srcOrd="0" destOrd="0" presId="urn:microsoft.com/office/officeart/2005/8/layout/process3"/>
    <dgm:cxn modelId="{425CAB4C-5B40-4963-B10B-8B7386806C4A}" srcId="{4842B2F0-C310-4A50-BB81-B439D1E5B2DF}" destId="{258C2B51-219A-48EF-8721-122145162468}" srcOrd="2" destOrd="0" parTransId="{F97F149F-E178-4CFC-9CF4-6537A751D7E1}" sibTransId="{6CEBF337-1738-40BA-9F67-9CDBEC3D56CA}"/>
    <dgm:cxn modelId="{C17CF44E-1002-41E1-A6C8-1863F92D20E3}" srcId="{F0D9CFAF-55AB-4123-B9CD-FCFE62D35ED0}" destId="{85AD35A6-E00B-4962-B97A-3DE2EF970B55}" srcOrd="0" destOrd="0" parTransId="{1D7EDFBF-84FA-4852-807B-F9DB4F6F31FC}" sibTransId="{1FA6ACB0-5D75-4D2E-B2D6-F878B0503539}"/>
    <dgm:cxn modelId="{67D58D4F-8893-4535-B1D4-397F6567AE0D}" srcId="{F0D9CFAF-55AB-4123-B9CD-FCFE62D35ED0}" destId="{4842B2F0-C310-4A50-BB81-B439D1E5B2DF}" srcOrd="3" destOrd="0" parTransId="{EFC8B282-78DF-4310-A985-5EFDF24F8EF5}" sibTransId="{084EB52D-2872-48B5-B15B-3D664043AB05}"/>
    <dgm:cxn modelId="{7A09E954-923A-4A6A-AA11-49580621824D}" type="presOf" srcId="{5B36B3A0-60BE-476C-8561-1F4F1086E12E}" destId="{B4F545FC-A4BC-4EF0-9365-E56FE6EB6153}" srcOrd="1" destOrd="0" presId="urn:microsoft.com/office/officeart/2005/8/layout/process3"/>
    <dgm:cxn modelId="{7F78227E-C68F-4B5C-BB1F-412618D8C845}" type="presOf" srcId="{F0D9CFAF-55AB-4123-B9CD-FCFE62D35ED0}" destId="{58DBEADF-C0B5-42E2-BD8C-379A9A25FB35}" srcOrd="0" destOrd="0" presId="urn:microsoft.com/office/officeart/2005/8/layout/process3"/>
    <dgm:cxn modelId="{F327747E-0749-4B74-9B8C-93E2A8BD9592}" type="presOf" srcId="{3ADDEFCD-BD0B-4062-BBE7-D896CD4865FC}" destId="{CEFAE629-8811-4B13-B2E0-EC965C857878}" srcOrd="0" destOrd="0" presId="urn:microsoft.com/office/officeart/2005/8/layout/process3"/>
    <dgm:cxn modelId="{BF84957F-A2D4-4754-9035-67964371E6F4}" type="presOf" srcId="{D5141055-44FE-4CF4-BF02-3BF31920DBAF}" destId="{F7990434-321A-4C62-8523-7ACD105493D7}" srcOrd="0" destOrd="0" presId="urn:microsoft.com/office/officeart/2005/8/layout/process3"/>
    <dgm:cxn modelId="{F5DF4A81-EFA4-40CF-93E3-9B336EA1456B}" srcId="{19675915-F562-45A9-BB16-28BB4D07BBF0}" destId="{BAA291B2-3498-4838-B3F0-5F17A0AA69B4}" srcOrd="1" destOrd="0" parTransId="{83927DF4-3F59-475A-BB8B-8A0D5A84C153}" sibTransId="{EDF0A794-5E7B-4EE9-9F74-EF1DC40666E6}"/>
    <dgm:cxn modelId="{C15ECC88-FF00-44D1-A900-ECEA4E7AFABE}" type="presOf" srcId="{2673615B-169C-4AE3-97B8-74E2F41731EB}" destId="{248BBC84-A893-41A6-8077-F33C39336F14}" srcOrd="0" destOrd="0" presId="urn:microsoft.com/office/officeart/2005/8/layout/process3"/>
    <dgm:cxn modelId="{A8D8E094-B609-4B61-9B76-B096199CEB80}" srcId="{4842B2F0-C310-4A50-BB81-B439D1E5B2DF}" destId="{DC210008-82C0-48AF-9827-660140D4E0C7}" srcOrd="1" destOrd="0" parTransId="{D7C92CCD-EDB3-48DB-A700-E83276124E0F}" sibTransId="{E0774485-F585-47E9-93BC-714D3B2D9A3E}"/>
    <dgm:cxn modelId="{95E1D7A2-5809-4DEA-83AF-8C3CD339771B}" srcId="{2673615B-169C-4AE3-97B8-74E2F41731EB}" destId="{8E619C0F-337F-44C5-ACD8-DB5C36393053}" srcOrd="2" destOrd="0" parTransId="{E804B6C5-E6E6-4B8A-9CDD-BD995F7C2F99}" sibTransId="{311E760B-19DE-4201-946B-4A5298744E9F}"/>
    <dgm:cxn modelId="{DD96E2A7-ECAE-483C-8DF5-58E3345330CD}" type="presOf" srcId="{03C56587-7891-4FFA-87B4-9AEEFBD96ADA}" destId="{64B9E410-18AA-4D52-94D6-937748AE5A16}" srcOrd="1" destOrd="0" presId="urn:microsoft.com/office/officeart/2005/8/layout/process3"/>
    <dgm:cxn modelId="{2D52E4A9-2BC1-4E6D-93C9-CBC8FBBAD073}" type="presOf" srcId="{1FA6ACB0-5D75-4D2E-B2D6-F878B0503539}" destId="{7D2267F5-9FE1-4483-8FAF-4D0643F87C7E}" srcOrd="1" destOrd="0" presId="urn:microsoft.com/office/officeart/2005/8/layout/process3"/>
    <dgm:cxn modelId="{AF80A5B4-CB67-42BB-BC20-7085EB963D1D}" srcId="{F0D9CFAF-55AB-4123-B9CD-FCFE62D35ED0}" destId="{03C56587-7891-4FFA-87B4-9AEEFBD96ADA}" srcOrd="2" destOrd="0" parTransId="{745DE95B-38A3-412B-B04B-427929F0FE41}" sibTransId="{3ADDEFCD-BD0B-4062-BBE7-D896CD4865FC}"/>
    <dgm:cxn modelId="{310F62B8-BEF4-4E4F-AC2F-F5D6DC07F571}" srcId="{2673615B-169C-4AE3-97B8-74E2F41731EB}" destId="{C45F0074-A43E-4F9D-A204-B0C37E8A04FF}" srcOrd="1" destOrd="0" parTransId="{C59C33F9-4508-4181-9358-DB03D3FBBB37}" sibTransId="{F0BC2CC4-485C-42D3-AD45-0DE23BEE9562}"/>
    <dgm:cxn modelId="{D1B18DBB-E5A4-46BD-8436-BD50827FB3AC}" type="presOf" srcId="{BAA291B2-3498-4838-B3F0-5F17A0AA69B4}" destId="{B65A591B-56D6-4D8F-B945-F36DFE5D2E09}" srcOrd="0" destOrd="4" presId="urn:microsoft.com/office/officeart/2005/8/layout/process3"/>
    <dgm:cxn modelId="{A2A094BB-8C43-481F-8A6A-6D0C46A159EC}" type="presOf" srcId="{2673615B-169C-4AE3-97B8-74E2F41731EB}" destId="{C07007C1-1BC1-4A9A-BA12-649485830056}" srcOrd="1" destOrd="0" presId="urn:microsoft.com/office/officeart/2005/8/layout/process3"/>
    <dgm:cxn modelId="{3E00C5BC-3B3E-4600-ACE3-B5C66BC3AF1B}" type="presOf" srcId="{9BD0E50D-0935-42F0-BFF2-55BA2E0EE332}" destId="{B65A591B-56D6-4D8F-B945-F36DFE5D2E09}" srcOrd="0" destOrd="0" presId="urn:microsoft.com/office/officeart/2005/8/layout/process3"/>
    <dgm:cxn modelId="{59AA54C4-EBC1-44F8-A017-8A3027C257A1}" srcId="{85AD35A6-E00B-4962-B97A-3DE2EF970B55}" destId="{9BD0E50D-0935-42F0-BFF2-55BA2E0EE332}" srcOrd="0" destOrd="0" parTransId="{8A24BD70-9239-4722-BF8E-7C82850EDDD1}" sibTransId="{29706ADC-15DB-4D2B-AA33-5A22025858F5}"/>
    <dgm:cxn modelId="{A6997BC8-2ED5-4924-AF85-5B8F18E0A550}" srcId="{19675915-F562-45A9-BB16-28BB4D07BBF0}" destId="{02BEB10E-5E44-4A79-8039-B90C57A1AA0F}" srcOrd="0" destOrd="0" parTransId="{2479010B-CB2B-4E49-99A5-48C0C98F7C43}" sibTransId="{354697D0-2BA1-4927-AF08-CBDB5E2B8248}"/>
    <dgm:cxn modelId="{F030AECB-78B3-4E75-A43F-E49F912AE911}" type="presOf" srcId="{1FA6ACB0-5D75-4D2E-B2D6-F878B0503539}" destId="{903E5900-9555-41F3-92F1-6BA9FED79719}" srcOrd="0" destOrd="0" presId="urn:microsoft.com/office/officeart/2005/8/layout/process3"/>
    <dgm:cxn modelId="{C6ED6CD2-4BFE-40DE-86F1-D6B97FE8AA61}" srcId="{4842B2F0-C310-4A50-BB81-B439D1E5B2DF}" destId="{38F77082-921D-443F-9ADE-69A9C18B434E}" srcOrd="3" destOrd="0" parTransId="{F6263487-0946-4C71-92C3-E27A039B48B5}" sibTransId="{27D8AC07-4AEF-4CDE-A26A-2D9CFA413A80}"/>
    <dgm:cxn modelId="{C64A5AD9-F551-46EE-B025-88409ED94330}" type="presOf" srcId="{3FF6F707-49D7-4695-B593-E0EEA8455A3C}" destId="{F7990434-321A-4C62-8523-7ACD105493D7}" srcOrd="0" destOrd="1" presId="urn:microsoft.com/office/officeart/2005/8/layout/process3"/>
    <dgm:cxn modelId="{4D645BEA-3C9E-4A6A-B721-4EFE944D3849}" type="presOf" srcId="{3ADDEFCD-BD0B-4062-BBE7-D896CD4865FC}" destId="{E0AB9CF9-0C01-45FB-B200-4FC4923879A7}" srcOrd="1" destOrd="0" presId="urn:microsoft.com/office/officeart/2005/8/layout/process3"/>
    <dgm:cxn modelId="{BBF879F1-CCF1-40D3-8260-3E7DA4516D6D}" type="presOf" srcId="{F8ADD10D-CC74-4598-8229-7C3173DE81F3}" destId="{B65A591B-56D6-4D8F-B945-F36DFE5D2E09}" srcOrd="0" destOrd="5" presId="urn:microsoft.com/office/officeart/2005/8/layout/process3"/>
    <dgm:cxn modelId="{E8465CF2-2D67-4227-ABCB-BCFB1428BA28}" type="presOf" srcId="{38F77082-921D-443F-9ADE-69A9C18B434E}" destId="{0F3A92AA-DE39-4664-9997-0FD76F1D8A18}" srcOrd="0" destOrd="3" presId="urn:microsoft.com/office/officeart/2005/8/layout/process3"/>
    <dgm:cxn modelId="{1F4149F8-6CD8-4DA6-B1CE-A78F5742E64F}" srcId="{4842B2F0-C310-4A50-BB81-B439D1E5B2DF}" destId="{257DF50E-3983-4C48-8016-52458C28573C}" srcOrd="0" destOrd="0" parTransId="{D9324838-FA02-4A26-BF1B-D3E7E109476F}" sibTransId="{A63020A1-8AD8-48B3-A067-91890496DC0C}"/>
    <dgm:cxn modelId="{A83D21F9-1E86-404B-AE55-F1D90ADDA7FF}" type="presOf" srcId="{DC210008-82C0-48AF-9827-660140D4E0C7}" destId="{0F3A92AA-DE39-4664-9997-0FD76F1D8A18}" srcOrd="0" destOrd="1" presId="urn:microsoft.com/office/officeart/2005/8/layout/process3"/>
    <dgm:cxn modelId="{16AF8D92-FD9B-4301-805C-7B4CB09AF880}" type="presParOf" srcId="{58DBEADF-C0B5-42E2-BD8C-379A9A25FB35}" destId="{242B2D61-8769-4546-BE7E-AFD68C3F9B0B}" srcOrd="0" destOrd="0" presId="urn:microsoft.com/office/officeart/2005/8/layout/process3"/>
    <dgm:cxn modelId="{5EC15270-1A98-4C42-BE4A-F8DED3905155}" type="presParOf" srcId="{242B2D61-8769-4546-BE7E-AFD68C3F9B0B}" destId="{18C44253-9F61-49E5-81A6-737128BA0C34}" srcOrd="0" destOrd="0" presId="urn:microsoft.com/office/officeart/2005/8/layout/process3"/>
    <dgm:cxn modelId="{4181E629-7D3F-4975-9C97-A357AD28E2FA}" type="presParOf" srcId="{242B2D61-8769-4546-BE7E-AFD68C3F9B0B}" destId="{00F31049-C092-44AA-9BFE-81A30AB43759}" srcOrd="1" destOrd="0" presId="urn:microsoft.com/office/officeart/2005/8/layout/process3"/>
    <dgm:cxn modelId="{EDD42CDA-F56B-43B1-9AB8-3EE81778DBC0}" type="presParOf" srcId="{242B2D61-8769-4546-BE7E-AFD68C3F9B0B}" destId="{B65A591B-56D6-4D8F-B945-F36DFE5D2E09}" srcOrd="2" destOrd="0" presId="urn:microsoft.com/office/officeart/2005/8/layout/process3"/>
    <dgm:cxn modelId="{2EB625EA-2D5E-4E09-BB7A-ADBDB999B7C9}" type="presParOf" srcId="{58DBEADF-C0B5-42E2-BD8C-379A9A25FB35}" destId="{903E5900-9555-41F3-92F1-6BA9FED79719}" srcOrd="1" destOrd="0" presId="urn:microsoft.com/office/officeart/2005/8/layout/process3"/>
    <dgm:cxn modelId="{6BF8ABF6-3BEE-4376-AAD2-00A4707E369C}" type="presParOf" srcId="{903E5900-9555-41F3-92F1-6BA9FED79719}" destId="{7D2267F5-9FE1-4483-8FAF-4D0643F87C7E}" srcOrd="0" destOrd="0" presId="urn:microsoft.com/office/officeart/2005/8/layout/process3"/>
    <dgm:cxn modelId="{F02679EA-8B9D-48A5-A53A-4797326BD295}" type="presParOf" srcId="{58DBEADF-C0B5-42E2-BD8C-379A9A25FB35}" destId="{0A07036D-6196-4F7A-9A84-45ECA1E92DAF}" srcOrd="2" destOrd="0" presId="urn:microsoft.com/office/officeart/2005/8/layout/process3"/>
    <dgm:cxn modelId="{1564C2E8-2A9A-4284-B238-5742874ED8BC}" type="presParOf" srcId="{0A07036D-6196-4F7A-9A84-45ECA1E92DAF}" destId="{248BBC84-A893-41A6-8077-F33C39336F14}" srcOrd="0" destOrd="0" presId="urn:microsoft.com/office/officeart/2005/8/layout/process3"/>
    <dgm:cxn modelId="{5AC55A80-0F35-477A-B4DB-2FE07CAD7442}" type="presParOf" srcId="{0A07036D-6196-4F7A-9A84-45ECA1E92DAF}" destId="{C07007C1-1BC1-4A9A-BA12-649485830056}" srcOrd="1" destOrd="0" presId="urn:microsoft.com/office/officeart/2005/8/layout/process3"/>
    <dgm:cxn modelId="{84BB6256-4384-4D24-980B-13D74D12BD07}" type="presParOf" srcId="{0A07036D-6196-4F7A-9A84-45ECA1E92DAF}" destId="{DA7E1995-F26B-47A1-ACE9-DEB9049BF0CA}" srcOrd="2" destOrd="0" presId="urn:microsoft.com/office/officeart/2005/8/layout/process3"/>
    <dgm:cxn modelId="{E3BCF008-FB34-422F-9DAA-0909B031BF13}" type="presParOf" srcId="{58DBEADF-C0B5-42E2-BD8C-379A9A25FB35}" destId="{AB551E41-B77E-419B-BE4B-EEE547410AAC}" srcOrd="3" destOrd="0" presId="urn:microsoft.com/office/officeart/2005/8/layout/process3"/>
    <dgm:cxn modelId="{A7234ACA-E10F-43A0-B528-FDA650A74EDB}" type="presParOf" srcId="{AB551E41-B77E-419B-BE4B-EEE547410AAC}" destId="{B4F545FC-A4BC-4EF0-9365-E56FE6EB6153}" srcOrd="0" destOrd="0" presId="urn:microsoft.com/office/officeart/2005/8/layout/process3"/>
    <dgm:cxn modelId="{AF41ED16-35C6-4B59-B5E0-D9C499ACDE4F}" type="presParOf" srcId="{58DBEADF-C0B5-42E2-BD8C-379A9A25FB35}" destId="{F0A85636-B328-4695-94F2-16950143CD12}" srcOrd="4" destOrd="0" presId="urn:microsoft.com/office/officeart/2005/8/layout/process3"/>
    <dgm:cxn modelId="{6C61D707-909B-4194-927F-C8088AC9D79F}" type="presParOf" srcId="{F0A85636-B328-4695-94F2-16950143CD12}" destId="{F0475A6C-74F4-4CB5-84F0-D8C73DC4E5BE}" srcOrd="0" destOrd="0" presId="urn:microsoft.com/office/officeart/2005/8/layout/process3"/>
    <dgm:cxn modelId="{10D3063A-7ACB-476C-9F0D-907964D820FA}" type="presParOf" srcId="{F0A85636-B328-4695-94F2-16950143CD12}" destId="{64B9E410-18AA-4D52-94D6-937748AE5A16}" srcOrd="1" destOrd="0" presId="urn:microsoft.com/office/officeart/2005/8/layout/process3"/>
    <dgm:cxn modelId="{66F9E3F9-96FC-4C67-A75A-60EF1F2D873A}" type="presParOf" srcId="{F0A85636-B328-4695-94F2-16950143CD12}" destId="{F7990434-321A-4C62-8523-7ACD105493D7}" srcOrd="2" destOrd="0" presId="urn:microsoft.com/office/officeart/2005/8/layout/process3"/>
    <dgm:cxn modelId="{00F6C9C6-7862-4C63-ABE1-5E16B430F8CA}" type="presParOf" srcId="{58DBEADF-C0B5-42E2-BD8C-379A9A25FB35}" destId="{CEFAE629-8811-4B13-B2E0-EC965C857878}" srcOrd="5" destOrd="0" presId="urn:microsoft.com/office/officeart/2005/8/layout/process3"/>
    <dgm:cxn modelId="{7B4431B2-A513-42E3-A74F-B413FD2A2A60}" type="presParOf" srcId="{CEFAE629-8811-4B13-B2E0-EC965C857878}" destId="{E0AB9CF9-0C01-45FB-B200-4FC4923879A7}" srcOrd="0" destOrd="0" presId="urn:microsoft.com/office/officeart/2005/8/layout/process3"/>
    <dgm:cxn modelId="{33384A25-9225-4984-A76F-07C0DCAA83C4}" type="presParOf" srcId="{58DBEADF-C0B5-42E2-BD8C-379A9A25FB35}" destId="{84B0B59F-396F-4DAA-9DC7-ED1FAA172D38}" srcOrd="6" destOrd="0" presId="urn:microsoft.com/office/officeart/2005/8/layout/process3"/>
    <dgm:cxn modelId="{F3385D61-2947-431E-BC8D-9F394E1D7DE4}" type="presParOf" srcId="{84B0B59F-396F-4DAA-9DC7-ED1FAA172D38}" destId="{9FFB73F8-38DA-4512-90E5-5A509BF969A8}" srcOrd="0" destOrd="0" presId="urn:microsoft.com/office/officeart/2005/8/layout/process3"/>
    <dgm:cxn modelId="{39F484D4-798C-44C5-AEA8-7D383D7B9CFE}" type="presParOf" srcId="{84B0B59F-396F-4DAA-9DC7-ED1FAA172D38}" destId="{222170DF-20DA-4329-899E-4E0621F97592}" srcOrd="1" destOrd="0" presId="urn:microsoft.com/office/officeart/2005/8/layout/process3"/>
    <dgm:cxn modelId="{00142BF2-E19E-4CCD-9037-E33F75CD9A18}" type="presParOf" srcId="{84B0B59F-396F-4DAA-9DC7-ED1FAA172D38}" destId="{0F3A92AA-DE39-4664-9997-0FD76F1D8A18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F31049-C092-44AA-9BFE-81A30AB43759}">
      <dsp:nvSpPr>
        <dsp:cNvPr id="0" name=""/>
        <dsp:cNvSpPr/>
      </dsp:nvSpPr>
      <dsp:spPr>
        <a:xfrm>
          <a:off x="30122" y="0"/>
          <a:ext cx="1826357" cy="546332"/>
        </a:xfrm>
        <a:prstGeom prst="roundRect">
          <a:avLst>
            <a:gd name="adj" fmla="val 10000"/>
          </a:avLst>
        </a:prstGeom>
        <a:solidFill>
          <a:srgbClr val="DB001A"/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>
              <a:latin typeface="+mn-lt"/>
            </a:rPr>
            <a:t>PRÉALABLES </a:t>
          </a:r>
        </a:p>
      </dsp:txBody>
      <dsp:txXfrm>
        <a:off x="30122" y="0"/>
        <a:ext cx="1826357" cy="364221"/>
      </dsp:txXfrm>
    </dsp:sp>
    <dsp:sp modelId="{B65A591B-56D6-4D8F-B945-F36DFE5D2E09}">
      <dsp:nvSpPr>
        <dsp:cNvPr id="0" name=""/>
        <dsp:cNvSpPr/>
      </dsp:nvSpPr>
      <dsp:spPr>
        <a:xfrm>
          <a:off x="219908" y="222244"/>
          <a:ext cx="2018343" cy="3197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1500" b="1" kern="1200" dirty="0" err="1">
              <a:latin typeface="+mn-lt"/>
            </a:rPr>
            <a:t>Critères</a:t>
          </a:r>
          <a:r>
            <a:rPr lang="en-US" sz="1500" b="1" kern="1200" dirty="0">
              <a:latin typeface="+mn-lt"/>
            </a:rPr>
            <a:t> </a:t>
          </a:r>
          <a:r>
            <a:rPr lang="en-US" sz="1500" b="1" kern="1200" dirty="0" err="1">
              <a:latin typeface="+mn-lt"/>
            </a:rPr>
            <a:t>d’admissibilité</a:t>
          </a:r>
          <a:r>
            <a:rPr lang="en-US" sz="1500" b="1" kern="1200" dirty="0">
              <a:latin typeface="+mn-lt"/>
            </a:rPr>
            <a:t>.</a:t>
          </a:r>
          <a:endParaRPr lang="en-US" sz="1500" b="1" kern="1200" dirty="0">
            <a:latin typeface="+mn-lt"/>
            <a:ea typeface="+mn-lt"/>
            <a:cs typeface="+mn-lt"/>
          </a:endParaRP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1500" b="1" kern="1200" dirty="0" err="1">
              <a:latin typeface="+mn-lt"/>
            </a:rPr>
            <a:t>Consentement</a:t>
          </a:r>
          <a:r>
            <a:rPr lang="en-US" sz="1500" b="1" kern="1200" dirty="0">
              <a:latin typeface="+mn-lt"/>
            </a:rPr>
            <a:t> libre et </a:t>
          </a:r>
          <a:r>
            <a:rPr lang="en-US" sz="1500" b="1" kern="1200" dirty="0" err="1">
              <a:latin typeface="+mn-lt"/>
            </a:rPr>
            <a:t>éclairé</a:t>
          </a:r>
          <a:r>
            <a:rPr lang="en-US" sz="1500" b="1" kern="1200" dirty="0">
              <a:latin typeface="+mn-lt"/>
            </a:rPr>
            <a:t>.</a:t>
          </a:r>
          <a:endParaRPr lang="en-US" sz="1500" b="1" kern="1200" dirty="0">
            <a:latin typeface="+mn-lt"/>
            <a:ea typeface="+mn-lt"/>
            <a:cs typeface="+mn-lt"/>
          </a:endParaRP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1500" b="1" kern="1200" dirty="0">
              <a:solidFill>
                <a:schemeClr val="tx1"/>
              </a:solidFill>
              <a:latin typeface="+mn-lt"/>
              <a:cs typeface="Calibri"/>
            </a:rPr>
            <a:t>Premier </a:t>
          </a:r>
          <a:r>
            <a:rPr lang="en-US" sz="1500" b="1" kern="1200" dirty="0" err="1">
              <a:solidFill>
                <a:schemeClr val="tx1"/>
              </a:solidFill>
              <a:latin typeface="+mn-lt"/>
              <a:cs typeface="Calibri"/>
            </a:rPr>
            <a:t>courriel</a:t>
          </a:r>
          <a:r>
            <a:rPr lang="en-US" sz="1500" b="1" kern="1200" dirty="0">
              <a:solidFill>
                <a:schemeClr val="tx1"/>
              </a:solidFill>
              <a:latin typeface="+mn-lt"/>
              <a:cs typeface="Calibri"/>
            </a:rPr>
            <a:t> à </a:t>
          </a:r>
          <a:r>
            <a:rPr lang="en-US" sz="1500" b="1" kern="1200" dirty="0" err="1">
              <a:solidFill>
                <a:schemeClr val="tx1"/>
              </a:solidFill>
              <a:latin typeface="+mn-lt"/>
              <a:cs typeface="Calibri"/>
            </a:rPr>
            <a:t>l'usager</a:t>
          </a:r>
          <a:r>
            <a:rPr lang="en-US" sz="1500" b="1" kern="1200" dirty="0">
              <a:solidFill>
                <a:schemeClr val="tx1"/>
              </a:solidFill>
              <a:latin typeface="+mn-lt"/>
              <a:cs typeface="Calibri"/>
            </a:rPr>
            <a:t>.</a:t>
          </a:r>
          <a:r>
            <a:rPr lang="en-US" sz="1500" b="0" kern="1200" dirty="0">
              <a:solidFill>
                <a:srgbClr val="444444"/>
              </a:solidFill>
              <a:latin typeface="+mn-lt"/>
              <a:cs typeface="Calibri"/>
            </a:rPr>
            <a:t> </a:t>
          </a:r>
          <a:endParaRPr lang="en-US" sz="1500" kern="1200" dirty="0">
            <a:latin typeface="+mn-lt"/>
            <a:cs typeface="Calibri"/>
          </a:endParaRPr>
        </a:p>
        <a:p>
          <a:pPr marL="228600" lvl="2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1500" b="0" kern="1200" dirty="0" err="1">
              <a:solidFill>
                <a:srgbClr val="444444"/>
              </a:solidFill>
              <a:latin typeface="+mn-lt"/>
              <a:cs typeface="Calibri"/>
            </a:rPr>
            <a:t>Dépliant</a:t>
          </a:r>
          <a:r>
            <a:rPr lang="en-US" sz="1500" kern="1200" dirty="0">
              <a:solidFill>
                <a:srgbClr val="444444"/>
              </a:solidFill>
              <a:latin typeface="+mn-lt"/>
              <a:cs typeface="Calibri"/>
            </a:rPr>
            <a:t>,</a:t>
          </a:r>
          <a:endParaRPr lang="en-US" sz="1500" kern="1200" dirty="0">
            <a:latin typeface="+mn-lt"/>
            <a:cs typeface="Calibri"/>
          </a:endParaRPr>
        </a:p>
        <a:p>
          <a:pPr marL="228600" lvl="2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1500" b="0" kern="1200" dirty="0">
              <a:solidFill>
                <a:srgbClr val="444444"/>
              </a:solidFill>
              <a:latin typeface="+mn-lt"/>
              <a:cs typeface="Calibri"/>
            </a:rPr>
            <a:t>Guide du patient rencontre            </a:t>
          </a:r>
          <a:r>
            <a:rPr lang="en-US" sz="1500" b="0" kern="1200" dirty="0" err="1">
              <a:solidFill>
                <a:srgbClr val="444444"/>
              </a:solidFill>
              <a:latin typeface="+mn-lt"/>
              <a:cs typeface="Calibri"/>
            </a:rPr>
            <a:t>virtuelle</a:t>
          </a:r>
          <a:r>
            <a:rPr lang="en-US" sz="1500" b="0" kern="1200" dirty="0">
              <a:solidFill>
                <a:srgbClr val="444444"/>
              </a:solidFill>
              <a:latin typeface="+mn-lt"/>
              <a:cs typeface="Calibri"/>
            </a:rPr>
            <a:t> Teams</a:t>
          </a: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1500" b="0" kern="1200" dirty="0">
              <a:solidFill>
                <a:srgbClr val="444444"/>
              </a:solidFill>
              <a:latin typeface="+mn-lt"/>
              <a:cs typeface="Calibri"/>
            </a:rPr>
            <a:t>Etc.</a:t>
          </a:r>
        </a:p>
      </dsp:txBody>
      <dsp:txXfrm>
        <a:off x="279023" y="281359"/>
        <a:ext cx="1900113" cy="3079163"/>
      </dsp:txXfrm>
    </dsp:sp>
    <dsp:sp modelId="{903E5900-9555-41F3-92F1-6BA9FED79719}">
      <dsp:nvSpPr>
        <dsp:cNvPr id="0" name=""/>
        <dsp:cNvSpPr/>
      </dsp:nvSpPr>
      <dsp:spPr>
        <a:xfrm>
          <a:off x="2162010" y="-45022"/>
          <a:ext cx="647725" cy="4542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>
            <a:latin typeface="+mn-lt"/>
          </a:endParaRPr>
        </a:p>
      </dsp:txBody>
      <dsp:txXfrm>
        <a:off x="2162010" y="45831"/>
        <a:ext cx="511445" cy="272560"/>
      </dsp:txXfrm>
    </dsp:sp>
    <dsp:sp modelId="{C07007C1-1BC1-4A9A-BA12-649485830056}">
      <dsp:nvSpPr>
        <dsp:cNvPr id="0" name=""/>
        <dsp:cNvSpPr/>
      </dsp:nvSpPr>
      <dsp:spPr>
        <a:xfrm>
          <a:off x="3078603" y="0"/>
          <a:ext cx="1826357" cy="546332"/>
        </a:xfrm>
        <a:prstGeom prst="roundRect">
          <a:avLst>
            <a:gd name="adj" fmla="val 10000"/>
          </a:avLst>
        </a:prstGeom>
        <a:solidFill>
          <a:srgbClr val="DB001A"/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>
              <a:latin typeface="+mn-lt"/>
            </a:rPr>
            <a:t>AU DÉBUT  </a:t>
          </a:r>
        </a:p>
      </dsp:txBody>
      <dsp:txXfrm>
        <a:off x="3078603" y="0"/>
        <a:ext cx="1826357" cy="364221"/>
      </dsp:txXfrm>
    </dsp:sp>
    <dsp:sp modelId="{DA7E1995-F26B-47A1-ACE9-DEB9049BF0CA}">
      <dsp:nvSpPr>
        <dsp:cNvPr id="0" name=""/>
        <dsp:cNvSpPr/>
      </dsp:nvSpPr>
      <dsp:spPr>
        <a:xfrm>
          <a:off x="3189555" y="301688"/>
          <a:ext cx="2018361" cy="30829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1500" b="1" kern="1200" dirty="0">
              <a:latin typeface="+mn-lt"/>
            </a:rPr>
            <a:t>Se </a:t>
          </a:r>
          <a:r>
            <a:rPr lang="en-US" sz="1500" b="1" kern="1200" dirty="0" err="1">
              <a:latin typeface="+mn-lt"/>
            </a:rPr>
            <a:t>présenter</a:t>
          </a:r>
          <a:endParaRPr lang="en-US" sz="1500" b="0" kern="1200" dirty="0">
            <a:latin typeface="+mn-lt"/>
          </a:endParaRP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1500" b="1" kern="1200" dirty="0" err="1">
              <a:latin typeface="+mn-lt"/>
            </a:rPr>
            <a:t>Valider</a:t>
          </a:r>
          <a:r>
            <a:rPr lang="en-US" sz="1500" b="1" kern="1200" dirty="0">
              <a:latin typeface="+mn-lt"/>
            </a:rPr>
            <a:t> </a:t>
          </a:r>
          <a:r>
            <a:rPr lang="en-US" sz="1500" b="0" kern="1200" dirty="0" err="1">
              <a:latin typeface="+mn-lt"/>
            </a:rPr>
            <a:t>l’identité</a:t>
          </a:r>
          <a:r>
            <a:rPr lang="en-US" sz="1500" b="1" kern="1200" dirty="0">
              <a:latin typeface="+mn-lt"/>
            </a:rPr>
            <a:t> </a:t>
          </a:r>
          <a:r>
            <a:rPr lang="en-US" sz="1500" b="0" kern="1200" dirty="0">
              <a:latin typeface="+mn-lt"/>
            </a:rPr>
            <a:t>de</a:t>
          </a:r>
          <a:r>
            <a:rPr lang="en-US" sz="1500" b="1" kern="1200" dirty="0">
              <a:latin typeface="+mn-lt"/>
            </a:rPr>
            <a:t> </a:t>
          </a:r>
          <a:r>
            <a:rPr lang="en-US" sz="1500" b="0" kern="1200" dirty="0" err="1">
              <a:latin typeface="+mn-lt"/>
            </a:rPr>
            <a:t>l’usager</a:t>
          </a:r>
          <a:r>
            <a:rPr lang="en-US" sz="1500" b="1" kern="1200" dirty="0">
              <a:latin typeface="+mn-lt"/>
            </a:rPr>
            <a:t> </a:t>
          </a:r>
          <a:r>
            <a:rPr lang="en-US" sz="1500" b="0" kern="1200" dirty="0">
              <a:latin typeface="+mn-lt"/>
            </a:rPr>
            <a:t>(2x).</a:t>
          </a: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1500" b="1" kern="1200" dirty="0" err="1">
              <a:latin typeface="+mn-lt"/>
            </a:rPr>
            <a:t>Valider</a:t>
          </a:r>
          <a:r>
            <a:rPr lang="en-US" sz="1500" kern="1200" dirty="0">
              <a:latin typeface="+mn-lt"/>
            </a:rPr>
            <a:t> le </a:t>
          </a:r>
          <a:r>
            <a:rPr lang="en-US" sz="1500" kern="1200" dirty="0" err="1">
              <a:latin typeface="+mn-lt"/>
            </a:rPr>
            <a:t>consentement</a:t>
          </a:r>
          <a:r>
            <a:rPr lang="en-US" sz="1500" kern="1200" dirty="0">
              <a:latin typeface="+mn-lt"/>
            </a:rPr>
            <a:t> </a:t>
          </a:r>
          <a:r>
            <a:rPr lang="en-US" sz="1500" b="0" kern="1200" dirty="0">
              <a:latin typeface="+mn-lt"/>
            </a:rPr>
            <a:t>(</a:t>
          </a:r>
          <a:r>
            <a:rPr lang="en-US" sz="1500" b="0" kern="1200" dirty="0" err="1">
              <a:latin typeface="+mn-lt"/>
            </a:rPr>
            <a:t>verbalement</a:t>
          </a:r>
          <a:r>
            <a:rPr lang="en-US" sz="1500" b="0" kern="1200" dirty="0">
              <a:latin typeface="+mn-lt"/>
            </a:rPr>
            <a:t>).</a:t>
          </a:r>
        </a:p>
      </dsp:txBody>
      <dsp:txXfrm>
        <a:off x="3248671" y="360804"/>
        <a:ext cx="1900129" cy="2964739"/>
      </dsp:txXfrm>
    </dsp:sp>
    <dsp:sp modelId="{AB551E41-B77E-419B-BE4B-EEE547410AAC}">
      <dsp:nvSpPr>
        <dsp:cNvPr id="0" name=""/>
        <dsp:cNvSpPr/>
      </dsp:nvSpPr>
      <dsp:spPr>
        <a:xfrm>
          <a:off x="5190162" y="-45022"/>
          <a:ext cx="604627" cy="4542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>
            <a:latin typeface="+mn-lt"/>
          </a:endParaRPr>
        </a:p>
      </dsp:txBody>
      <dsp:txXfrm>
        <a:off x="5190162" y="45831"/>
        <a:ext cx="468347" cy="272560"/>
      </dsp:txXfrm>
    </dsp:sp>
    <dsp:sp modelId="{64B9E410-18AA-4D52-94D6-937748AE5A16}">
      <dsp:nvSpPr>
        <dsp:cNvPr id="0" name=""/>
        <dsp:cNvSpPr/>
      </dsp:nvSpPr>
      <dsp:spPr>
        <a:xfrm>
          <a:off x="6045766" y="0"/>
          <a:ext cx="1826357" cy="546332"/>
        </a:xfrm>
        <a:prstGeom prst="roundRect">
          <a:avLst>
            <a:gd name="adj" fmla="val 10000"/>
          </a:avLst>
        </a:prstGeom>
        <a:solidFill>
          <a:srgbClr val="DB001A"/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US" sz="1500" b="1" kern="1200" dirty="0">
              <a:latin typeface="+mn-lt"/>
            </a:rPr>
            <a:t>PENDANT</a:t>
          </a:r>
        </a:p>
      </dsp:txBody>
      <dsp:txXfrm>
        <a:off x="6045766" y="0"/>
        <a:ext cx="1826357" cy="364221"/>
      </dsp:txXfrm>
    </dsp:sp>
    <dsp:sp modelId="{F7990434-321A-4C62-8523-7ACD105493D7}">
      <dsp:nvSpPr>
        <dsp:cNvPr id="0" name=""/>
        <dsp:cNvSpPr/>
      </dsp:nvSpPr>
      <dsp:spPr>
        <a:xfrm>
          <a:off x="6228686" y="289345"/>
          <a:ext cx="2035913" cy="3110758"/>
        </a:xfrm>
        <a:prstGeom prst="roundRect">
          <a:avLst>
            <a:gd name="adj" fmla="val 10000"/>
          </a:avLst>
        </a:prstGeom>
        <a:solidFill>
          <a:schemeClr val="bg1">
            <a:lumMod val="9500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1500" b="1" kern="1200" dirty="0" err="1">
              <a:latin typeface="+mn-lt"/>
            </a:rPr>
            <a:t>Favoriser</a:t>
          </a:r>
          <a:r>
            <a:rPr lang="en-US" sz="1500" b="1" kern="1200" dirty="0">
              <a:latin typeface="+mn-lt"/>
            </a:rPr>
            <a:t> </a:t>
          </a:r>
          <a:r>
            <a:rPr lang="en-US" sz="1500" b="0" kern="1200" dirty="0">
              <a:latin typeface="+mn-lt"/>
            </a:rPr>
            <a:t>les </a:t>
          </a:r>
          <a:r>
            <a:rPr lang="en-US" sz="1500" b="0" kern="1200" dirty="0" err="1">
              <a:latin typeface="+mn-lt"/>
            </a:rPr>
            <a:t>échanges</a:t>
          </a:r>
          <a:r>
            <a:rPr lang="en-US" sz="1500" b="0" kern="1200" dirty="0">
              <a:latin typeface="+mn-lt"/>
            </a:rPr>
            <a:t>.</a:t>
          </a: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1500" b="1" kern="1200" dirty="0">
              <a:latin typeface="+mn-lt"/>
            </a:rPr>
            <a:t>Informer </a:t>
          </a:r>
          <a:r>
            <a:rPr lang="en-US" sz="1500" b="0" kern="1200" dirty="0" err="1">
              <a:latin typeface="+mn-lt"/>
            </a:rPr>
            <a:t>l’usager</a:t>
          </a:r>
          <a:r>
            <a:rPr lang="en-US" sz="1500" b="0" kern="1200" dirty="0">
              <a:latin typeface="+mn-lt"/>
            </a:rPr>
            <a:t> de son droit de cesser.</a:t>
          </a:r>
        </a:p>
      </dsp:txBody>
      <dsp:txXfrm>
        <a:off x="6288316" y="348975"/>
        <a:ext cx="1916653" cy="2991498"/>
      </dsp:txXfrm>
    </dsp:sp>
    <dsp:sp modelId="{CEFAE629-8811-4B13-B2E0-EC965C857878}">
      <dsp:nvSpPr>
        <dsp:cNvPr id="0" name=""/>
        <dsp:cNvSpPr/>
      </dsp:nvSpPr>
      <dsp:spPr>
        <a:xfrm>
          <a:off x="8175906" y="-45022"/>
          <a:ext cx="644018" cy="4542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CA" sz="1500" kern="1200"/>
        </a:p>
      </dsp:txBody>
      <dsp:txXfrm>
        <a:off x="8175906" y="45831"/>
        <a:ext cx="507738" cy="272560"/>
      </dsp:txXfrm>
    </dsp:sp>
    <dsp:sp modelId="{222170DF-20DA-4329-899E-4E0621F97592}">
      <dsp:nvSpPr>
        <dsp:cNvPr id="0" name=""/>
        <dsp:cNvSpPr/>
      </dsp:nvSpPr>
      <dsp:spPr>
        <a:xfrm>
          <a:off x="9087253" y="0"/>
          <a:ext cx="1826357" cy="546332"/>
        </a:xfrm>
        <a:prstGeom prst="roundRect">
          <a:avLst>
            <a:gd name="adj" fmla="val 10000"/>
          </a:avLst>
        </a:prstGeom>
        <a:solidFill>
          <a:srgbClr val="DB001A"/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>
              <a:latin typeface="+mn-lt"/>
            </a:rPr>
            <a:t>À LA FIN</a:t>
          </a:r>
        </a:p>
      </dsp:txBody>
      <dsp:txXfrm>
        <a:off x="9087253" y="0"/>
        <a:ext cx="1826357" cy="364221"/>
      </dsp:txXfrm>
    </dsp:sp>
    <dsp:sp modelId="{0F3A92AA-DE39-4664-9997-0FD76F1D8A18}">
      <dsp:nvSpPr>
        <dsp:cNvPr id="0" name=""/>
        <dsp:cNvSpPr/>
      </dsp:nvSpPr>
      <dsp:spPr>
        <a:xfrm>
          <a:off x="9235718" y="191641"/>
          <a:ext cx="2056350" cy="32308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1500" b="1" kern="1200" dirty="0" err="1">
              <a:latin typeface="+mn-lt"/>
            </a:rPr>
            <a:t>Modalité</a:t>
          </a:r>
          <a:r>
            <a:rPr lang="en-US" sz="1500" kern="1200" dirty="0">
              <a:latin typeface="+mn-lt"/>
            </a:rPr>
            <a:t> </a:t>
          </a:r>
          <a:r>
            <a:rPr lang="en-US" sz="1500" kern="1200" dirty="0" err="1">
              <a:latin typeface="+mn-lt"/>
            </a:rPr>
            <a:t>toujours</a:t>
          </a:r>
          <a:r>
            <a:rPr lang="en-US" sz="1500" kern="1200" dirty="0">
              <a:latin typeface="+mn-lt"/>
            </a:rPr>
            <a:t> </a:t>
          </a:r>
          <a:r>
            <a:rPr lang="en-US" sz="1500" b="0" kern="1200" dirty="0" err="1">
              <a:latin typeface="+mn-lt"/>
            </a:rPr>
            <a:t>pertinente</a:t>
          </a:r>
          <a:r>
            <a:rPr lang="en-US" sz="1500" kern="1200" dirty="0">
              <a:latin typeface="+mn-lt"/>
            </a:rPr>
            <a:t>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1500" b="1" kern="1200" dirty="0">
              <a:latin typeface="+mn-lt"/>
            </a:rPr>
            <a:t>Désir</a:t>
          </a:r>
          <a:r>
            <a:rPr lang="en-US" sz="1500" kern="1200" dirty="0">
              <a:latin typeface="+mn-lt"/>
            </a:rPr>
            <a:t> de </a:t>
          </a:r>
          <a:r>
            <a:rPr lang="en-US" sz="1500" b="0" kern="1200" dirty="0" err="1">
              <a:latin typeface="+mn-lt"/>
            </a:rPr>
            <a:t>poursuivre</a:t>
          </a:r>
          <a:r>
            <a:rPr lang="en-US" sz="1500" kern="1200" dirty="0">
              <a:latin typeface="+mn-lt"/>
            </a:rPr>
            <a:t> les </a:t>
          </a:r>
          <a:r>
            <a:rPr lang="en-US" sz="1500" kern="1200" dirty="0" err="1">
              <a:latin typeface="+mn-lt"/>
            </a:rPr>
            <a:t>soins</a:t>
          </a:r>
          <a:r>
            <a:rPr lang="en-US" sz="1500" kern="1200" dirty="0">
              <a:latin typeface="+mn-lt"/>
            </a:rPr>
            <a:t> via </a:t>
          </a:r>
          <a:r>
            <a:rPr lang="en-US" sz="1500" kern="1200" dirty="0" err="1">
              <a:latin typeface="+mn-lt"/>
            </a:rPr>
            <a:t>cette</a:t>
          </a:r>
          <a:r>
            <a:rPr lang="en-US" sz="1500" kern="1200" dirty="0">
              <a:latin typeface="+mn-lt"/>
            </a:rPr>
            <a:t> </a:t>
          </a:r>
          <a:r>
            <a:rPr lang="en-US" sz="1500" kern="1200" dirty="0" err="1">
              <a:latin typeface="+mn-lt"/>
            </a:rPr>
            <a:t>modalité</a:t>
          </a:r>
          <a:r>
            <a:rPr lang="en-US" sz="1500" kern="1200" dirty="0">
              <a:latin typeface="+mn-lt"/>
            </a:rPr>
            <a:t>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1500" b="1" kern="1200" dirty="0">
              <a:latin typeface="+mn-lt"/>
            </a:rPr>
            <a:t>Consigner</a:t>
          </a:r>
          <a:r>
            <a:rPr lang="en-US" sz="1500" kern="1200" dirty="0">
              <a:latin typeface="+mn-lt"/>
            </a:rPr>
            <a:t> </a:t>
          </a:r>
          <a:r>
            <a:rPr lang="en-US" sz="1500" kern="1200" dirty="0" err="1">
              <a:latin typeface="+mn-lt"/>
            </a:rPr>
            <a:t>ces</a:t>
          </a:r>
          <a:r>
            <a:rPr lang="en-US" sz="1500" kern="1200" dirty="0">
              <a:latin typeface="+mn-lt"/>
            </a:rPr>
            <a:t> </a:t>
          </a:r>
          <a:r>
            <a:rPr lang="en-US" sz="1500" kern="1200" dirty="0" err="1">
              <a:latin typeface="+mn-lt"/>
            </a:rPr>
            <a:t>informations</a:t>
          </a:r>
          <a:r>
            <a:rPr lang="en-US" sz="1500" kern="1200" dirty="0">
              <a:latin typeface="+mn-lt"/>
            </a:rPr>
            <a:t> au dossier.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1500" kern="1200" dirty="0" err="1">
              <a:latin typeface="+mn-lt"/>
            </a:rPr>
            <a:t>Envoyer</a:t>
          </a:r>
          <a:r>
            <a:rPr lang="en-US" sz="1500" kern="1200" dirty="0">
              <a:latin typeface="+mn-lt"/>
            </a:rPr>
            <a:t> le sondage de satisfaction.</a:t>
          </a:r>
        </a:p>
      </dsp:txBody>
      <dsp:txXfrm>
        <a:off x="9295946" y="251869"/>
        <a:ext cx="1935894" cy="31103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5E6830-E211-4952-AA22-10359FDA91EE}" type="datetimeFigureOut">
              <a:rPr lang="fr-FR"/>
              <a:t>14/06/2024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AE19F-1362-4CFB-ACCD-155E0A2639F0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7818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fr-CA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AAE19F-1362-4CFB-ACCD-155E0A2639F0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80377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AAE19F-1362-4CFB-ACCD-155E0A2639F0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5291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 propose de répondre aux questions qui nous sont parvenues par  …</a:t>
            </a:r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AAE19F-1362-4CFB-ACCD-155E0A2639F0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5958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AAE19F-1362-4CFB-ACCD-155E0A2639F0}" type="slidenum">
              <a:rPr lang="fr-FR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7523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40910" y="1122363"/>
            <a:ext cx="7427089" cy="2387600"/>
          </a:xfrm>
        </p:spPr>
        <p:txBody>
          <a:bodyPr anchor="b"/>
          <a:lstStyle>
            <a:lvl1pPr algn="l">
              <a:defRPr sz="60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53022" y="3602038"/>
            <a:ext cx="6014977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2024-06-14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pic>
        <p:nvPicPr>
          <p:cNvPr id="8" name="Espace réservé du contenu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0103" y="6013654"/>
            <a:ext cx="1615239" cy="720158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387"/>
          <a:stretch/>
        </p:blipFill>
        <p:spPr>
          <a:xfrm rot="4650061">
            <a:off x="-1566536" y="524580"/>
            <a:ext cx="5704711" cy="395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058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19" t="4746"/>
          <a:stretch/>
        </p:blipFill>
        <p:spPr>
          <a:xfrm rot="1796214">
            <a:off x="-653133" y="-316078"/>
            <a:ext cx="2530953" cy="328456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2024-06-14</a:t>
            </a:fld>
            <a:endParaRPr lang="fr-CA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97706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f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DD480-2A77-4CAD-A009-FA5CCF66217C}" type="datetimeFigureOut">
              <a:rPr lang="fr-CA" smtClean="0"/>
              <a:pPr/>
              <a:t>2024-06-14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4" t="11506"/>
          <a:stretch/>
        </p:blipFill>
        <p:spPr>
          <a:xfrm>
            <a:off x="-115910" y="-103031"/>
            <a:ext cx="2608964" cy="4310184"/>
          </a:xfrm>
          <a:prstGeom prst="rect">
            <a:avLst/>
          </a:prstGeom>
        </p:spPr>
      </p:pic>
      <p:sp>
        <p:nvSpPr>
          <p:cNvPr id="10" name="Titre 3"/>
          <p:cNvSpPr txBox="1">
            <a:spLocks/>
          </p:cNvSpPr>
          <p:nvPr userDrawn="1"/>
        </p:nvSpPr>
        <p:spPr>
          <a:xfrm>
            <a:off x="2514744" y="2146206"/>
            <a:ext cx="9361300" cy="108920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CA" b="1">
                <a:solidFill>
                  <a:schemeClr val="accent4"/>
                </a:solidFill>
                <a:cs typeface="Aharoni" panose="02010803020104030203" pitchFamily="2" charset="-79"/>
              </a:rPr>
              <a:t>CIUSSS </a:t>
            </a:r>
            <a:br>
              <a:rPr lang="fr-CA" b="1">
                <a:solidFill>
                  <a:schemeClr val="accent4"/>
                </a:solidFill>
                <a:cs typeface="Aharoni" panose="02010803020104030203" pitchFamily="2" charset="-79"/>
              </a:rPr>
            </a:br>
            <a:r>
              <a:rPr lang="fr-CA" sz="3200" b="1">
                <a:solidFill>
                  <a:schemeClr val="accent4"/>
                </a:solidFill>
                <a:cs typeface="Aharoni" panose="02010803020104030203" pitchFamily="2" charset="-79"/>
              </a:rPr>
              <a:t>de l’Est-de-l’Île-de-Montréal</a:t>
            </a:r>
          </a:p>
        </p:txBody>
      </p:sp>
      <p:sp>
        <p:nvSpPr>
          <p:cNvPr id="11" name="Titre 3"/>
          <p:cNvSpPr txBox="1">
            <a:spLocks/>
          </p:cNvSpPr>
          <p:nvPr userDrawn="1"/>
        </p:nvSpPr>
        <p:spPr>
          <a:xfrm>
            <a:off x="2500566" y="3235415"/>
            <a:ext cx="9368389" cy="4687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Arial Black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fr-CA" sz="4000" b="1">
                <a:solidFill>
                  <a:schemeClr val="bg2"/>
                </a:solidFill>
                <a:cs typeface="Aharoni" panose="02010803020104030203" pitchFamily="2" charset="-79"/>
              </a:rPr>
              <a:t>www.ciusss-estmtl.gouv.qc.ca</a:t>
            </a:r>
            <a:endParaRPr lang="fr-CA" sz="3200" b="1">
              <a:solidFill>
                <a:schemeClr val="bg2"/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05115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2024-06-14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15932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006353"/>
            <a:ext cx="10515600" cy="391988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2024-06-14</a:t>
            </a:fld>
            <a:endParaRPr lang="fr-CA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37" r="10464" b="57165"/>
          <a:stretch/>
        </p:blipFill>
        <p:spPr>
          <a:xfrm rot="6345719">
            <a:off x="-625418" y="-28019"/>
            <a:ext cx="2801291" cy="2107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385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556" y="6013654"/>
            <a:ext cx="1612331" cy="72071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512966"/>
            <a:ext cx="10515600" cy="2852737"/>
          </a:xfrm>
        </p:spPr>
        <p:txBody>
          <a:bodyPr anchor="b"/>
          <a:lstStyle>
            <a:lvl1pPr algn="r">
              <a:defRPr sz="60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392691"/>
            <a:ext cx="10515600" cy="1500187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2024-06-14</a:t>
            </a:fld>
            <a:endParaRPr lang="fr-CA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78" t="7946"/>
          <a:stretch/>
        </p:blipFill>
        <p:spPr>
          <a:xfrm rot="3029273">
            <a:off x="9437" y="-1125274"/>
            <a:ext cx="2856306" cy="342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12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18" t="6280" b="15592"/>
          <a:stretch/>
        </p:blipFill>
        <p:spPr>
          <a:xfrm rot="20174779">
            <a:off x="-337565" y="4961261"/>
            <a:ext cx="1595153" cy="2222305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12376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12376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2024-06-14</a:t>
            </a:fld>
            <a:endParaRPr lang="fr-CA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/>
          </a:p>
        </p:txBody>
      </p:sp>
      <p:sp>
        <p:nvSpPr>
          <p:cNvPr id="11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70681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8859797" cy="1325563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327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327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2024-06-14</a:t>
            </a:fld>
            <a:endParaRPr lang="fr-CA"/>
          </a:p>
        </p:txBody>
      </p:sp>
      <p:sp>
        <p:nvSpPr>
          <p:cNvPr id="12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/>
          </a:p>
        </p:txBody>
      </p:sp>
      <p:sp>
        <p:nvSpPr>
          <p:cNvPr id="13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68" b="1568"/>
          <a:stretch/>
        </p:blipFill>
        <p:spPr>
          <a:xfrm rot="18071140">
            <a:off x="10237989" y="-660427"/>
            <a:ext cx="2266828" cy="2799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918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1706" y="365125"/>
            <a:ext cx="8842094" cy="1325563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2024-06-14</a:t>
            </a:fld>
            <a:endParaRPr lang="fr-CA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01" t="37926"/>
          <a:stretch/>
        </p:blipFill>
        <p:spPr>
          <a:xfrm rot="1185234">
            <a:off x="-168494" y="-412687"/>
            <a:ext cx="2663946" cy="2141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756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556" y="6013654"/>
            <a:ext cx="1612331" cy="720719"/>
          </a:xfrm>
          <a:prstGeom prst="rect">
            <a:avLst/>
          </a:prstGeom>
        </p:spPr>
      </p:pic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2024-06-14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55090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149" r="8122"/>
          <a:stretch/>
        </p:blipFill>
        <p:spPr>
          <a:xfrm rot="13224891">
            <a:off x="-392003" y="5714870"/>
            <a:ext cx="1722086" cy="1394445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2024-06-14</a:t>
            </a:fld>
            <a:endParaRPr lang="fr-CA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3617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2024-06-14</a:t>
            </a:fld>
            <a:endParaRPr lang="fr-CA"/>
          </a:p>
        </p:txBody>
      </p:sp>
      <p:sp>
        <p:nvSpPr>
          <p:cNvPr id="13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/>
          </a:p>
        </p:txBody>
      </p:sp>
      <p:sp>
        <p:nvSpPr>
          <p:cNvPr id="14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556" y="6013654"/>
            <a:ext cx="1612331" cy="720719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21" b="7071"/>
          <a:stretch/>
        </p:blipFill>
        <p:spPr>
          <a:xfrm rot="7628708">
            <a:off x="10532801" y="-724033"/>
            <a:ext cx="1611539" cy="2061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935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770927" y="365125"/>
            <a:ext cx="95828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0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16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2024-06-14</a:t>
            </a:fld>
            <a:endParaRPr lang="fr-CA"/>
          </a:p>
        </p:txBody>
      </p:sp>
      <p:sp>
        <p:nvSpPr>
          <p:cNvPr id="1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/>
          </a:p>
        </p:txBody>
      </p:sp>
      <p:sp>
        <p:nvSpPr>
          <p:cNvPr id="1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pic>
        <p:nvPicPr>
          <p:cNvPr id="19" name="Espace réservé du contenu 4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0103" y="6013654"/>
            <a:ext cx="1615239" cy="720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030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60" r:id="rId11"/>
    <p:sldLayoutId id="2147483659" r:id="rId12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bg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intranet.cemtl.rtss.qc.ca/fileadmin/intranet/soins-services/dsi/Telesante/Formation/Guide_transfert_informations_confidentielles.pdf" TargetMode="External"/><Relationship Id="rId3" Type="http://schemas.openxmlformats.org/officeDocument/2006/relationships/hyperlink" Target="https://intranet.cemtl.rtss.qc.ca/index.php?id=3494" TargetMode="External"/><Relationship Id="rId7" Type="http://schemas.openxmlformats.org/officeDocument/2006/relationships/hyperlink" Target="https://intranet.cemtl.rtss.qc.ca/index.php?id=3667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ntranetcemtl.cemtl.rtss.qc.ca/fileadmin/intranet/soins-services/dsi/Telesante/Gouvernance/PRO-119_Teleconsultation.pdf" TargetMode="External"/><Relationship Id="rId5" Type="http://schemas.openxmlformats.org/officeDocument/2006/relationships/hyperlink" Target="https://intranetcemtl.cemtl.rtss.qc.ca/fileadmin/intranet/soins-services/dsi/Telesante/Gouvernance/PRO-118_Implantation_service_telesante.pdf" TargetMode="External"/><Relationship Id="rId4" Type="http://schemas.openxmlformats.org/officeDocument/2006/relationships/hyperlink" Target="https://intranet.cemtl.rtss.qc.ca/fileadmin/intranet/soins-services/dsi/Telesante/Gouvernance/POL-110_Telesante.pdf" TargetMode="External"/><Relationship Id="rId9" Type="http://schemas.openxmlformats.org/officeDocument/2006/relationships/hyperlink" Target="http://intranet.cemtl.rtss.qc.ca/fileadmin/intranet/soins-services/dsi/Telesante/Amelioration_continue/Agrement_Canada_Manuel_evaluation_V2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7E364EA-4A22-4497-8A1D-CA532E2951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91028" y="4302499"/>
            <a:ext cx="8531990" cy="413336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fr-CA" sz="1800">
              <a:cs typeface="Arial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fr-CA" sz="1800" spc="50">
                <a:ln w="0"/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Direction des soins infirmiers </a:t>
            </a:r>
            <a:r>
              <a:rPr lang="fr-CA" sz="1800"/>
              <a:t>et </a:t>
            </a:r>
            <a:r>
              <a:rPr lang="fr-CA" sz="180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Direction des ressources technologiques</a:t>
            </a:r>
            <a:endParaRPr lang="fr-CA" sz="180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cs typeface="Arial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CA" sz="180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Arial"/>
              </a:rPr>
              <a:t>                                                 </a:t>
            </a:r>
            <a:r>
              <a:rPr lang="fr-CA" sz="180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Arial"/>
              </a:rPr>
              <a:t>Juin </a:t>
            </a:r>
            <a:r>
              <a:rPr lang="fr-CA" sz="1800">
                <a:cs typeface="Arial"/>
              </a:rPr>
              <a:t>2024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9449B0-C946-90D6-FA91-87EE100EA04A}"/>
              </a:ext>
            </a:extLst>
          </p:cNvPr>
          <p:cNvSpPr txBox="1"/>
          <p:nvPr/>
        </p:nvSpPr>
        <p:spPr>
          <a:xfrm>
            <a:off x="3203863" y="789065"/>
            <a:ext cx="8423541" cy="110799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600" b="1" err="1">
                <a:solidFill>
                  <a:srgbClr val="DB001A"/>
                </a:solidFill>
                <a:cs typeface="Arial"/>
              </a:rPr>
              <a:t>Norme</a:t>
            </a:r>
            <a:r>
              <a:rPr lang="en-US" sz="6600" b="1">
                <a:solidFill>
                  <a:srgbClr val="DB001A"/>
                </a:solidFill>
                <a:cs typeface="Arial"/>
              </a:rPr>
              <a:t> </a:t>
            </a:r>
            <a:r>
              <a:rPr lang="en-US" sz="6600" b="1" err="1">
                <a:solidFill>
                  <a:srgbClr val="DB001A"/>
                </a:solidFill>
                <a:cs typeface="Arial"/>
              </a:rPr>
              <a:t>Télésanté</a:t>
            </a:r>
            <a:r>
              <a:rPr lang="en-US" sz="6600" b="1">
                <a:solidFill>
                  <a:srgbClr val="DB001A"/>
                </a:solidFill>
                <a:cs typeface="Arial"/>
              </a:rPr>
              <a:t> </a:t>
            </a:r>
            <a:endParaRPr lang="en-US" b="1">
              <a:solidFill>
                <a:srgbClr val="DB001A"/>
              </a:solidFill>
              <a:cs typeface="Arial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E67CB79-97AB-8CDE-4450-E33BE9D064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5459" y="2243499"/>
            <a:ext cx="5104675" cy="2168443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353308956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1BA88AE-1F83-3E2D-1E2A-D4C992D31C38}"/>
              </a:ext>
            </a:extLst>
          </p:cNvPr>
          <p:cNvSpPr txBox="1"/>
          <p:nvPr/>
        </p:nvSpPr>
        <p:spPr>
          <a:xfrm>
            <a:off x="2490886" y="1872473"/>
            <a:ext cx="6999111" cy="368818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857250" indent="-8572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3200" err="1">
                <a:cs typeface="Arial"/>
              </a:rPr>
              <a:t>Téléconsultation</a:t>
            </a:r>
            <a:endParaRPr lang="en-US" sz="3200">
              <a:cs typeface="Arial"/>
            </a:endParaRPr>
          </a:p>
          <a:p>
            <a:pPr marL="857250" indent="-8572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3200" err="1">
                <a:cs typeface="Arial"/>
              </a:rPr>
              <a:t>Téléavis</a:t>
            </a:r>
            <a:endParaRPr lang="en-US" sz="3200">
              <a:cs typeface="Arial"/>
            </a:endParaRPr>
          </a:p>
          <a:p>
            <a:pPr marL="857250" indent="-8572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3200" err="1">
                <a:cs typeface="Arial"/>
              </a:rPr>
              <a:t>Téléassistance</a:t>
            </a:r>
            <a:endParaRPr lang="en-US" sz="3200">
              <a:cs typeface="Arial"/>
            </a:endParaRPr>
          </a:p>
          <a:p>
            <a:pPr marL="857250" indent="-8572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3200" err="1">
                <a:cs typeface="Arial"/>
              </a:rPr>
              <a:t>Télésurveillance</a:t>
            </a:r>
            <a:endParaRPr lang="en-US" sz="3200">
              <a:cs typeface="Arial"/>
            </a:endParaRPr>
          </a:p>
          <a:p>
            <a:pPr marL="857250" indent="-8572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3200" err="1">
                <a:cs typeface="Arial"/>
              </a:rPr>
              <a:t>Télééducation</a:t>
            </a:r>
            <a:endParaRPr lang="en-US" sz="3200">
              <a:cs typeface="Arial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3200" err="1">
                <a:cs typeface="Arial"/>
              </a:rPr>
              <a:t>Télécomparution</a:t>
            </a:r>
            <a:endParaRPr lang="en-US" sz="3200">
              <a:cs typeface="Arial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FBB8B020-3784-49D6-829A-AEB8324492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7944" y="1610310"/>
            <a:ext cx="4673606" cy="4170493"/>
          </a:xfrm>
          <a:prstGeom prst="rect">
            <a:avLst/>
          </a:prstGeom>
        </p:spPr>
      </p:pic>
      <p:sp>
        <p:nvSpPr>
          <p:cNvPr id="5" name="TextBox 5">
            <a:extLst>
              <a:ext uri="{FF2B5EF4-FFF2-40B4-BE49-F238E27FC236}">
                <a16:creationId xmlns:a16="http://schemas.microsoft.com/office/drawing/2014/main" id="{6F018791-BE4E-488E-8422-8ED458967113}"/>
              </a:ext>
            </a:extLst>
          </p:cNvPr>
          <p:cNvSpPr txBox="1"/>
          <p:nvPr/>
        </p:nvSpPr>
        <p:spPr>
          <a:xfrm>
            <a:off x="2490886" y="510052"/>
            <a:ext cx="8443814" cy="1063433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err="1">
                <a:solidFill>
                  <a:srgbClr val="DB001A"/>
                </a:solidFill>
                <a:cs typeface="Arial"/>
              </a:rPr>
              <a:t>Activités</a:t>
            </a:r>
            <a:r>
              <a:rPr lang="en-US" sz="4800" b="1">
                <a:solidFill>
                  <a:srgbClr val="DB001A"/>
                </a:solidFill>
                <a:cs typeface="Arial"/>
              </a:rPr>
              <a:t> </a:t>
            </a:r>
            <a:r>
              <a:rPr lang="en-US" sz="4800" b="1" err="1">
                <a:solidFill>
                  <a:srgbClr val="DB001A"/>
                </a:solidFill>
                <a:cs typeface="Arial"/>
              </a:rPr>
              <a:t>en</a:t>
            </a:r>
            <a:r>
              <a:rPr lang="en-US" sz="4800" b="1">
                <a:solidFill>
                  <a:srgbClr val="DB001A"/>
                </a:solidFill>
                <a:cs typeface="Arial"/>
              </a:rPr>
              <a:t> </a:t>
            </a:r>
            <a:r>
              <a:rPr lang="en-US" sz="4800" b="1" err="1">
                <a:solidFill>
                  <a:srgbClr val="DB001A"/>
                </a:solidFill>
                <a:cs typeface="Arial"/>
              </a:rPr>
              <a:t>télésanté</a:t>
            </a:r>
            <a:endParaRPr lang="en-US" sz="4800" b="1">
              <a:solidFill>
                <a:srgbClr val="DB001A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1254385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AB4F8F-9BA8-C90A-1F9E-ECF04EDEA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3374" y="2398112"/>
            <a:ext cx="9582873" cy="1325563"/>
          </a:xfrm>
        </p:spPr>
        <p:txBody>
          <a:bodyPr/>
          <a:lstStyle/>
          <a:p>
            <a:pPr algn="ctr"/>
            <a:r>
              <a:rPr lang="fr-FR"/>
              <a:t>Favoriser la participation de votre patient partenaire</a:t>
            </a: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9AFE986A-15EC-4BBC-ACED-1AB473BE76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33497" y="5112795"/>
            <a:ext cx="4525006" cy="2572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901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8BE820-D9F2-40CC-8FFC-D370465D9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4387" y="1578429"/>
            <a:ext cx="9576814" cy="431812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fr-CA" sz="2000">
              <a:cs typeface="Arial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endParaRPr lang="fr-CA" sz="2000">
              <a:cs typeface="Arial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205926E-4D04-F989-BBA1-CBA405009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8745" y="167203"/>
            <a:ext cx="9365159" cy="1083627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3600" b="1">
                <a:solidFill>
                  <a:srgbClr val="DB001A"/>
                </a:solidFill>
              </a:rPr>
              <a:t>Les </a:t>
            </a:r>
            <a:r>
              <a:rPr lang="en-US" sz="3600" b="1" err="1">
                <a:solidFill>
                  <a:srgbClr val="DB001A"/>
                </a:solidFill>
              </a:rPr>
              <a:t>bonnes</a:t>
            </a:r>
            <a:r>
              <a:rPr lang="en-US" sz="3600" b="1">
                <a:solidFill>
                  <a:srgbClr val="DB001A"/>
                </a:solidFill>
              </a:rPr>
              <a:t> </a:t>
            </a:r>
            <a:r>
              <a:rPr lang="en-US" sz="3600" b="1" err="1">
                <a:solidFill>
                  <a:srgbClr val="DB001A"/>
                </a:solidFill>
              </a:rPr>
              <a:t>pratiques</a:t>
            </a:r>
            <a:r>
              <a:rPr lang="en-US" sz="3600" b="1">
                <a:solidFill>
                  <a:srgbClr val="DB001A"/>
                </a:solidFill>
              </a:rPr>
              <a:t> </a:t>
            </a:r>
            <a:r>
              <a:rPr lang="en-US" sz="3600" b="1" err="1">
                <a:solidFill>
                  <a:srgbClr val="DB001A"/>
                </a:solidFill>
              </a:rPr>
              <a:t>en</a:t>
            </a:r>
            <a:r>
              <a:rPr lang="en-US" sz="3600" b="1">
                <a:solidFill>
                  <a:srgbClr val="DB001A"/>
                </a:solidFill>
              </a:rPr>
              <a:t> </a:t>
            </a:r>
            <a:r>
              <a:rPr lang="en-US" sz="3600" b="1" err="1">
                <a:solidFill>
                  <a:srgbClr val="DB001A"/>
                </a:solidFill>
              </a:rPr>
              <a:t>téléconsultation</a:t>
            </a:r>
            <a:endParaRPr lang="en-US" b="1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E5FBE0B0-8DA1-EC0A-BB40-746C0AD49B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21006182"/>
              </p:ext>
            </p:extLst>
          </p:nvPr>
        </p:nvGraphicFramePr>
        <p:xfrm>
          <a:off x="488919" y="1578429"/>
          <a:ext cx="11434439" cy="43287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70529430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532AFB5C-34FF-4785-AABB-674F10DEE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2848" y="246129"/>
            <a:ext cx="7940020" cy="929133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defRPr/>
            </a:pPr>
            <a:r>
              <a:rPr lang="fr-CA" sz="4800">
                <a:latin typeface="+mj-lt"/>
                <a:ea typeface="+mj-ea"/>
                <a:cs typeface="+mj-cs"/>
              </a:rPr>
              <a:t>Liens utiles</a:t>
            </a:r>
            <a:endParaRPr lang="fr-CA" sz="4800">
              <a:effectLst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081B9772-0A0C-6472-D9AB-FC9F45D4821B}"/>
              </a:ext>
            </a:extLst>
          </p:cNvPr>
          <p:cNvSpPr txBox="1"/>
          <p:nvPr/>
        </p:nvSpPr>
        <p:spPr>
          <a:xfrm>
            <a:off x="1393248" y="1504811"/>
            <a:ext cx="9831260" cy="488595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714375" indent="-714375" defTabSz="714375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fr-FR" sz="2800" dirty="0">
                <a:cs typeface="Arial"/>
              </a:rPr>
              <a:t>Intranet : Soins et services / Soins Infirmiers / </a:t>
            </a:r>
            <a:r>
              <a:rPr lang="fr-FR" sz="2800" dirty="0">
                <a:solidFill>
                  <a:srgbClr val="DB1A00"/>
                </a:solidFill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Télésanté</a:t>
            </a:r>
            <a:endParaRPr lang="fr-FR" sz="2800" dirty="0">
              <a:solidFill>
                <a:srgbClr val="DB1A00"/>
              </a:solidFill>
              <a:cs typeface="Arial"/>
            </a:endParaRPr>
          </a:p>
          <a:p>
            <a:pPr marL="714375" indent="-714375" defTabSz="714375">
              <a:spcAft>
                <a:spcPts val="15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rgbClr val="DB001A"/>
                </a:solidFill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Politique Télésanté (POL-110) </a:t>
            </a:r>
            <a:endParaRPr lang="fr-FR" sz="2800" dirty="0">
              <a:solidFill>
                <a:srgbClr val="DB001A"/>
              </a:solidFill>
              <a:cs typeface="Arial"/>
            </a:endParaRPr>
          </a:p>
          <a:p>
            <a:pPr marL="714375" indent="-714375" defTabSz="714375">
              <a:spcAft>
                <a:spcPts val="15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rgbClr val="DB001A"/>
                </a:solidFill>
                <a:cs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PRO-118 Implantation d’un service de télésanté</a:t>
            </a:r>
            <a:endParaRPr lang="fr-FR" sz="2800" dirty="0">
              <a:solidFill>
                <a:srgbClr val="DB001A"/>
              </a:solidFill>
              <a:cs typeface="Arial"/>
            </a:endParaRPr>
          </a:p>
          <a:p>
            <a:pPr marL="714375" indent="-714375" defTabSz="714375">
              <a:spcAft>
                <a:spcPts val="15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fr-CA" sz="2800" u="sng" dirty="0">
                <a:solidFill>
                  <a:srgbClr val="DB001A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PRO-119 Téléconsultation</a:t>
            </a:r>
            <a:endParaRPr lang="fr-FR" sz="2800" dirty="0">
              <a:solidFill>
                <a:srgbClr val="DB001A"/>
              </a:solidFill>
              <a:cs typeface="Arial"/>
            </a:endParaRPr>
          </a:p>
          <a:p>
            <a:pPr marL="714375" indent="-714375" defTabSz="714375">
              <a:spcAft>
                <a:spcPts val="15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rgbClr val="DB001A"/>
                </a:solidFill>
                <a:cs typeface="Arial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Amélioration continue de la qualité</a:t>
            </a:r>
            <a:endParaRPr lang="fr-FR">
              <a:solidFill>
                <a:srgbClr val="181817"/>
              </a:solidFill>
              <a:cs typeface="Arial"/>
            </a:endParaRPr>
          </a:p>
          <a:p>
            <a:pPr marL="714375" indent="-714375" defTabSz="714375">
              <a:spcAft>
                <a:spcPts val="15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rgbClr val="DB1A00"/>
                </a:solidFill>
                <a:cs typeface="Arial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Guide</a:t>
            </a:r>
            <a:r>
              <a:rPr lang="fr-FR" sz="2800" dirty="0">
                <a:solidFill>
                  <a:srgbClr val="DB1A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de transfert d’informations confidentielles</a:t>
            </a:r>
            <a:endParaRPr lang="fr-FR" sz="2800">
              <a:solidFill>
                <a:srgbClr val="DB1A00"/>
              </a:solidFill>
              <a:cs typeface="Arial"/>
              <a:hlinkClick r:id="rId8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714375" indent="-714375" defTabSz="714375">
              <a:spcAft>
                <a:spcPts val="1500"/>
              </a:spcAft>
              <a:buClr>
                <a:srgbClr val="181817"/>
              </a:buClr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rgbClr val="DB1A00"/>
                </a:solidFill>
                <a:cs typeface="Arial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Manuel d’évaluation</a:t>
            </a:r>
            <a:r>
              <a:rPr lang="fr-FR" sz="2800" dirty="0">
                <a:solidFill>
                  <a:srgbClr val="DB1A00"/>
                </a:solidFill>
                <a:cs typeface="Arial"/>
              </a:rPr>
              <a:t> </a:t>
            </a:r>
            <a:r>
              <a:rPr lang="fr-FR" sz="2800" dirty="0">
                <a:cs typeface="Arial"/>
              </a:rPr>
              <a:t>Agrément Canada, Chapitre 7 </a:t>
            </a:r>
            <a:endParaRPr lang="fr-FR" sz="2800" dirty="0">
              <a:solidFill>
                <a:srgbClr val="DB1A00"/>
              </a:solidFill>
              <a:cs typeface="Arial"/>
              <a:hlinkClick r:id="rId9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714375" indent="-714375" defTabSz="714375">
              <a:buFont typeface="Arial" panose="020B0604020202020204" pitchFamily="34" charset="0"/>
              <a:buChar char="•"/>
            </a:pPr>
            <a:r>
              <a:rPr lang="fr-FR" sz="2800" dirty="0">
                <a:cs typeface="Arial"/>
              </a:rPr>
              <a:t>Formulaire du Consentement de l’usager (à venir).</a:t>
            </a:r>
          </a:p>
        </p:txBody>
      </p:sp>
    </p:spTree>
    <p:extLst>
      <p:ext uri="{BB962C8B-B14F-4D97-AF65-F5344CB8AC3E}">
        <p14:creationId xmlns:p14="http://schemas.microsoft.com/office/powerpoint/2010/main" val="192275923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1EC6A1-7461-414C-B6A5-E8E6F3BB2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4950" y="1325273"/>
            <a:ext cx="8842094" cy="1325563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4400" b="1" kern="1200">
                <a:solidFill>
                  <a:schemeClr val="tx1">
                    <a:lumMod val="90000"/>
                    <a:lumOff val="10000"/>
                  </a:schemeClr>
                </a:solidFill>
                <a:effectLst/>
              </a:rPr>
              <a:t>Questions, commentaires ?</a:t>
            </a:r>
            <a:endParaRPr lang="fr-CA">
              <a:solidFill>
                <a:schemeClr val="tx1">
                  <a:lumMod val="90000"/>
                  <a:lumOff val="10000"/>
                </a:schemeClr>
              </a:solidFill>
              <a:effectLst/>
            </a:endParaRPr>
          </a:p>
        </p:txBody>
      </p:sp>
      <p:sp>
        <p:nvSpPr>
          <p:cNvPr id="5" name="Titre 3">
            <a:extLst>
              <a:ext uri="{FF2B5EF4-FFF2-40B4-BE49-F238E27FC236}">
                <a16:creationId xmlns:a16="http://schemas.microsoft.com/office/drawing/2014/main" id="{51F450AE-8F72-4154-8C22-01C9F0286E6F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4800597" y="2650836"/>
            <a:ext cx="2590799" cy="2387600"/>
          </a:xfrm>
          <a:prstGeom prst="ellipse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8000" b="1">
                <a:solidFill>
                  <a:schemeClr val="bg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68749903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6962609"/>
      </p:ext>
    </p:extLst>
  </p:cSld>
  <p:clrMapOvr>
    <a:masterClrMapping/>
  </p:clrMapOvr>
  <p:transition spd="slow">
    <p:wip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heme/theme1.xml><?xml version="1.0" encoding="utf-8"?>
<a:theme xmlns:a="http://schemas.openxmlformats.org/drawingml/2006/main" name="CIUSSS_rouge">
  <a:themeElements>
    <a:clrScheme name="CIUSSS_Rouge">
      <a:dk1>
        <a:srgbClr val="181817"/>
      </a:dk1>
      <a:lt1>
        <a:sysClr val="window" lastClr="FFFFFF"/>
      </a:lt1>
      <a:dk2>
        <a:srgbClr val="181817"/>
      </a:dk2>
      <a:lt2>
        <a:srgbClr val="DB1A00"/>
      </a:lt2>
      <a:accent1>
        <a:srgbClr val="F79200"/>
      </a:accent1>
      <a:accent2>
        <a:srgbClr val="0871D9"/>
      </a:accent2>
      <a:accent3>
        <a:srgbClr val="81C731"/>
      </a:accent3>
      <a:accent4>
        <a:srgbClr val="767171"/>
      </a:accent4>
      <a:accent5>
        <a:srgbClr val="00858C"/>
      </a:accent5>
      <a:accent6>
        <a:srgbClr val="00B6BA"/>
      </a:accent6>
      <a:hlink>
        <a:srgbClr val="3333FF"/>
      </a:hlink>
      <a:folHlink>
        <a:srgbClr val="00FFFF"/>
      </a:folHlink>
    </a:clrScheme>
    <a:fontScheme name="CIUSS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>
        <a:normAutofit/>
      </a:bodyPr>
      <a:lstStyle>
        <a:defPPr algn="ctr">
          <a:defRPr sz="6600" dirty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CIUSSS_rouge" id="{BD12FF07-1E12-4F27-BD48-BB8E224D3CE3}" vid="{C3E85CBE-92EC-4E76-B018-7B012FCB92E7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B9AEA9B8253848A76E7AF3E2289363" ma:contentTypeVersion="24" ma:contentTypeDescription="Create a new document." ma:contentTypeScope="" ma:versionID="377bd7e1f1f9dfdf2d44091cf4daa5e7">
  <xsd:schema xmlns:xsd="http://www.w3.org/2001/XMLSchema" xmlns:xs="http://www.w3.org/2001/XMLSchema" xmlns:p="http://schemas.microsoft.com/office/2006/metadata/properties" xmlns:ns2="6d5c9865-68df-4181-8e3f-1d97c81724ca" xmlns:ns3="0e598671-6097-4e2d-acfd-55176cc149c9" targetNamespace="http://schemas.microsoft.com/office/2006/metadata/properties" ma:root="true" ma:fieldsID="bafc6e7fdee9cf27b14372b7b9a01a54" ns2:_="" ns3:_="">
    <xsd:import namespace="6d5c9865-68df-4181-8e3f-1d97c81724ca"/>
    <xsd:import namespace="0e598671-6097-4e2d-acfd-55176cc149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Commentaire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Assign_x00e9__x00e0_" minOccurs="0"/>
                <xsd:element ref="ns2:MediaLengthInSeconds" minOccurs="0"/>
                <xsd:element ref="ns2:Noregistre" minOccurs="0"/>
                <xsd:element ref="ns2:NoDRT" minOccurs="0"/>
                <xsd:element ref="ns2:MediaServiceLocation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5c9865-68df-4181-8e3f-1d97c81724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Commentaire" ma:index="14" nillable="true" ma:displayName="Commentaire" ma:description="Projet de loi no 11&#10;Loi visant à augmenter l’offre de&#10;services de première ligne par les&#10;médecins omnipraticiens et à&#10;améliorer la gestion de cette offre" ma:format="Dropdown" ma:internalName="Commentair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Assign_x00e9__x00e0_" ma:index="20" nillable="true" ma:displayName="Assigné à" ma:format="Dropdown" ma:list="UserInfo" ma:SharePointGroup="0" ma:internalName="Assign_x00e9__x00e0_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Noregistre" ma:index="22" nillable="true" ma:displayName="No registre" ma:description="Numéro du projet dans le Registre des demandes de projets (Smartsheet)" ma:internalName="Noregistre">
      <xsd:simpleType>
        <xsd:restriction base="dms:Text">
          <xsd:maxLength value="255"/>
        </xsd:restriction>
      </xsd:simpleType>
    </xsd:element>
    <xsd:element name="NoDRT" ma:index="23" nillable="true" ma:displayName="No DRT" ma:description="Numéro de projet de la DRT" ma:format="Dropdown" ma:internalName="NoDRT">
      <xsd:simpleType>
        <xsd:restriction base="dms:Text">
          <xsd:maxLength value="255"/>
        </xsd:restriction>
      </xsd:simpleType>
    </xsd:element>
    <xsd:element name="MediaServiceLocation" ma:index="24" nillable="true" ma:displayName="Location" ma:internalName="MediaServiceLocation" ma:readOnly="true">
      <xsd:simpleType>
        <xsd:restriction base="dms:Text"/>
      </xsd:simpleType>
    </xsd:element>
    <xsd:element name="_Flow_SignoffStatus" ma:index="25" nillable="true" ma:displayName="Sign-off status" ma:internalName="Sign_x002d_off_x0020_status">
      <xsd:simpleType>
        <xsd:restriction base="dms:Text"/>
      </xsd:simpleType>
    </xsd:element>
    <xsd:element name="lcf76f155ced4ddcb4097134ff3c332f" ma:index="27" nillable="true" ma:taxonomy="true" ma:internalName="lcf76f155ced4ddcb4097134ff3c332f" ma:taxonomyFieldName="MediaServiceImageTags" ma:displayName="Image Tags" ma:readOnly="false" ma:fieldId="{5cf76f15-5ced-4ddc-b409-7134ff3c332f}" ma:taxonomyMulti="true" ma:sspId="20125e5a-fbbd-4a39-926c-a359310fd2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598671-6097-4e2d-acfd-55176cc149c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8" nillable="true" ma:displayName="Taxonomy Catch All Column" ma:hidden="true" ma:list="{ee48c52b-5dce-4eff-96f9-5ed2b4ce3cd3}" ma:internalName="TaxCatchAll" ma:showField="CatchAllData" ma:web="0e598671-6097-4e2d-acfd-55176cc149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mentaire xmlns="6d5c9865-68df-4181-8e3f-1d97c81724ca" xsi:nil="true"/>
    <Assign_x00e9__x00e0_ xmlns="6d5c9865-68df-4181-8e3f-1d97c81724ca">
      <UserInfo>
        <DisplayName/>
        <AccountId xsi:nil="true"/>
        <AccountType/>
      </UserInfo>
    </Assign_x00e9__x00e0_>
    <Noregistre xmlns="6d5c9865-68df-4181-8e3f-1d97c81724ca" xsi:nil="true"/>
    <NoDRT xmlns="6d5c9865-68df-4181-8e3f-1d97c81724ca" xsi:nil="true"/>
    <_Flow_SignoffStatus xmlns="6d5c9865-68df-4181-8e3f-1d97c81724ca" xsi:nil="true"/>
    <lcf76f155ced4ddcb4097134ff3c332f xmlns="6d5c9865-68df-4181-8e3f-1d97c81724ca">
      <Terms xmlns="http://schemas.microsoft.com/office/infopath/2007/PartnerControls"/>
    </lcf76f155ced4ddcb4097134ff3c332f>
    <TaxCatchAll xmlns="0e598671-6097-4e2d-acfd-55176cc149c9" xsi:nil="true"/>
    <SharedWithUsers xmlns="0e598671-6097-4e2d-acfd-55176cc149c9">
      <UserInfo>
        <DisplayName>Sabrina Primiano (CIUSSS EMTL)</DisplayName>
        <AccountId>56</AccountId>
        <AccountType/>
      </UserInfo>
      <UserInfo>
        <DisplayName>Pascal Robichaud (CIUSSS EMTL DRT)</DisplayName>
        <AccountId>25</AccountId>
        <AccountType/>
      </UserInfo>
      <UserInfo>
        <DisplayName>Marcela Fuentes Aguilar (CIUSSS EMTL)</DisplayName>
        <AccountId>2259</AccountId>
        <AccountType/>
      </UserInfo>
      <UserInfo>
        <DisplayName>Carole Leblanc (CIUSSS EMTL)</DisplayName>
        <AccountId>17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3B61CA54-EDE7-4866-BDE7-BD6D722F742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07CD55A-C6B2-4598-8C5B-299AD6B2A98A}">
  <ds:schemaRefs>
    <ds:schemaRef ds:uri="0e598671-6097-4e2d-acfd-55176cc149c9"/>
    <ds:schemaRef ds:uri="6d5c9865-68df-4181-8e3f-1d97c81724c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99BCD48-CB9B-4CB0-8E58-5AEAA947254E}">
  <ds:schemaRefs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terms/"/>
    <ds:schemaRef ds:uri="0e598671-6097-4e2d-acfd-55176cc149c9"/>
    <ds:schemaRef ds:uri="6d5c9865-68df-4181-8e3f-1d97c81724c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CIUSSS_rouge</Template>
  <TotalTime>0</TotalTime>
  <Words>260</Words>
  <Application>Microsoft Office PowerPoint</Application>
  <PresentationFormat>Grand écran</PresentationFormat>
  <Paragraphs>48</Paragraphs>
  <Slides>7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Aharoni</vt:lpstr>
      <vt:lpstr>Arial</vt:lpstr>
      <vt:lpstr>Arial Black</vt:lpstr>
      <vt:lpstr>Calibri</vt:lpstr>
      <vt:lpstr>Wingdings</vt:lpstr>
      <vt:lpstr>CIUSSS_rouge</vt:lpstr>
      <vt:lpstr>Présentation PowerPoint</vt:lpstr>
      <vt:lpstr>Présentation PowerPoint</vt:lpstr>
      <vt:lpstr>Favoriser la participation de votre patient partenaire</vt:lpstr>
      <vt:lpstr>Les bonnes pratiques en téléconsultation</vt:lpstr>
      <vt:lpstr>Liens utiles</vt:lpstr>
      <vt:lpstr>Questions, commentaires ?</vt:lpstr>
      <vt:lpstr>Présentation PowerPoint</vt:lpstr>
    </vt:vector>
  </TitlesOfParts>
  <Company>Intitut univ. sante mentale Mtl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couj4</dc:creator>
  <cp:lastModifiedBy>Cherki Bouzroud (CIUSSS EMTL)</cp:lastModifiedBy>
  <cp:revision>25</cp:revision>
  <dcterms:created xsi:type="dcterms:W3CDTF">2015-09-08T18:03:59Z</dcterms:created>
  <dcterms:modified xsi:type="dcterms:W3CDTF">2024-06-14T18:57:15Z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0x01010092B9AEA9B8253848A76E7AF3E2289363</vt:lpwstr>
  </property>
  <property fmtid="{D5CDD505-2E9C-101B-9397-08002B2CF9AE}" pid="3" name="MediaServiceImageTags">
    <vt:lpwstr/>
  </property>
  <property fmtid="{D5CDD505-2E9C-101B-9397-08002B2CF9AE}" pid="4" name="MSIP_Label_6a7d8d5d-78e2-4a62-9fcd-016eb5e4c57c_Enabled">
    <vt:lpwstr>true</vt:lpwstr>
  </property>
  <property fmtid="{D5CDD505-2E9C-101B-9397-08002B2CF9AE}" pid="5" name="MSIP_Label_6a7d8d5d-78e2-4a62-9fcd-016eb5e4c57c_SetDate">
    <vt:lpwstr>2022-05-27T18:45:35Z</vt:lpwstr>
  </property>
  <property fmtid="{D5CDD505-2E9C-101B-9397-08002B2CF9AE}" pid="6" name="MSIP_Label_6a7d8d5d-78e2-4a62-9fcd-016eb5e4c57c_Method">
    <vt:lpwstr>Standard</vt:lpwstr>
  </property>
  <property fmtid="{D5CDD505-2E9C-101B-9397-08002B2CF9AE}" pid="7" name="MSIP_Label_6a7d8d5d-78e2-4a62-9fcd-016eb5e4c57c_Name">
    <vt:lpwstr>Général</vt:lpwstr>
  </property>
  <property fmtid="{D5CDD505-2E9C-101B-9397-08002B2CF9AE}" pid="8" name="MSIP_Label_6a7d8d5d-78e2-4a62-9fcd-016eb5e4c57c_SiteId">
    <vt:lpwstr>06e1fe28-5f8b-4075-bf6c-ae24be1a7992</vt:lpwstr>
  </property>
  <property fmtid="{D5CDD505-2E9C-101B-9397-08002B2CF9AE}" pid="9" name="MSIP_Label_6a7d8d5d-78e2-4a62-9fcd-016eb5e4c57c_ActionId">
    <vt:lpwstr>0a4f538c-a9fb-4dd3-b38f-593b4d42fd24</vt:lpwstr>
  </property>
  <property fmtid="{D5CDD505-2E9C-101B-9397-08002B2CF9AE}" pid="10" name="MSIP_Label_6a7d8d5d-78e2-4a62-9fcd-016eb5e4c57c_ContentBits">
    <vt:lpwstr>0</vt:lpwstr>
  </property>
</Properties>
</file>