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980" autoAdjust="0"/>
    <p:restoredTop sz="94620" autoAdjust="0"/>
  </p:normalViewPr>
  <p:slideViewPr>
    <p:cSldViewPr snapToGrid="0">
      <p:cViewPr varScale="1">
        <p:scale>
          <a:sx n="94" d="100"/>
          <a:sy n="94" d="100"/>
        </p:scale>
        <p:origin x="1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D8C283E-4A23-459A-86B4-000341E4B5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4CC45F-C175-41A3-85A2-4011A0F82F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62EFF77-1438-48B4-86C7-690FD8122F1D}" type="datetimeFigureOut">
              <a:rPr lang="fr-CA"/>
              <a:pPr>
                <a:defRPr/>
              </a:pPr>
              <a:t>2024-12-09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16346F6D-D6AB-4EFD-9505-48CAF4B030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D904E579-F8A8-47A8-B4F8-CECCA6115B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45A4B6-DCCD-4DF9-8058-A6372F0D27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CC9B56-2F6C-4B35-9030-21CB4D8839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042109-472D-41A8-BC5B-0A043339270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4">
            <a:extLst>
              <a:ext uri="{FF2B5EF4-FFF2-40B4-BE49-F238E27FC236}">
                <a16:creationId xmlns:a16="http://schemas.microsoft.com/office/drawing/2014/main" id="{3A9EAAF7-6D4E-4F08-B320-B224FB13E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863" y="6013450"/>
            <a:ext cx="1616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rgbClr val="F79200"/>
                </a:solidFill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0CCD548-7ECB-4F2C-8A34-C2EDB29137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52938" y="6337300"/>
            <a:ext cx="1401762" cy="365125"/>
          </a:xfrm>
        </p:spPr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FD6CEE2-3D90-4B87-BF1A-A5A94D203A36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7A0668D3-2BD6-4CF5-96CF-C1D3100C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4938" y="6356350"/>
            <a:ext cx="1668462" cy="365125"/>
          </a:xfrm>
        </p:spPr>
        <p:txBody>
          <a:bodyPr/>
          <a:lstStyle>
            <a:lvl1pPr>
              <a:def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FCC2AC2-4C2D-4158-99E7-22D38BA3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E00643-F7A8-4CED-9433-9ED2F0322CA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208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92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32986"/>
            <a:ext cx="10515600" cy="3893252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C55231-0D1E-4162-8537-92B54357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38613" y="6356350"/>
            <a:ext cx="1089025" cy="365125"/>
          </a:xfrm>
        </p:spPr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31431C-EB53-44E9-9664-BF2D6F4C64EA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29B9EB-3191-47E4-A747-EED13931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94388" y="6356350"/>
            <a:ext cx="2259012" cy="365125"/>
          </a:xfrm>
        </p:spPr>
        <p:txBody>
          <a:bodyPr/>
          <a:lstStyle>
            <a:lvl1pPr>
              <a:def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2160D2-3F63-4FF6-8FAC-DDB391D3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EBF6F0-11D6-407A-9CBB-001D341B798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724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92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A57157D-82D1-4FEC-8E85-79C5E5B8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9425" y="6356350"/>
            <a:ext cx="1403350" cy="365125"/>
          </a:xfrm>
        </p:spPr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5E94946-8C32-4016-9C9E-27832C7C829C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0B2161B6-D977-479A-91EF-95986798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16675" y="6356350"/>
            <a:ext cx="1736725" cy="365125"/>
          </a:xfrm>
        </p:spPr>
        <p:txBody>
          <a:bodyPr/>
          <a:lstStyle>
            <a:lvl1pPr>
              <a:def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C3831F5-7694-4B0D-987C-63206453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E0B044-3FCB-4266-A833-701664E21E3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313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rgbClr val="F792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E1D3FA6A-AF2A-46A0-AF7D-D4EA7E2C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05313" y="6356350"/>
            <a:ext cx="1220787" cy="365125"/>
          </a:xfrm>
        </p:spPr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B52B150-C1D6-4360-AA09-F165F28CB44A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AD9B9AD0-0031-40D5-B358-55C7ADFF6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0" y="6356350"/>
            <a:ext cx="1981200" cy="365125"/>
          </a:xfrm>
        </p:spPr>
        <p:txBody>
          <a:bodyPr/>
          <a:lstStyle>
            <a:lvl1pPr>
              <a:def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58A4A68B-A143-4405-B0B0-C3E139D3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5CB5508-49D2-4286-906B-0D6F78413ED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316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>
            <a:extLst>
              <a:ext uri="{FF2B5EF4-FFF2-40B4-BE49-F238E27FC236}">
                <a16:creationId xmlns:a16="http://schemas.microsoft.com/office/drawing/2014/main" id="{3F58E0A1-10EE-4AF6-B2D6-A4D76113AFB3}"/>
              </a:ext>
            </a:extLst>
          </p:cNvPr>
          <p:cNvSpPr txBox="1">
            <a:spLocks/>
          </p:cNvSpPr>
          <p:nvPr/>
        </p:nvSpPr>
        <p:spPr>
          <a:xfrm>
            <a:off x="2514600" y="2146300"/>
            <a:ext cx="9361488" cy="1089025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3" name="Titre 3">
            <a:extLst>
              <a:ext uri="{FF2B5EF4-FFF2-40B4-BE49-F238E27FC236}">
                <a16:creationId xmlns:a16="http://schemas.microsoft.com/office/drawing/2014/main" id="{30B5C726-C433-4F48-9A75-55F0C33FC462}"/>
              </a:ext>
            </a:extLst>
          </p:cNvPr>
          <p:cNvSpPr txBox="1">
            <a:spLocks/>
          </p:cNvSpPr>
          <p:nvPr/>
        </p:nvSpPr>
        <p:spPr>
          <a:xfrm>
            <a:off x="2500313" y="3235325"/>
            <a:ext cx="9369425" cy="4683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CA" sz="4000" b="1" dirty="0">
                <a:solidFill>
                  <a:srgbClr val="F79200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rgbClr val="F79200"/>
              </a:solidFill>
              <a:cs typeface="Aharoni" panose="02010803020104030203" pitchFamily="2" charset="-79"/>
            </a:endParaRPr>
          </a:p>
        </p:txBody>
      </p:sp>
      <p:sp>
        <p:nvSpPr>
          <p:cNvPr id="4" name="Espace réservé de la date 2">
            <a:extLst>
              <a:ext uri="{FF2B5EF4-FFF2-40B4-BE49-F238E27FC236}">
                <a16:creationId xmlns:a16="http://schemas.microsoft.com/office/drawing/2014/main" id="{5A408F00-9FB7-4F28-9A7C-D49DD0B64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BB86-B703-4B38-975C-D4BFB5ABB16B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:a16="http://schemas.microsoft.com/office/drawing/2014/main" id="{4752676E-81BB-4C93-AC0B-AC903121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42C1DFFF-B779-477A-A690-80145A2C3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428E-7C51-467B-956A-9E48BB7DB0F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28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F792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9E9A0A-4D76-4C1A-A14F-8D5B3F67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5338" y="6356350"/>
            <a:ext cx="1471612" cy="365125"/>
          </a:xfrm>
        </p:spPr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FE75CA-23A3-4C15-877C-6885FE77B944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CABD1B-69E6-4380-8782-6C18F83A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5450" y="6356350"/>
            <a:ext cx="1377950" cy="365125"/>
          </a:xfrm>
        </p:spPr>
        <p:txBody>
          <a:bodyPr/>
          <a:lstStyle>
            <a:lvl1pPr>
              <a:def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E32709-3D82-4A95-930E-8E9D27B1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D3F889-552B-47E4-B3A5-DD78959DB90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0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9BFF629D-901F-4CCF-AB52-A0D698775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71650" y="365125"/>
            <a:ext cx="95821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dirty="0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D6650F8-BD85-4411-8B68-3953513D6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10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dirty="0"/>
              <a:t>Modifiez les styles du texte du masque</a:t>
            </a:r>
          </a:p>
          <a:p>
            <a:pPr lvl="1"/>
            <a:r>
              <a:rPr lang="fr-CA" altLang="fr-FR" dirty="0"/>
              <a:t>Deuxième niveau</a:t>
            </a:r>
          </a:p>
          <a:p>
            <a:pPr lvl="2"/>
            <a:r>
              <a:rPr lang="fr-CA" altLang="fr-FR" dirty="0"/>
              <a:t>Troisième niveau</a:t>
            </a:r>
          </a:p>
          <a:p>
            <a:pPr lvl="3"/>
            <a:r>
              <a:rPr lang="fr-CA" altLang="fr-FR" dirty="0"/>
              <a:t>Quatrième niveau</a:t>
            </a:r>
          </a:p>
          <a:p>
            <a:pPr lvl="4"/>
            <a:r>
              <a:rPr lang="fr-CA" altLang="fr-FR" dirty="0"/>
              <a:t>Cinquième niveau</a:t>
            </a:r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40EF012D-564C-4C33-AFC3-CDB2D4C2D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146550" y="6337300"/>
            <a:ext cx="10890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8CD83E-C573-4111-A51C-283F6D435095}" type="datetimeFigureOut">
              <a:rPr lang="fr-CA"/>
              <a:pPr>
                <a:defRPr/>
              </a:pPr>
              <a:t>2024-12-09</a:t>
            </a:fld>
            <a:endParaRPr lang="fr-CA" dirty="0"/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id="{ADA0CCE0-0A60-48B3-8179-AF7127E84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" name="Espace réservé du numéro de diapositive 5">
            <a:extLst>
              <a:ext uri="{FF2B5EF4-FFF2-40B4-BE49-F238E27FC236}">
                <a16:creationId xmlns:a16="http://schemas.microsoft.com/office/drawing/2014/main" id="{A4156A51-77B6-4B05-925F-7E1F0BA7A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90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89D0D2B-20E3-41A3-B60C-5B86BD0A197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pic>
        <p:nvPicPr>
          <p:cNvPr id="1031" name="Espace réservé du contenu 4">
            <a:extLst>
              <a:ext uri="{FF2B5EF4-FFF2-40B4-BE49-F238E27FC236}">
                <a16:creationId xmlns:a16="http://schemas.microsoft.com/office/drawing/2014/main" id="{787A1BAF-DEB3-4891-B38D-8E37A261C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863" y="6013450"/>
            <a:ext cx="1616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 6">
            <a:extLst>
              <a:ext uri="{FF2B5EF4-FFF2-40B4-BE49-F238E27FC236}">
                <a16:creationId xmlns:a16="http://schemas.microsoft.com/office/drawing/2014/main" id="{CCFE65B5-BBE3-46F6-AA96-B4446841B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4438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5B6A70F-5CDE-4A6D-B8A1-6852A2B562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5959770"/>
            <a:ext cx="1616075" cy="7705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F79200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>
            <a:extLst>
              <a:ext uri="{FF2B5EF4-FFF2-40B4-BE49-F238E27FC236}">
                <a16:creationId xmlns:a16="http://schemas.microsoft.com/office/drawing/2014/main" id="{E47EA2C2-BFF7-47E5-806D-E3A4FEABBD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41675" y="1122363"/>
            <a:ext cx="7426325" cy="2387600"/>
          </a:xfrm>
        </p:spPr>
        <p:txBody>
          <a:bodyPr/>
          <a:lstStyle/>
          <a:p>
            <a:endParaRPr lang="fr-CA" altLang="fr-FR"/>
          </a:p>
        </p:txBody>
      </p:sp>
      <p:sp>
        <p:nvSpPr>
          <p:cNvPr id="9219" name="Sous-titre 2">
            <a:extLst>
              <a:ext uri="{FF2B5EF4-FFF2-40B4-BE49-F238E27FC236}">
                <a16:creationId xmlns:a16="http://schemas.microsoft.com/office/drawing/2014/main" id="{F233CAD8-19AD-4F0B-94FC-D1D7FFCF6D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52963" y="3602038"/>
            <a:ext cx="6015037" cy="1655762"/>
          </a:xfrm>
        </p:spPr>
        <p:txBody>
          <a:bodyPr/>
          <a:lstStyle/>
          <a:p>
            <a:endParaRPr lang="fr-CA" altLang="fr-FR"/>
          </a:p>
        </p:txBody>
      </p:sp>
      <p:pic>
        <p:nvPicPr>
          <p:cNvPr id="9220" name="Image 3">
            <a:extLst>
              <a:ext uri="{FF2B5EF4-FFF2-40B4-BE49-F238E27FC236}">
                <a16:creationId xmlns:a16="http://schemas.microsoft.com/office/drawing/2014/main" id="{7DF6A5AA-DBA8-4585-AA53-C1B20D592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5846763"/>
            <a:ext cx="1757362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59CCC5FB-6935-4F4B-A713-7E19AC296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CA" altLang="fr-FR"/>
          </a:p>
        </p:txBody>
      </p:sp>
      <p:pic>
        <p:nvPicPr>
          <p:cNvPr id="10243" name="Espace réservé du contenu 4">
            <a:extLst>
              <a:ext uri="{FF2B5EF4-FFF2-40B4-BE49-F238E27FC236}">
                <a16:creationId xmlns:a16="http://schemas.microsoft.com/office/drawing/2014/main" id="{260D8C47-B206-4A69-8297-5641176562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5600" y="5883275"/>
            <a:ext cx="1468438" cy="7000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2">
            <a:extLst>
              <a:ext uri="{FF2B5EF4-FFF2-40B4-BE49-F238E27FC236}">
                <a16:creationId xmlns:a16="http://schemas.microsoft.com/office/drawing/2014/main" id="{E3625604-961F-4508-BE87-74748E1B7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5818188"/>
            <a:ext cx="1830387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IUSSS_vert">
  <a:themeElements>
    <a:clrScheme name="CIUSSS_vert">
      <a:dk1>
        <a:srgbClr val="181817"/>
      </a:dk1>
      <a:lt1>
        <a:sysClr val="window" lastClr="FFFFFF"/>
      </a:lt1>
      <a:dk2>
        <a:srgbClr val="181817"/>
      </a:dk2>
      <a:lt2>
        <a:srgbClr val="81C731"/>
      </a:lt2>
      <a:accent1>
        <a:srgbClr val="DB1A00"/>
      </a:accent1>
      <a:accent2>
        <a:srgbClr val="F79200"/>
      </a:accent2>
      <a:accent3>
        <a:srgbClr val="0871D9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vert-ppt-gabarit" id="{5D7C134A-2071-4DD9-9834-4BDCF4C46CBB}" vid="{A9CC8BF2-1A5A-43CA-B617-2193C5F844F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Presentation_vert-ppt-gabarit (3)</Template>
  <TotalTime>7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Aharoni</vt:lpstr>
      <vt:lpstr>Arial</vt:lpstr>
      <vt:lpstr>Arial Black</vt:lpstr>
      <vt:lpstr>Calibri</vt:lpstr>
      <vt:lpstr>CIUSSS_vert</vt:lpstr>
      <vt:lpstr>Présentation PowerPoint</vt:lpstr>
      <vt:lpstr>Présentation PowerPoint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Lucie Archambault (CIUSSS EMTL)</dc:creator>
  <cp:lastModifiedBy>Lucie Archambault (CIUSSS EMTL)</cp:lastModifiedBy>
  <cp:revision>1</cp:revision>
  <dcterms:created xsi:type="dcterms:W3CDTF">2024-12-09T19:04:59Z</dcterms:created>
  <dcterms:modified xsi:type="dcterms:W3CDTF">2024-12-09T19:12:41Z</dcterms:modified>
</cp:coreProperties>
</file>