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ags/tag1.xml" ContentType="application/vnd.openxmlformats-officedocument.presentationml.tags+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4.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5.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6.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0" r:id="rId2"/>
    <p:sldMasterId id="2147483653" r:id="rId3"/>
    <p:sldMasterId id="2147483668" r:id="rId4"/>
    <p:sldMasterId id="2147483677" r:id="rId5"/>
    <p:sldMasterId id="2147483686" r:id="rId6"/>
    <p:sldMasterId id="2147483695" r:id="rId7"/>
  </p:sldMasterIdLst>
  <p:notesMasterIdLst>
    <p:notesMasterId r:id="rId23"/>
  </p:notesMasterIdLst>
  <p:handoutMasterIdLst>
    <p:handoutMasterId r:id="rId24"/>
  </p:handoutMasterIdLst>
  <p:sldIdLst>
    <p:sldId id="256" r:id="rId8"/>
    <p:sldId id="257" r:id="rId9"/>
    <p:sldId id="955" r:id="rId10"/>
    <p:sldId id="956" r:id="rId11"/>
    <p:sldId id="942" r:id="rId12"/>
    <p:sldId id="951" r:id="rId13"/>
    <p:sldId id="946" r:id="rId14"/>
    <p:sldId id="953" r:id="rId15"/>
    <p:sldId id="947" r:id="rId16"/>
    <p:sldId id="950" r:id="rId17"/>
    <p:sldId id="948" r:id="rId18"/>
    <p:sldId id="949" r:id="rId19"/>
    <p:sldId id="954" r:id="rId20"/>
    <p:sldId id="306" r:id="rId21"/>
    <p:sldId id="482" r:id="rId22"/>
  </p:sldIdLst>
  <p:sldSz cx="9144000" cy="5715000" type="screen16x10"/>
  <p:notesSz cx="7104063" cy="10234613"/>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30" userDrawn="1">
          <p15:clr>
            <a:srgbClr val="A4A3A4"/>
          </p15:clr>
        </p15:guide>
        <p15:guide id="2" pos="249"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abienne Debiais (CIUSSS EMTL)" initials="FD(E" lastIdx="0" clrIdx="0">
    <p:extLst>
      <p:ext uri="{19B8F6BF-5375-455C-9EA6-DF929625EA0E}">
        <p15:presenceInfo xmlns:p15="http://schemas.microsoft.com/office/powerpoint/2012/main" userId="S-1-5-21-742793915-1157779103-1233803906-5606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1D927D"/>
    <a:srgbClr val="81C731"/>
    <a:srgbClr val="107864"/>
    <a:srgbClr val="FF33CC"/>
    <a:srgbClr val="F39C12"/>
    <a:srgbClr val="77933C"/>
    <a:srgbClr val="000000"/>
    <a:srgbClr val="9BBB59"/>
    <a:srgbClr val="87A84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290" autoAdjust="0"/>
    <p:restoredTop sz="90864" autoAdjust="0"/>
  </p:normalViewPr>
  <p:slideViewPr>
    <p:cSldViewPr snapToGrid="0" snapToObjects="1">
      <p:cViewPr varScale="1">
        <p:scale>
          <a:sx n="124" d="100"/>
          <a:sy n="124" d="100"/>
        </p:scale>
        <p:origin x="2766" y="102"/>
      </p:cViewPr>
      <p:guideLst>
        <p:guide orient="horz" pos="530"/>
        <p:guide pos="249"/>
      </p:guideLst>
    </p:cSldViewPr>
  </p:slideViewPr>
  <p:notesTextViewPr>
    <p:cViewPr>
      <p:scale>
        <a:sx n="100" d="100"/>
        <a:sy n="100" d="100"/>
      </p:scale>
      <p:origin x="0" y="0"/>
    </p:cViewPr>
  </p:notesTextViewPr>
  <p:notesViewPr>
    <p:cSldViewPr snapToGrid="0" snapToObjects="1" showGuides="1">
      <p:cViewPr varScale="1">
        <p:scale>
          <a:sx n="120" d="100"/>
          <a:sy n="120" d="100"/>
        </p:scale>
        <p:origin x="5096"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F14A4E81-18F5-E84B-A1B5-D5C3A8354587}"/>
              </a:ext>
            </a:extLst>
          </p:cNvPr>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fr-FR"/>
          </a:p>
        </p:txBody>
      </p:sp>
      <p:sp>
        <p:nvSpPr>
          <p:cNvPr id="3" name="Espace réservé de la date 2">
            <a:extLst>
              <a:ext uri="{FF2B5EF4-FFF2-40B4-BE49-F238E27FC236}">
                <a16:creationId xmlns:a16="http://schemas.microsoft.com/office/drawing/2014/main" id="{6815279F-5819-1949-9F8F-6959D4B5D580}"/>
              </a:ext>
            </a:extLst>
          </p:cNvPr>
          <p:cNvSpPr>
            <a:spLocks noGrp="1"/>
          </p:cNvSpPr>
          <p:nvPr>
            <p:ph type="dt" sz="quarter" idx="1"/>
          </p:nvPr>
        </p:nvSpPr>
        <p:spPr>
          <a:xfrm>
            <a:off x="4023992" y="0"/>
            <a:ext cx="3078427" cy="513508"/>
          </a:xfrm>
          <a:prstGeom prst="rect">
            <a:avLst/>
          </a:prstGeom>
        </p:spPr>
        <p:txBody>
          <a:bodyPr vert="horz" lIns="99075" tIns="49538" rIns="99075" bIns="49538" rtlCol="0"/>
          <a:lstStyle>
            <a:lvl1pPr algn="r">
              <a:defRPr sz="1300"/>
            </a:lvl1pPr>
          </a:lstStyle>
          <a:p>
            <a:fld id="{C9839B3F-2D49-EA43-B8E1-34DE37B452CE}" type="datetimeFigureOut">
              <a:rPr lang="fr-FR" smtClean="0"/>
              <a:t>17/01/2024</a:t>
            </a:fld>
            <a:endParaRPr lang="fr-FR"/>
          </a:p>
        </p:txBody>
      </p:sp>
      <p:sp>
        <p:nvSpPr>
          <p:cNvPr id="4" name="Espace réservé du pied de page 3">
            <a:extLst>
              <a:ext uri="{FF2B5EF4-FFF2-40B4-BE49-F238E27FC236}">
                <a16:creationId xmlns:a16="http://schemas.microsoft.com/office/drawing/2014/main" id="{C2EAA323-BAD1-4145-84FD-AA275304DBD3}"/>
              </a:ext>
            </a:extLst>
          </p:cNvPr>
          <p:cNvSpPr>
            <a:spLocks noGrp="1"/>
          </p:cNvSpPr>
          <p:nvPr>
            <p:ph type="ftr" sz="quarter" idx="2"/>
          </p:nvPr>
        </p:nvSpPr>
        <p:spPr>
          <a:xfrm>
            <a:off x="0" y="9721107"/>
            <a:ext cx="3078427" cy="513507"/>
          </a:xfrm>
          <a:prstGeom prst="rect">
            <a:avLst/>
          </a:prstGeom>
        </p:spPr>
        <p:txBody>
          <a:bodyPr vert="horz" lIns="99075" tIns="49538" rIns="99075" bIns="49538" rtlCol="0" anchor="b"/>
          <a:lstStyle>
            <a:lvl1pPr algn="l">
              <a:defRPr sz="1300"/>
            </a:lvl1pPr>
          </a:lstStyle>
          <a:p>
            <a:endParaRPr lang="fr-FR"/>
          </a:p>
        </p:txBody>
      </p:sp>
      <p:sp>
        <p:nvSpPr>
          <p:cNvPr id="5" name="Espace réservé du numéro de diapositive 4">
            <a:extLst>
              <a:ext uri="{FF2B5EF4-FFF2-40B4-BE49-F238E27FC236}">
                <a16:creationId xmlns:a16="http://schemas.microsoft.com/office/drawing/2014/main" id="{30780EFF-F299-FF45-860E-11EEC3AAEA89}"/>
              </a:ext>
            </a:extLst>
          </p:cNvPr>
          <p:cNvSpPr>
            <a:spLocks noGrp="1"/>
          </p:cNvSpPr>
          <p:nvPr>
            <p:ph type="sldNum" sz="quarter" idx="3"/>
          </p:nvPr>
        </p:nvSpPr>
        <p:spPr>
          <a:xfrm>
            <a:off x="4023992" y="9721107"/>
            <a:ext cx="3078427" cy="513507"/>
          </a:xfrm>
          <a:prstGeom prst="rect">
            <a:avLst/>
          </a:prstGeom>
        </p:spPr>
        <p:txBody>
          <a:bodyPr vert="horz" lIns="99075" tIns="49538" rIns="99075" bIns="49538" rtlCol="0" anchor="b"/>
          <a:lstStyle>
            <a:lvl1pPr algn="r">
              <a:defRPr sz="1300"/>
            </a:lvl1pPr>
          </a:lstStyle>
          <a:p>
            <a:fld id="{DE0C12A8-B8EF-7547-A5F3-2725D2C4E94B}" type="slidenum">
              <a:rPr lang="fr-FR" smtClean="0"/>
              <a:t>‹N°›</a:t>
            </a:fld>
            <a:endParaRPr lang="fr-FR"/>
          </a:p>
        </p:txBody>
      </p:sp>
    </p:spTree>
    <p:extLst>
      <p:ext uri="{BB962C8B-B14F-4D97-AF65-F5344CB8AC3E}">
        <p14:creationId xmlns:p14="http://schemas.microsoft.com/office/powerpoint/2010/main" val="22877577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fr-FR"/>
          </a:p>
        </p:txBody>
      </p:sp>
      <p:sp>
        <p:nvSpPr>
          <p:cNvPr id="3" name="Espace réservé de la date 2"/>
          <p:cNvSpPr>
            <a:spLocks noGrp="1"/>
          </p:cNvSpPr>
          <p:nvPr>
            <p:ph type="dt" idx="1"/>
          </p:nvPr>
        </p:nvSpPr>
        <p:spPr>
          <a:xfrm>
            <a:off x="4023992" y="0"/>
            <a:ext cx="3078427" cy="513508"/>
          </a:xfrm>
          <a:prstGeom prst="rect">
            <a:avLst/>
          </a:prstGeom>
        </p:spPr>
        <p:txBody>
          <a:bodyPr vert="horz" lIns="99075" tIns="49538" rIns="99075" bIns="49538" rtlCol="0"/>
          <a:lstStyle>
            <a:lvl1pPr algn="r">
              <a:defRPr sz="1300"/>
            </a:lvl1pPr>
          </a:lstStyle>
          <a:p>
            <a:fld id="{420EF876-5DF4-2E4D-BBE9-88710B724223}" type="datetimeFigureOut">
              <a:rPr lang="fr-FR" smtClean="0"/>
              <a:t>17/01/2024</a:t>
            </a:fld>
            <a:endParaRPr lang="fr-FR"/>
          </a:p>
        </p:txBody>
      </p:sp>
      <p:sp>
        <p:nvSpPr>
          <p:cNvPr id="4" name="Espace réservé de l'image des diapositives 3"/>
          <p:cNvSpPr>
            <a:spLocks noGrp="1" noRot="1" noChangeAspect="1"/>
          </p:cNvSpPr>
          <p:nvPr>
            <p:ph type="sldImg" idx="2"/>
          </p:nvPr>
        </p:nvSpPr>
        <p:spPr>
          <a:xfrm>
            <a:off x="788988" y="1279525"/>
            <a:ext cx="5526087" cy="3454400"/>
          </a:xfrm>
          <a:prstGeom prst="rect">
            <a:avLst/>
          </a:prstGeom>
          <a:noFill/>
          <a:ln w="12700">
            <a:solidFill>
              <a:prstClr val="black"/>
            </a:solidFill>
          </a:ln>
        </p:spPr>
        <p:txBody>
          <a:bodyPr vert="horz" lIns="99075" tIns="49538" rIns="99075" bIns="49538" rtlCol="0" anchor="ctr"/>
          <a:lstStyle/>
          <a:p>
            <a:endParaRPr lang="fr-FR"/>
          </a:p>
        </p:txBody>
      </p:sp>
      <p:sp>
        <p:nvSpPr>
          <p:cNvPr id="5" name="Espace réservé des notes 4"/>
          <p:cNvSpPr>
            <a:spLocks noGrp="1"/>
          </p:cNvSpPr>
          <p:nvPr>
            <p:ph type="body" sz="quarter" idx="3"/>
          </p:nvPr>
        </p:nvSpPr>
        <p:spPr>
          <a:xfrm>
            <a:off x="710407" y="4925407"/>
            <a:ext cx="5683250" cy="4029879"/>
          </a:xfrm>
          <a:prstGeom prst="rect">
            <a:avLst/>
          </a:prstGeom>
        </p:spPr>
        <p:txBody>
          <a:bodyPr vert="horz" lIns="99075" tIns="49538" rIns="99075" bIns="49538" rtlCol="0"/>
          <a:lstStyle/>
          <a:p>
            <a:r>
              <a:rPr lang="fr-FR"/>
              <a:t>Modifier les styles du texte du masque
Deuxième niveau
Troisième niveau
Quatrième niveau
Cinquième niveau</a:t>
            </a:r>
          </a:p>
        </p:txBody>
      </p:sp>
      <p:sp>
        <p:nvSpPr>
          <p:cNvPr id="6" name="Espace réservé du pied de page 5"/>
          <p:cNvSpPr>
            <a:spLocks noGrp="1"/>
          </p:cNvSpPr>
          <p:nvPr>
            <p:ph type="ftr" sz="quarter" idx="4"/>
          </p:nvPr>
        </p:nvSpPr>
        <p:spPr>
          <a:xfrm>
            <a:off x="0" y="9721107"/>
            <a:ext cx="3078427" cy="513507"/>
          </a:xfrm>
          <a:prstGeom prst="rect">
            <a:avLst/>
          </a:prstGeom>
        </p:spPr>
        <p:txBody>
          <a:bodyPr vert="horz" lIns="99075" tIns="49538" rIns="99075" bIns="49538" rtlCol="0" anchor="b"/>
          <a:lstStyle>
            <a:lvl1pPr algn="l">
              <a:defRPr sz="1300"/>
            </a:lvl1pPr>
          </a:lstStyle>
          <a:p>
            <a:endParaRPr lang="fr-FR"/>
          </a:p>
        </p:txBody>
      </p:sp>
      <p:sp>
        <p:nvSpPr>
          <p:cNvPr id="7" name="Espace réservé du numéro de diapositive 6"/>
          <p:cNvSpPr>
            <a:spLocks noGrp="1"/>
          </p:cNvSpPr>
          <p:nvPr>
            <p:ph type="sldNum" sz="quarter" idx="5"/>
          </p:nvPr>
        </p:nvSpPr>
        <p:spPr>
          <a:xfrm>
            <a:off x="4023992" y="9721107"/>
            <a:ext cx="3078427" cy="513507"/>
          </a:xfrm>
          <a:prstGeom prst="rect">
            <a:avLst/>
          </a:prstGeom>
        </p:spPr>
        <p:txBody>
          <a:bodyPr vert="horz" lIns="99075" tIns="49538" rIns="99075" bIns="49538" rtlCol="0" anchor="b"/>
          <a:lstStyle>
            <a:lvl1pPr algn="r">
              <a:defRPr sz="1300"/>
            </a:lvl1pPr>
          </a:lstStyle>
          <a:p>
            <a:fld id="{940D0C16-3389-3041-86F1-E0DF38D36A04}" type="slidenum">
              <a:rPr lang="fr-FR" smtClean="0"/>
              <a:t>‹N°›</a:t>
            </a:fld>
            <a:endParaRPr lang="fr-FR"/>
          </a:p>
        </p:txBody>
      </p:sp>
    </p:spTree>
    <p:extLst>
      <p:ext uri="{BB962C8B-B14F-4D97-AF65-F5344CB8AC3E}">
        <p14:creationId xmlns:p14="http://schemas.microsoft.com/office/powerpoint/2010/main" val="19128136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940D0C16-3389-3041-86F1-E0DF38D36A04}" type="slidenum">
              <a:rPr lang="fr-FR" smtClean="0"/>
              <a:t>3</a:t>
            </a:fld>
            <a:endParaRPr lang="fr-FR"/>
          </a:p>
        </p:txBody>
      </p:sp>
    </p:spTree>
    <p:extLst>
      <p:ext uri="{BB962C8B-B14F-4D97-AF65-F5344CB8AC3E}">
        <p14:creationId xmlns:p14="http://schemas.microsoft.com/office/powerpoint/2010/main" val="12259556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Actions que vous pouvez faire pour nous aider à se conformer à la POR-Entretien préventif</a:t>
            </a:r>
          </a:p>
        </p:txBody>
      </p:sp>
      <p:sp>
        <p:nvSpPr>
          <p:cNvPr id="4" name="Espace réservé du numéro de diapositive 3"/>
          <p:cNvSpPr>
            <a:spLocks noGrp="1"/>
          </p:cNvSpPr>
          <p:nvPr>
            <p:ph type="sldNum" sz="quarter" idx="5"/>
          </p:nvPr>
        </p:nvSpPr>
        <p:spPr/>
        <p:txBody>
          <a:bodyPr/>
          <a:lstStyle/>
          <a:p>
            <a:fld id="{940D0C16-3389-3041-86F1-E0DF38D36A04}" type="slidenum">
              <a:rPr lang="fr-FR" smtClean="0"/>
              <a:t>12</a:t>
            </a:fld>
            <a:endParaRPr lang="fr-FR"/>
          </a:p>
        </p:txBody>
      </p:sp>
    </p:spTree>
    <p:extLst>
      <p:ext uri="{BB962C8B-B14F-4D97-AF65-F5344CB8AC3E}">
        <p14:creationId xmlns:p14="http://schemas.microsoft.com/office/powerpoint/2010/main" val="37444696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228600" indent="-228600">
              <a:buAutoNum type="arabicPeriod"/>
            </a:pPr>
            <a:r>
              <a:rPr lang="fr-CA" dirty="0"/>
              <a:t>Fiche POR qui décrit le plan d’entretien préventif au CEMTL</a:t>
            </a:r>
          </a:p>
          <a:p>
            <a:pPr marL="228600" indent="-228600">
              <a:buAutoNum type="arabicPeriod"/>
            </a:pPr>
            <a:r>
              <a:rPr lang="fr-CA" dirty="0"/>
              <a:t>Question/Réponse de sécurité qui précise les éléments considérés pour bâtir le plan d’entretien préventif</a:t>
            </a:r>
          </a:p>
          <a:p>
            <a:pPr marL="228600" indent="-228600">
              <a:buAutoNum type="arabicPeriod"/>
            </a:pPr>
            <a:r>
              <a:rPr lang="fr-CA" dirty="0"/>
              <a:t>Liste de partage des responsabilités des équipements médicaux sera rendu disponible dans l’Intranet après révision</a:t>
            </a:r>
          </a:p>
        </p:txBody>
      </p:sp>
      <p:sp>
        <p:nvSpPr>
          <p:cNvPr id="4" name="Espace réservé du numéro de diapositive 3"/>
          <p:cNvSpPr>
            <a:spLocks noGrp="1"/>
          </p:cNvSpPr>
          <p:nvPr>
            <p:ph type="sldNum" sz="quarter" idx="5"/>
          </p:nvPr>
        </p:nvSpPr>
        <p:spPr/>
        <p:txBody>
          <a:bodyPr/>
          <a:lstStyle/>
          <a:p>
            <a:fld id="{940D0C16-3389-3041-86F1-E0DF38D36A04}" type="slidenum">
              <a:rPr lang="fr-FR" smtClean="0"/>
              <a:t>13</a:t>
            </a:fld>
            <a:endParaRPr lang="fr-FR"/>
          </a:p>
        </p:txBody>
      </p:sp>
    </p:spTree>
    <p:extLst>
      <p:ext uri="{BB962C8B-B14F-4D97-AF65-F5344CB8AC3E}">
        <p14:creationId xmlns:p14="http://schemas.microsoft.com/office/powerpoint/2010/main" val="17912845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Animation étoile après </a:t>
            </a:r>
          </a:p>
        </p:txBody>
      </p:sp>
      <p:sp>
        <p:nvSpPr>
          <p:cNvPr id="4" name="Espace réservé du numéro de diapositive 3"/>
          <p:cNvSpPr>
            <a:spLocks noGrp="1"/>
          </p:cNvSpPr>
          <p:nvPr>
            <p:ph type="sldNum" sz="quarter" idx="10"/>
          </p:nvPr>
        </p:nvSpPr>
        <p:spPr/>
        <p:txBody>
          <a:bodyPr/>
          <a:lstStyle/>
          <a:p>
            <a:pPr defTabSz="933189">
              <a:defRPr/>
            </a:pPr>
            <a:fld id="{6401FE4D-3E8A-44FA-A907-674F022E5614}" type="slidenum">
              <a:rPr lang="fr-CA">
                <a:solidFill>
                  <a:prstClr val="black"/>
                </a:solidFill>
                <a:latin typeface="Calibri" panose="020F0502020204030204"/>
              </a:rPr>
              <a:pPr defTabSz="933189">
                <a:defRPr/>
              </a:pPr>
              <a:t>15</a:t>
            </a:fld>
            <a:endParaRPr lang="fr-CA" dirty="0">
              <a:solidFill>
                <a:prstClr val="black"/>
              </a:solidFill>
              <a:latin typeface="Calibri" panose="020F0502020204030204"/>
            </a:endParaRPr>
          </a:p>
        </p:txBody>
      </p:sp>
    </p:spTree>
    <p:extLst>
      <p:ext uri="{BB962C8B-B14F-4D97-AF65-F5344CB8AC3E}">
        <p14:creationId xmlns:p14="http://schemas.microsoft.com/office/powerpoint/2010/main" val="6821133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940D0C16-3389-3041-86F1-E0DF38D36A04}" type="slidenum">
              <a:rPr lang="fr-FR" smtClean="0"/>
              <a:t>4</a:t>
            </a:fld>
            <a:endParaRPr lang="fr-FR"/>
          </a:p>
        </p:txBody>
      </p:sp>
    </p:spTree>
    <p:extLst>
      <p:ext uri="{BB962C8B-B14F-4D97-AF65-F5344CB8AC3E}">
        <p14:creationId xmlns:p14="http://schemas.microsoft.com/office/powerpoint/2010/main" val="2533729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a:p>
            <a:r>
              <a:rPr lang="fr-CA" dirty="0"/>
              <a:t>Éviter des défaillances qui peuvent avoir un impact sur les patients ou sur les services</a:t>
            </a:r>
          </a:p>
          <a:p>
            <a:r>
              <a:rPr lang="fr-CA" dirty="0"/>
              <a:t>Maintenir les spécifications originales du manufacturier</a:t>
            </a:r>
          </a:p>
          <a:p>
            <a:r>
              <a:rPr lang="fr-CA" dirty="0"/>
              <a:t>Se conformer aux exigences des normes en vigueur (incluant ordres professionnels): Banque d’yeux, Labos, Oncologie</a:t>
            </a:r>
          </a:p>
        </p:txBody>
      </p:sp>
      <p:sp>
        <p:nvSpPr>
          <p:cNvPr id="4" name="Espace réservé du numéro de diapositive 3"/>
          <p:cNvSpPr>
            <a:spLocks noGrp="1"/>
          </p:cNvSpPr>
          <p:nvPr>
            <p:ph type="sldNum" sz="quarter" idx="5"/>
          </p:nvPr>
        </p:nvSpPr>
        <p:spPr/>
        <p:txBody>
          <a:bodyPr/>
          <a:lstStyle/>
          <a:p>
            <a:fld id="{940D0C16-3389-3041-86F1-E0DF38D36A04}" type="slidenum">
              <a:rPr lang="fr-FR" smtClean="0"/>
              <a:t>5</a:t>
            </a:fld>
            <a:endParaRPr lang="fr-FR"/>
          </a:p>
        </p:txBody>
      </p:sp>
    </p:spTree>
    <p:extLst>
      <p:ext uri="{BB962C8B-B14F-4D97-AF65-F5344CB8AC3E}">
        <p14:creationId xmlns:p14="http://schemas.microsoft.com/office/powerpoint/2010/main" val="29249172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sz="1200" b="0" i="0" u="none" strike="noStrike" kern="1200" baseline="0" dirty="0">
                <a:solidFill>
                  <a:schemeClr val="tx1"/>
                </a:solidFill>
                <a:latin typeface="+mn-lt"/>
                <a:ea typeface="+mn-ea"/>
                <a:cs typeface="+mn-cs"/>
              </a:rPr>
              <a:t>À part quelques exceptions, ce sont les services de génie biomédical et des installations matérielles qui sont responsables de la majorité des entretiens préventifs des </a:t>
            </a:r>
            <a:r>
              <a:rPr lang="fr-CA" sz="1200" b="0" dirty="0">
                <a:solidFill>
                  <a:schemeClr val="tx1"/>
                </a:solidFill>
              </a:rPr>
              <a:t>appareils et instruments médicaux, l'équipement et la technologie.</a:t>
            </a:r>
          </a:p>
          <a:p>
            <a:r>
              <a:rPr lang="fr-CA" sz="1200" b="0" dirty="0">
                <a:solidFill>
                  <a:schemeClr val="tx1"/>
                </a:solidFill>
              </a:rPr>
              <a:t>Autres services: SRSAD et Radio-Oncologie</a:t>
            </a:r>
            <a:endParaRPr lang="fr-CA" dirty="0"/>
          </a:p>
        </p:txBody>
      </p:sp>
      <p:sp>
        <p:nvSpPr>
          <p:cNvPr id="4" name="Espace réservé du numéro de diapositive 3"/>
          <p:cNvSpPr>
            <a:spLocks noGrp="1"/>
          </p:cNvSpPr>
          <p:nvPr>
            <p:ph type="sldNum" sz="quarter" idx="5"/>
          </p:nvPr>
        </p:nvSpPr>
        <p:spPr/>
        <p:txBody>
          <a:bodyPr/>
          <a:lstStyle/>
          <a:p>
            <a:fld id="{940D0C16-3389-3041-86F1-E0DF38D36A04}" type="slidenum">
              <a:rPr lang="fr-FR" smtClean="0"/>
              <a:t>6</a:t>
            </a:fld>
            <a:endParaRPr lang="fr-FR"/>
          </a:p>
        </p:txBody>
      </p:sp>
    </p:spTree>
    <p:extLst>
      <p:ext uri="{BB962C8B-B14F-4D97-AF65-F5344CB8AC3E}">
        <p14:creationId xmlns:p14="http://schemas.microsoft.com/office/powerpoint/2010/main" val="34623365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Répond aux TC 1 et 2</a:t>
            </a:r>
          </a:p>
          <a:p>
            <a:r>
              <a:rPr lang="fr-CA" dirty="0"/>
              <a:t>GMAO GBM = Octopus</a:t>
            </a:r>
          </a:p>
          <a:p>
            <a:r>
              <a:rPr lang="fr-CA" dirty="0"/>
              <a:t>GMAO SIM = </a:t>
            </a:r>
            <a:r>
              <a:rPr lang="fr-CA" dirty="0" err="1"/>
              <a:t>Interal</a:t>
            </a:r>
            <a:endParaRPr lang="fr-CA" dirty="0"/>
          </a:p>
          <a:p>
            <a:r>
              <a:rPr lang="fr-CA" dirty="0"/>
              <a:t>GMAO SRSAD = </a:t>
            </a:r>
            <a:r>
              <a:rPr lang="fr-CA" sz="1200" b="0" i="0" u="none" strike="noStrike" kern="1200" baseline="0" dirty="0">
                <a:solidFill>
                  <a:schemeClr val="tx1"/>
                </a:solidFill>
                <a:latin typeface="+mn-lt"/>
                <a:ea typeface="+mn-ea"/>
                <a:cs typeface="+mn-cs"/>
              </a:rPr>
              <a:t>SIGSRSAD</a:t>
            </a:r>
          </a:p>
          <a:p>
            <a:r>
              <a:rPr lang="fr-CA" sz="1200" b="0" i="0" u="none" strike="noStrike" kern="1200" baseline="0" dirty="0">
                <a:solidFill>
                  <a:schemeClr val="tx1"/>
                </a:solidFill>
                <a:latin typeface="+mn-lt"/>
                <a:ea typeface="+mn-ea"/>
                <a:cs typeface="+mn-cs"/>
              </a:rPr>
              <a:t>GMAO Radio-</a:t>
            </a:r>
            <a:r>
              <a:rPr lang="fr-CA" sz="1200" b="0" i="0" u="none" strike="noStrike" kern="1200" baseline="0" dirty="0" err="1">
                <a:solidFill>
                  <a:schemeClr val="tx1"/>
                </a:solidFill>
                <a:latin typeface="+mn-lt"/>
                <a:ea typeface="+mn-ea"/>
                <a:cs typeface="+mn-cs"/>
              </a:rPr>
              <a:t>Onco</a:t>
            </a:r>
            <a:r>
              <a:rPr lang="fr-CA" sz="1200" b="0" i="0" u="none" strike="noStrike" kern="1200" baseline="0" dirty="0">
                <a:solidFill>
                  <a:schemeClr val="tx1"/>
                </a:solidFill>
                <a:latin typeface="+mn-lt"/>
                <a:ea typeface="+mn-ea"/>
                <a:cs typeface="+mn-cs"/>
              </a:rPr>
              <a:t>: Octopus et pour radioprotection </a:t>
            </a:r>
            <a:r>
              <a:rPr lang="fr-CA" sz="1200" b="0" i="0" u="none" strike="noStrike" kern="1200" baseline="0" dirty="0" err="1">
                <a:solidFill>
                  <a:schemeClr val="tx1"/>
                </a:solidFill>
                <a:latin typeface="+mn-lt"/>
                <a:ea typeface="+mn-ea"/>
                <a:cs typeface="+mn-cs"/>
              </a:rPr>
              <a:t>Dupral</a:t>
            </a:r>
            <a:r>
              <a:rPr lang="fr-CA" sz="1200" b="0" i="0" u="none" strike="noStrike" kern="1200" baseline="0" dirty="0">
                <a:solidFill>
                  <a:schemeClr val="tx1"/>
                </a:solidFill>
                <a:latin typeface="+mn-lt"/>
                <a:ea typeface="+mn-ea"/>
                <a:cs typeface="+mn-cs"/>
              </a:rPr>
              <a:t> (pour protocoles) et </a:t>
            </a:r>
            <a:r>
              <a:rPr lang="fr-CA" sz="1200" b="0" i="0" u="none" strike="noStrike" kern="1200" baseline="0" dirty="0" err="1">
                <a:solidFill>
                  <a:schemeClr val="tx1"/>
                </a:solidFill>
                <a:latin typeface="+mn-lt"/>
                <a:ea typeface="+mn-ea"/>
                <a:cs typeface="+mn-cs"/>
              </a:rPr>
              <a:t>QAtrack</a:t>
            </a:r>
            <a:r>
              <a:rPr lang="fr-CA" sz="1200" b="0" i="0" u="none" strike="noStrike" kern="1200" baseline="0" dirty="0">
                <a:solidFill>
                  <a:schemeClr val="tx1"/>
                </a:solidFill>
                <a:latin typeface="+mn-lt"/>
                <a:ea typeface="+mn-ea"/>
                <a:cs typeface="+mn-cs"/>
              </a:rPr>
              <a:t>+ (pour documentation)</a:t>
            </a:r>
            <a:endParaRPr lang="fr-CA" dirty="0"/>
          </a:p>
          <a:p>
            <a:r>
              <a:rPr lang="fr-CA" dirty="0"/>
              <a:t>GMAO Global:</a:t>
            </a:r>
          </a:p>
          <a:p>
            <a:r>
              <a:rPr lang="fr-CA" sz="1200" b="0" i="1" u="none" strike="noStrike" kern="1200" baseline="0" dirty="0">
                <a:solidFill>
                  <a:schemeClr val="tx1"/>
                </a:solidFill>
                <a:latin typeface="+mn-lt"/>
                <a:ea typeface="+mn-ea"/>
                <a:cs typeface="+mn-cs"/>
              </a:rPr>
              <a:t>Système de gestion des maintenances</a:t>
            </a:r>
          </a:p>
          <a:p>
            <a:r>
              <a:rPr lang="fr-CA" sz="1200" b="0" i="0" u="none" strike="noStrike" kern="1200" baseline="0" dirty="0">
                <a:solidFill>
                  <a:schemeClr val="tx1"/>
                </a:solidFill>
                <a:latin typeface="+mn-lt"/>
                <a:ea typeface="+mn-ea"/>
                <a:cs typeface="+mn-cs"/>
              </a:rPr>
              <a:t>Afin de mettre en exécution un plan d’entretien préventif, le groupe responsable doit être en</a:t>
            </a:r>
          </a:p>
          <a:p>
            <a:r>
              <a:rPr lang="fr-CA" sz="1200" b="0" i="0" u="none" strike="noStrike" kern="1200" baseline="0" dirty="0">
                <a:solidFill>
                  <a:schemeClr val="tx1"/>
                </a:solidFill>
                <a:latin typeface="+mn-lt"/>
                <a:ea typeface="+mn-ea"/>
                <a:cs typeface="+mn-cs"/>
              </a:rPr>
              <a:t>mesure de planifier l’exécution des tâches. Cette planification requiert qu’un système de gestion</a:t>
            </a:r>
          </a:p>
          <a:p>
            <a:r>
              <a:rPr lang="fr-CA" sz="1200" b="0" i="0" u="none" strike="noStrike" kern="1200" baseline="0" dirty="0">
                <a:solidFill>
                  <a:schemeClr val="tx1"/>
                </a:solidFill>
                <a:latin typeface="+mn-lt"/>
                <a:ea typeface="+mn-ea"/>
                <a:cs typeface="+mn-cs"/>
              </a:rPr>
              <a:t>soit établi. Un système de gestion des maintenances assistée par ordinateur devient essentiel</a:t>
            </a:r>
          </a:p>
          <a:p>
            <a:r>
              <a:rPr lang="fr-CA" sz="1200" b="0" i="0" u="none" strike="noStrike" kern="1200" baseline="0" dirty="0">
                <a:solidFill>
                  <a:schemeClr val="tx1"/>
                </a:solidFill>
                <a:latin typeface="+mn-lt"/>
                <a:ea typeface="+mn-ea"/>
                <a:cs typeface="+mn-cs"/>
              </a:rPr>
              <a:t>lorsque l’inventaire devient relativement grand.</a:t>
            </a:r>
            <a:endParaRPr lang="fr-CA" dirty="0"/>
          </a:p>
          <a:p>
            <a:r>
              <a:rPr lang="fr-CA" dirty="0"/>
              <a:t>GMAO GBM:</a:t>
            </a:r>
            <a:br>
              <a:rPr lang="fr-CA" dirty="0"/>
            </a:br>
            <a:r>
              <a:rPr lang="fr-CA" sz="1200" b="0" i="0" u="none" strike="noStrike" kern="1200" baseline="0" dirty="0">
                <a:solidFill>
                  <a:schemeClr val="tx1"/>
                </a:solidFill>
                <a:latin typeface="+mn-lt"/>
                <a:ea typeface="+mn-ea"/>
                <a:cs typeface="+mn-cs"/>
              </a:rPr>
              <a:t>Le système de gestion des maintenances utilisé pour les équipements médicaux sous la</a:t>
            </a:r>
          </a:p>
          <a:p>
            <a:r>
              <a:rPr lang="fr-CA" sz="1200" b="0" i="0" u="none" strike="noStrike" kern="1200" baseline="0" dirty="0">
                <a:solidFill>
                  <a:schemeClr val="tx1"/>
                </a:solidFill>
                <a:latin typeface="+mn-lt"/>
                <a:ea typeface="+mn-ea"/>
                <a:cs typeface="+mn-cs"/>
              </a:rPr>
              <a:t>responsabilité du GBM est le logiciel </a:t>
            </a:r>
            <a:r>
              <a:rPr lang="fr-CA" sz="1200" b="0" i="1" u="none" strike="noStrike" kern="1200" baseline="0" dirty="0">
                <a:solidFill>
                  <a:schemeClr val="tx1"/>
                </a:solidFill>
                <a:latin typeface="+mn-lt"/>
                <a:ea typeface="+mn-ea"/>
                <a:cs typeface="+mn-cs"/>
              </a:rPr>
              <a:t>Octopus</a:t>
            </a:r>
            <a:r>
              <a:rPr lang="fr-CA" sz="1200" b="0" i="0" u="none" strike="noStrike" kern="1200" baseline="0" dirty="0">
                <a:solidFill>
                  <a:schemeClr val="tx1"/>
                </a:solidFill>
                <a:latin typeface="+mn-lt"/>
                <a:ea typeface="+mn-ea"/>
                <a:cs typeface="+mn-cs"/>
              </a:rPr>
              <a:t>. Ce logiciel est à la fois un outil d’inventaire et un</a:t>
            </a:r>
          </a:p>
          <a:p>
            <a:r>
              <a:rPr lang="fr-CA" sz="1200" b="0" i="0" u="none" strike="noStrike" kern="1200" baseline="0" dirty="0">
                <a:solidFill>
                  <a:schemeClr val="tx1"/>
                </a:solidFill>
                <a:latin typeface="+mn-lt"/>
                <a:ea typeface="+mn-ea"/>
                <a:cs typeface="+mn-cs"/>
              </a:rPr>
              <a:t>outil de planification et de suivi des maintenances nous permettant de mettre en application les</a:t>
            </a:r>
          </a:p>
          <a:p>
            <a:r>
              <a:rPr lang="fr-CA" sz="1200" b="0" i="0" u="none" strike="noStrike" kern="1200" baseline="0" dirty="0">
                <a:solidFill>
                  <a:schemeClr val="tx1"/>
                </a:solidFill>
                <a:latin typeface="+mn-lt"/>
                <a:ea typeface="+mn-ea"/>
                <a:cs typeface="+mn-cs"/>
              </a:rPr>
              <a:t>éléments du plan d’entretien présenté ci-dessus. Toute la documentation relative aux</a:t>
            </a:r>
          </a:p>
          <a:p>
            <a:r>
              <a:rPr lang="fr-CA" sz="1200" b="0" i="0" u="none" strike="noStrike" kern="1200" baseline="0" dirty="0">
                <a:solidFill>
                  <a:schemeClr val="tx1"/>
                </a:solidFill>
                <a:latin typeface="+mn-lt"/>
                <a:ea typeface="+mn-ea"/>
                <a:cs typeface="+mn-cs"/>
              </a:rPr>
              <a:t>équipements médicaux pour les entretiens et les réparations y sont consignées.</a:t>
            </a:r>
            <a:endParaRPr lang="fr-CA" dirty="0"/>
          </a:p>
        </p:txBody>
      </p:sp>
      <p:sp>
        <p:nvSpPr>
          <p:cNvPr id="4" name="Espace réservé du numéro de diapositive 3"/>
          <p:cNvSpPr>
            <a:spLocks noGrp="1"/>
          </p:cNvSpPr>
          <p:nvPr>
            <p:ph type="sldNum" sz="quarter" idx="5"/>
          </p:nvPr>
        </p:nvSpPr>
        <p:spPr/>
        <p:txBody>
          <a:bodyPr/>
          <a:lstStyle/>
          <a:p>
            <a:fld id="{940D0C16-3389-3041-86F1-E0DF38D36A04}" type="slidenum">
              <a:rPr lang="fr-FR" smtClean="0"/>
              <a:t>7</a:t>
            </a:fld>
            <a:endParaRPr lang="fr-FR"/>
          </a:p>
        </p:txBody>
      </p:sp>
    </p:spTree>
    <p:extLst>
      <p:ext uri="{BB962C8B-B14F-4D97-AF65-F5344CB8AC3E}">
        <p14:creationId xmlns:p14="http://schemas.microsoft.com/office/powerpoint/2010/main" val="25757038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Répond au TC 3</a:t>
            </a:r>
          </a:p>
          <a:p>
            <a:r>
              <a:rPr lang="fr-CA" dirty="0"/>
              <a:t>Exemple de </a:t>
            </a:r>
            <a:r>
              <a:rPr lang="fr-CA" dirty="0" err="1"/>
              <a:t>TdB</a:t>
            </a:r>
            <a:endParaRPr lang="fr-CA" dirty="0"/>
          </a:p>
          <a:p>
            <a:r>
              <a:rPr lang="fr-CA" dirty="0"/>
              <a:t>Global:</a:t>
            </a:r>
          </a:p>
          <a:p>
            <a:r>
              <a:rPr lang="fr-CA" sz="1200" b="0" i="1" u="none" strike="noStrike" kern="1200" baseline="0" dirty="0">
                <a:solidFill>
                  <a:schemeClr val="tx1"/>
                </a:solidFill>
                <a:latin typeface="+mn-lt"/>
                <a:ea typeface="+mn-ea"/>
                <a:cs typeface="+mn-cs"/>
              </a:rPr>
              <a:t>Suivi</a:t>
            </a:r>
          </a:p>
          <a:p>
            <a:r>
              <a:rPr lang="fr-CA" sz="1200" b="0" i="0" u="none" strike="noStrike" kern="1200" baseline="0" dirty="0">
                <a:solidFill>
                  <a:schemeClr val="tx1"/>
                </a:solidFill>
                <a:latin typeface="+mn-lt"/>
                <a:ea typeface="+mn-ea"/>
                <a:cs typeface="+mn-cs"/>
              </a:rPr>
              <a:t>Finalement, une méthode de suivi de l’exécution du plan doit être en place afin de pouvoir suivre</a:t>
            </a:r>
          </a:p>
          <a:p>
            <a:r>
              <a:rPr lang="fr-CA" sz="1200" b="0" i="0" u="none" strike="noStrike" kern="1200" baseline="0" dirty="0">
                <a:solidFill>
                  <a:schemeClr val="tx1"/>
                </a:solidFill>
                <a:latin typeface="+mn-lt"/>
                <a:ea typeface="+mn-ea"/>
                <a:cs typeface="+mn-cs"/>
              </a:rPr>
              <a:t>l’évolution des maintenances et ajuster les effectifs au besoin.</a:t>
            </a:r>
          </a:p>
          <a:p>
            <a:r>
              <a:rPr lang="fr-CA" sz="1200" b="0" i="0" u="none" strike="noStrike" kern="1200" baseline="0" dirty="0">
                <a:solidFill>
                  <a:schemeClr val="tx1"/>
                </a:solidFill>
                <a:latin typeface="+mn-lt"/>
                <a:ea typeface="+mn-ea"/>
                <a:cs typeface="+mn-cs"/>
              </a:rPr>
              <a:t>Le plan d’entretien préventif proposé est présenté en fonction des différents services qui assurent</a:t>
            </a:r>
          </a:p>
          <a:p>
            <a:r>
              <a:rPr lang="fr-CA" sz="1200" b="0" i="0" u="none" strike="noStrike" kern="1200" baseline="0" dirty="0">
                <a:solidFill>
                  <a:schemeClr val="tx1"/>
                </a:solidFill>
                <a:latin typeface="+mn-lt"/>
                <a:ea typeface="+mn-ea"/>
                <a:cs typeface="+mn-cs"/>
              </a:rPr>
              <a:t>chacun une partie de l’entretien des équipements médicaux du CIUSSS, soit :</a:t>
            </a:r>
          </a:p>
          <a:p>
            <a:r>
              <a:rPr lang="fr-CA" sz="1200" b="0" i="0" u="none" strike="noStrike" kern="1200" baseline="0" dirty="0">
                <a:solidFill>
                  <a:schemeClr val="tx1"/>
                </a:solidFill>
                <a:latin typeface="+mn-lt"/>
                <a:ea typeface="+mn-ea"/>
                <a:cs typeface="+mn-cs"/>
              </a:rPr>
              <a:t>• le service du génie biomédical (GBM)</a:t>
            </a:r>
          </a:p>
          <a:p>
            <a:r>
              <a:rPr lang="fr-CA" sz="1200" b="0" i="0" u="none" strike="noStrike" kern="1200" baseline="0" dirty="0">
                <a:solidFill>
                  <a:schemeClr val="tx1"/>
                </a:solidFill>
                <a:latin typeface="+mn-lt"/>
                <a:ea typeface="+mn-ea"/>
                <a:cs typeface="+mn-cs"/>
              </a:rPr>
              <a:t>• le service des installations matérielles (SIM)</a:t>
            </a:r>
          </a:p>
          <a:p>
            <a:r>
              <a:rPr lang="fr-CA" sz="1200" b="0" i="0" u="none" strike="noStrike" kern="1200" baseline="0" dirty="0">
                <a:solidFill>
                  <a:schemeClr val="tx1"/>
                </a:solidFill>
                <a:latin typeface="+mn-lt"/>
                <a:ea typeface="+mn-ea"/>
                <a:cs typeface="+mn-cs"/>
              </a:rPr>
              <a:t>• le service de radio-oncologie</a:t>
            </a:r>
          </a:p>
          <a:p>
            <a:r>
              <a:rPr lang="fr-CA" sz="1200" b="0" i="0" u="none" strike="noStrike" kern="1200" baseline="0" dirty="0">
                <a:solidFill>
                  <a:schemeClr val="tx1"/>
                </a:solidFill>
                <a:latin typeface="+mn-lt"/>
                <a:ea typeface="+mn-ea"/>
                <a:cs typeface="+mn-cs"/>
              </a:rPr>
              <a:t>• les laboratoires de la Grappe-</a:t>
            </a:r>
            <a:r>
              <a:rPr lang="fr-CA" sz="1200" b="0" i="0" u="none" strike="noStrike" kern="1200" baseline="0" dirty="0" err="1">
                <a:solidFill>
                  <a:schemeClr val="tx1"/>
                </a:solidFill>
                <a:latin typeface="+mn-lt"/>
                <a:ea typeface="+mn-ea"/>
                <a:cs typeface="+mn-cs"/>
              </a:rPr>
              <a:t>Optilab</a:t>
            </a:r>
            <a:r>
              <a:rPr lang="fr-CA" sz="1200" b="0" i="0" u="none" strike="noStrike" kern="1200" baseline="0" dirty="0">
                <a:solidFill>
                  <a:schemeClr val="tx1"/>
                </a:solidFill>
                <a:latin typeface="+mn-lt"/>
                <a:ea typeface="+mn-ea"/>
                <a:cs typeface="+mn-cs"/>
              </a:rPr>
              <a:t> Montréal-CHUM : </a:t>
            </a:r>
            <a:r>
              <a:rPr lang="fr-CA" sz="1200" b="0" i="0" u="none" strike="noStrike" kern="1200" baseline="0" dirty="0" err="1">
                <a:solidFill>
                  <a:schemeClr val="tx1"/>
                </a:solidFill>
                <a:latin typeface="+mn-lt"/>
                <a:ea typeface="+mn-ea"/>
                <a:cs typeface="+mn-cs"/>
              </a:rPr>
              <a:t>HMR,Santa</a:t>
            </a:r>
            <a:r>
              <a:rPr lang="fr-CA" sz="1200" b="0" i="0" u="none" strike="noStrike" kern="1200" baseline="0" dirty="0">
                <a:solidFill>
                  <a:schemeClr val="tx1"/>
                </a:solidFill>
                <a:latin typeface="+mn-lt"/>
                <a:ea typeface="+mn-ea"/>
                <a:cs typeface="+mn-cs"/>
              </a:rPr>
              <a:t> </a:t>
            </a:r>
            <a:r>
              <a:rPr lang="fr-CA" sz="1200" b="0" i="0" u="none" strike="noStrike" kern="1200" baseline="0" dirty="0" err="1">
                <a:solidFill>
                  <a:schemeClr val="tx1"/>
                </a:solidFill>
                <a:latin typeface="+mn-lt"/>
                <a:ea typeface="+mn-ea"/>
                <a:cs typeface="+mn-cs"/>
              </a:rPr>
              <a:t>Cabrini</a:t>
            </a:r>
            <a:r>
              <a:rPr lang="fr-CA" sz="1200" b="0" i="0" u="none" strike="noStrike" kern="1200" baseline="0" dirty="0">
                <a:solidFill>
                  <a:schemeClr val="tx1"/>
                </a:solidFill>
                <a:latin typeface="+mn-lt"/>
                <a:ea typeface="+mn-ea"/>
                <a:cs typeface="+mn-cs"/>
              </a:rPr>
              <a:t> et IUSMM</a:t>
            </a:r>
          </a:p>
          <a:p>
            <a:r>
              <a:rPr lang="fr-CA" sz="1200" b="0" i="0" u="none" strike="noStrike" kern="1200" baseline="0" dirty="0">
                <a:solidFill>
                  <a:schemeClr val="tx1"/>
                </a:solidFill>
                <a:latin typeface="+mn-lt"/>
                <a:ea typeface="+mn-ea"/>
                <a:cs typeface="+mn-cs"/>
              </a:rPr>
              <a:t>• le service régional de soins à domicile (SRSAD)</a:t>
            </a:r>
            <a:endParaRPr lang="fr-CA" dirty="0"/>
          </a:p>
          <a:p>
            <a:r>
              <a:rPr lang="fr-CA" dirty="0"/>
              <a:t>GBM:</a:t>
            </a:r>
            <a:br>
              <a:rPr lang="fr-CA" dirty="0"/>
            </a:br>
            <a:r>
              <a:rPr lang="fr-CA" sz="1200" b="0" i="0" u="none" strike="noStrike" kern="1200" baseline="0" dirty="0">
                <a:solidFill>
                  <a:schemeClr val="tx1"/>
                </a:solidFill>
                <a:latin typeface="+mn-lt"/>
                <a:ea typeface="+mn-ea"/>
                <a:cs typeface="+mn-cs"/>
              </a:rPr>
              <a:t>Afin de s’assurer que le plan d’entretien préventif soit respecté, le service du GBM procède à des audits et suivis réguliers tels que décrit dans la procédure interne du GBM 1.5 Audit.</a:t>
            </a:r>
          </a:p>
          <a:p>
            <a:r>
              <a:rPr lang="fr-CA" sz="1200" b="0" i="0" u="none" strike="noStrike" kern="1200" baseline="0" dirty="0">
                <a:solidFill>
                  <a:schemeClr val="tx1"/>
                </a:solidFill>
                <a:latin typeface="+mn-lt"/>
                <a:ea typeface="+mn-ea"/>
                <a:cs typeface="+mn-cs"/>
              </a:rPr>
              <a:t>Le GBM s’assure également que pour chaque entretien préventif réalisé un rapport d’entretien préventif pertinent est déposé dans la GMAO afin de conserver l’historique des maintenances tel que décrit dans la procédure interne du GBM 3.4.1 Entretien préventif.</a:t>
            </a:r>
            <a:endParaRPr lang="fr-CA" dirty="0"/>
          </a:p>
        </p:txBody>
      </p:sp>
      <p:sp>
        <p:nvSpPr>
          <p:cNvPr id="4" name="Espace réservé du numéro de diapositive 3"/>
          <p:cNvSpPr>
            <a:spLocks noGrp="1"/>
          </p:cNvSpPr>
          <p:nvPr>
            <p:ph type="sldNum" sz="quarter" idx="5"/>
          </p:nvPr>
        </p:nvSpPr>
        <p:spPr/>
        <p:txBody>
          <a:bodyPr/>
          <a:lstStyle/>
          <a:p>
            <a:fld id="{940D0C16-3389-3041-86F1-E0DF38D36A04}" type="slidenum">
              <a:rPr lang="fr-FR" smtClean="0"/>
              <a:t>8</a:t>
            </a:fld>
            <a:endParaRPr lang="fr-FR"/>
          </a:p>
        </p:txBody>
      </p:sp>
    </p:spTree>
    <p:extLst>
      <p:ext uri="{BB962C8B-B14F-4D97-AF65-F5344CB8AC3E}">
        <p14:creationId xmlns:p14="http://schemas.microsoft.com/office/powerpoint/2010/main" val="16925581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Répond au TC 3</a:t>
            </a:r>
          </a:p>
          <a:p>
            <a:r>
              <a:rPr lang="fr-CA" dirty="0"/>
              <a:t>Exemple de </a:t>
            </a:r>
            <a:r>
              <a:rPr lang="fr-CA" dirty="0" err="1"/>
              <a:t>TdB</a:t>
            </a:r>
            <a:r>
              <a:rPr lang="fr-CA" dirty="0"/>
              <a:t> au GBM (Power BI)</a:t>
            </a:r>
          </a:p>
          <a:p>
            <a:r>
              <a:rPr lang="fr-CA" dirty="0"/>
              <a:t>Global:</a:t>
            </a:r>
          </a:p>
          <a:p>
            <a:r>
              <a:rPr lang="fr-CA" sz="1200" b="0" i="1" u="none" strike="noStrike" kern="1200" baseline="0" dirty="0">
                <a:solidFill>
                  <a:schemeClr val="tx1"/>
                </a:solidFill>
                <a:latin typeface="+mn-lt"/>
                <a:ea typeface="+mn-ea"/>
                <a:cs typeface="+mn-cs"/>
              </a:rPr>
              <a:t>Suivi</a:t>
            </a:r>
          </a:p>
          <a:p>
            <a:r>
              <a:rPr lang="fr-CA" sz="1200" b="0" i="0" u="none" strike="noStrike" kern="1200" baseline="0" dirty="0">
                <a:solidFill>
                  <a:schemeClr val="tx1"/>
                </a:solidFill>
                <a:latin typeface="+mn-lt"/>
                <a:ea typeface="+mn-ea"/>
                <a:cs typeface="+mn-cs"/>
              </a:rPr>
              <a:t>Finalement, une méthode de suivi de l’exécution du plan doit être en place afin de pouvoir suivre</a:t>
            </a:r>
          </a:p>
          <a:p>
            <a:r>
              <a:rPr lang="fr-CA" sz="1200" b="0" i="0" u="none" strike="noStrike" kern="1200" baseline="0" dirty="0">
                <a:solidFill>
                  <a:schemeClr val="tx1"/>
                </a:solidFill>
                <a:latin typeface="+mn-lt"/>
                <a:ea typeface="+mn-ea"/>
                <a:cs typeface="+mn-cs"/>
              </a:rPr>
              <a:t>l’évolution des maintenances et ajuster les effectifs au besoin.</a:t>
            </a:r>
          </a:p>
          <a:p>
            <a:r>
              <a:rPr lang="fr-CA" sz="1200" b="0" i="0" u="none" strike="noStrike" kern="1200" baseline="0" dirty="0">
                <a:solidFill>
                  <a:schemeClr val="tx1"/>
                </a:solidFill>
                <a:latin typeface="+mn-lt"/>
                <a:ea typeface="+mn-ea"/>
                <a:cs typeface="+mn-cs"/>
              </a:rPr>
              <a:t>Le plan d’entretien préventif proposé est présenté en fonction des différents services qui assurent</a:t>
            </a:r>
          </a:p>
          <a:p>
            <a:r>
              <a:rPr lang="fr-CA" sz="1200" b="0" i="0" u="none" strike="noStrike" kern="1200" baseline="0" dirty="0">
                <a:solidFill>
                  <a:schemeClr val="tx1"/>
                </a:solidFill>
                <a:latin typeface="+mn-lt"/>
                <a:ea typeface="+mn-ea"/>
                <a:cs typeface="+mn-cs"/>
              </a:rPr>
              <a:t>chacun une partie de l’entretien des équipements médicaux du CIUSSS, soit :</a:t>
            </a:r>
          </a:p>
          <a:p>
            <a:r>
              <a:rPr lang="fr-CA" sz="1200" b="0" i="0" u="none" strike="noStrike" kern="1200" baseline="0" dirty="0">
                <a:solidFill>
                  <a:schemeClr val="tx1"/>
                </a:solidFill>
                <a:latin typeface="+mn-lt"/>
                <a:ea typeface="+mn-ea"/>
                <a:cs typeface="+mn-cs"/>
              </a:rPr>
              <a:t>• le service du génie biomédical (GBM)</a:t>
            </a:r>
          </a:p>
          <a:p>
            <a:r>
              <a:rPr lang="fr-CA" sz="1200" b="0" i="0" u="none" strike="noStrike" kern="1200" baseline="0" dirty="0">
                <a:solidFill>
                  <a:schemeClr val="tx1"/>
                </a:solidFill>
                <a:latin typeface="+mn-lt"/>
                <a:ea typeface="+mn-ea"/>
                <a:cs typeface="+mn-cs"/>
              </a:rPr>
              <a:t>• le service des installations matérielles (SIM)</a:t>
            </a:r>
          </a:p>
          <a:p>
            <a:r>
              <a:rPr lang="fr-CA" sz="1200" b="0" i="0" u="none" strike="noStrike" kern="1200" baseline="0" dirty="0">
                <a:solidFill>
                  <a:schemeClr val="tx1"/>
                </a:solidFill>
                <a:latin typeface="+mn-lt"/>
                <a:ea typeface="+mn-ea"/>
                <a:cs typeface="+mn-cs"/>
              </a:rPr>
              <a:t>• le service de radio-oncologie</a:t>
            </a:r>
          </a:p>
          <a:p>
            <a:r>
              <a:rPr lang="fr-CA" sz="1200" b="0" i="0" u="none" strike="noStrike" kern="1200" baseline="0" dirty="0">
                <a:solidFill>
                  <a:schemeClr val="tx1"/>
                </a:solidFill>
                <a:latin typeface="+mn-lt"/>
                <a:ea typeface="+mn-ea"/>
                <a:cs typeface="+mn-cs"/>
              </a:rPr>
              <a:t>• les laboratoires de la Grappe-</a:t>
            </a:r>
            <a:r>
              <a:rPr lang="fr-CA" sz="1200" b="0" i="0" u="none" strike="noStrike" kern="1200" baseline="0" dirty="0" err="1">
                <a:solidFill>
                  <a:schemeClr val="tx1"/>
                </a:solidFill>
                <a:latin typeface="+mn-lt"/>
                <a:ea typeface="+mn-ea"/>
                <a:cs typeface="+mn-cs"/>
              </a:rPr>
              <a:t>Optilab</a:t>
            </a:r>
            <a:r>
              <a:rPr lang="fr-CA" sz="1200" b="0" i="0" u="none" strike="noStrike" kern="1200" baseline="0" dirty="0">
                <a:solidFill>
                  <a:schemeClr val="tx1"/>
                </a:solidFill>
                <a:latin typeface="+mn-lt"/>
                <a:ea typeface="+mn-ea"/>
                <a:cs typeface="+mn-cs"/>
              </a:rPr>
              <a:t> Montréal-CHUM : </a:t>
            </a:r>
            <a:r>
              <a:rPr lang="fr-CA" sz="1200" b="0" i="0" u="none" strike="noStrike" kern="1200" baseline="0" dirty="0" err="1">
                <a:solidFill>
                  <a:schemeClr val="tx1"/>
                </a:solidFill>
                <a:latin typeface="+mn-lt"/>
                <a:ea typeface="+mn-ea"/>
                <a:cs typeface="+mn-cs"/>
              </a:rPr>
              <a:t>HMR,Santa</a:t>
            </a:r>
            <a:r>
              <a:rPr lang="fr-CA" sz="1200" b="0" i="0" u="none" strike="noStrike" kern="1200" baseline="0" dirty="0">
                <a:solidFill>
                  <a:schemeClr val="tx1"/>
                </a:solidFill>
                <a:latin typeface="+mn-lt"/>
                <a:ea typeface="+mn-ea"/>
                <a:cs typeface="+mn-cs"/>
              </a:rPr>
              <a:t> </a:t>
            </a:r>
            <a:r>
              <a:rPr lang="fr-CA" sz="1200" b="0" i="0" u="none" strike="noStrike" kern="1200" baseline="0" dirty="0" err="1">
                <a:solidFill>
                  <a:schemeClr val="tx1"/>
                </a:solidFill>
                <a:latin typeface="+mn-lt"/>
                <a:ea typeface="+mn-ea"/>
                <a:cs typeface="+mn-cs"/>
              </a:rPr>
              <a:t>Cabrini</a:t>
            </a:r>
            <a:r>
              <a:rPr lang="fr-CA" sz="1200" b="0" i="0" u="none" strike="noStrike" kern="1200" baseline="0" dirty="0">
                <a:solidFill>
                  <a:schemeClr val="tx1"/>
                </a:solidFill>
                <a:latin typeface="+mn-lt"/>
                <a:ea typeface="+mn-ea"/>
                <a:cs typeface="+mn-cs"/>
              </a:rPr>
              <a:t> et IUSMM</a:t>
            </a:r>
          </a:p>
          <a:p>
            <a:r>
              <a:rPr lang="fr-CA" sz="1200" b="0" i="0" u="none" strike="noStrike" kern="1200" baseline="0" dirty="0">
                <a:solidFill>
                  <a:schemeClr val="tx1"/>
                </a:solidFill>
                <a:latin typeface="+mn-lt"/>
                <a:ea typeface="+mn-ea"/>
                <a:cs typeface="+mn-cs"/>
              </a:rPr>
              <a:t>• le service régional de soins à domicile (SRSAD)</a:t>
            </a:r>
            <a:endParaRPr lang="fr-CA" dirty="0"/>
          </a:p>
          <a:p>
            <a:r>
              <a:rPr lang="fr-CA" dirty="0"/>
              <a:t>GBM:</a:t>
            </a:r>
            <a:br>
              <a:rPr lang="fr-CA" dirty="0"/>
            </a:br>
            <a:r>
              <a:rPr lang="fr-CA" sz="1200" b="0" i="0" u="none" strike="noStrike" kern="1200" baseline="0" dirty="0">
                <a:solidFill>
                  <a:schemeClr val="tx1"/>
                </a:solidFill>
                <a:latin typeface="+mn-lt"/>
                <a:ea typeface="+mn-ea"/>
                <a:cs typeface="+mn-cs"/>
              </a:rPr>
              <a:t>Afin de s’assurer que le plan d’entretien préventif soit respecté, le service du GBM procède à des audits et suivis réguliers tels que décrit dans la procédure interne du GBM 1.5 Audit.</a:t>
            </a:r>
          </a:p>
          <a:p>
            <a:r>
              <a:rPr lang="fr-CA" sz="1200" b="0" i="0" u="none" strike="noStrike" kern="1200" baseline="0" dirty="0">
                <a:solidFill>
                  <a:schemeClr val="tx1"/>
                </a:solidFill>
                <a:latin typeface="+mn-lt"/>
                <a:ea typeface="+mn-ea"/>
                <a:cs typeface="+mn-cs"/>
              </a:rPr>
              <a:t>Le GBM s’assure également que pour chaque entretien préventif réalisé un rapport d’entretien préventif pertinent est déposé dans la GMAO afin de conserver l’historique des maintenances tel que décrit dans la procédure interne du GBM 3.4.1 Entretien préventif.</a:t>
            </a:r>
            <a:endParaRPr lang="fr-CA" dirty="0"/>
          </a:p>
        </p:txBody>
      </p:sp>
      <p:sp>
        <p:nvSpPr>
          <p:cNvPr id="4" name="Espace réservé du numéro de diapositive 3"/>
          <p:cNvSpPr>
            <a:spLocks noGrp="1"/>
          </p:cNvSpPr>
          <p:nvPr>
            <p:ph type="sldNum" sz="quarter" idx="5"/>
          </p:nvPr>
        </p:nvSpPr>
        <p:spPr/>
        <p:txBody>
          <a:bodyPr/>
          <a:lstStyle/>
          <a:p>
            <a:fld id="{940D0C16-3389-3041-86F1-E0DF38D36A04}" type="slidenum">
              <a:rPr lang="fr-FR" smtClean="0"/>
              <a:t>9</a:t>
            </a:fld>
            <a:endParaRPr lang="fr-FR"/>
          </a:p>
        </p:txBody>
      </p:sp>
    </p:spTree>
    <p:extLst>
      <p:ext uri="{BB962C8B-B14F-4D97-AF65-F5344CB8AC3E}">
        <p14:creationId xmlns:p14="http://schemas.microsoft.com/office/powerpoint/2010/main" val="29839624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Répond au TC 4</a:t>
            </a:r>
          </a:p>
          <a:p>
            <a:r>
              <a:rPr lang="fr-CA" dirty="0"/>
              <a:t>Exemple de </a:t>
            </a:r>
            <a:r>
              <a:rPr lang="fr-CA" dirty="0" err="1"/>
              <a:t>TdB</a:t>
            </a:r>
            <a:endParaRPr lang="fr-CA" dirty="0"/>
          </a:p>
          <a:p>
            <a:r>
              <a:rPr lang="fr-CA" dirty="0"/>
              <a:t>GBM:</a:t>
            </a:r>
            <a:br>
              <a:rPr lang="fr-CA" dirty="0"/>
            </a:br>
            <a:r>
              <a:rPr lang="fr-CA" sz="1200" b="0" i="0" u="none" strike="noStrike" kern="1200" baseline="0" dirty="0">
                <a:solidFill>
                  <a:schemeClr val="tx1"/>
                </a:solidFill>
                <a:latin typeface="+mn-lt"/>
                <a:ea typeface="+mn-ea"/>
                <a:cs typeface="+mn-cs"/>
              </a:rPr>
              <a:t>Afin de s’assurer que le plan d’entretien préventif soit respecté, le service du GBM procède à des audits et suivis réguliers tels que décrit dans la procédure interne du GBM 1.5 Audit.</a:t>
            </a:r>
          </a:p>
          <a:p>
            <a:r>
              <a:rPr lang="fr-CA" sz="1200" b="0" i="0" u="none" strike="noStrike" kern="1200" baseline="0" dirty="0">
                <a:solidFill>
                  <a:schemeClr val="tx1"/>
                </a:solidFill>
                <a:latin typeface="+mn-lt"/>
                <a:ea typeface="+mn-ea"/>
                <a:cs typeface="+mn-cs"/>
              </a:rPr>
              <a:t>Le GBM s’assure également que pour chaque entretien préventif réalisé un rapport d’entretien préventif pertinent est déposé dans la GMAO afin de conserver l’historique des maintenances tel que décrit dans la procédure interne du GBM 3.4.1 Entretien préventif.</a:t>
            </a:r>
            <a:endParaRPr lang="fr-CA" dirty="0"/>
          </a:p>
        </p:txBody>
      </p:sp>
      <p:sp>
        <p:nvSpPr>
          <p:cNvPr id="4" name="Espace réservé du numéro de diapositive 3"/>
          <p:cNvSpPr>
            <a:spLocks noGrp="1"/>
          </p:cNvSpPr>
          <p:nvPr>
            <p:ph type="sldNum" sz="quarter" idx="5"/>
          </p:nvPr>
        </p:nvSpPr>
        <p:spPr/>
        <p:txBody>
          <a:bodyPr/>
          <a:lstStyle/>
          <a:p>
            <a:fld id="{940D0C16-3389-3041-86F1-E0DF38D36A04}" type="slidenum">
              <a:rPr lang="fr-FR" smtClean="0"/>
              <a:t>10</a:t>
            </a:fld>
            <a:endParaRPr lang="fr-FR"/>
          </a:p>
        </p:txBody>
      </p:sp>
    </p:spTree>
    <p:extLst>
      <p:ext uri="{BB962C8B-B14F-4D97-AF65-F5344CB8AC3E}">
        <p14:creationId xmlns:p14="http://schemas.microsoft.com/office/powerpoint/2010/main" val="28494208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Étiquettes GBM ou de la compagnie (vrai pour GBM et SIM)</a:t>
            </a:r>
          </a:p>
        </p:txBody>
      </p:sp>
      <p:sp>
        <p:nvSpPr>
          <p:cNvPr id="4" name="Espace réservé du numéro de diapositive 3"/>
          <p:cNvSpPr>
            <a:spLocks noGrp="1"/>
          </p:cNvSpPr>
          <p:nvPr>
            <p:ph type="sldNum" sz="quarter" idx="5"/>
          </p:nvPr>
        </p:nvSpPr>
        <p:spPr/>
        <p:txBody>
          <a:bodyPr/>
          <a:lstStyle/>
          <a:p>
            <a:fld id="{940D0C16-3389-3041-86F1-E0DF38D36A04}" type="slidenum">
              <a:rPr lang="fr-FR" smtClean="0"/>
              <a:t>11</a:t>
            </a:fld>
            <a:endParaRPr lang="fr-FR"/>
          </a:p>
        </p:txBody>
      </p:sp>
    </p:spTree>
    <p:extLst>
      <p:ext uri="{BB962C8B-B14F-4D97-AF65-F5344CB8AC3E}">
        <p14:creationId xmlns:p14="http://schemas.microsoft.com/office/powerpoint/2010/main" val="23483814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www.showeet.com/" TargetMode="External"/><Relationship Id="rId1" Type="http://schemas.openxmlformats.org/officeDocument/2006/relationships/slideMaster" Target="../slideMasters/slideMaster4.xml"/><Relationship Id="rId4" Type="http://schemas.openxmlformats.org/officeDocument/2006/relationships/image" Target="../media/image15.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www.showeet.com/" TargetMode="External"/><Relationship Id="rId1" Type="http://schemas.openxmlformats.org/officeDocument/2006/relationships/slideMaster" Target="../slideMasters/slideMaster4.xml"/><Relationship Id="rId5" Type="http://schemas.openxmlformats.org/officeDocument/2006/relationships/image" Target="../media/image15.png"/><Relationship Id="rId4" Type="http://schemas.openxmlformats.org/officeDocument/2006/relationships/image" Target="../media/image18.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www.showeet.com/" TargetMode="External"/><Relationship Id="rId1" Type="http://schemas.openxmlformats.org/officeDocument/2006/relationships/slideMaster" Target="../slideMasters/slideMaster5.xml"/><Relationship Id="rId4" Type="http://schemas.openxmlformats.org/officeDocument/2006/relationships/image" Target="../media/image1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www.showeet.com/" TargetMode="External"/><Relationship Id="rId1" Type="http://schemas.openxmlformats.org/officeDocument/2006/relationships/slideMaster" Target="../slideMasters/slideMaster5.xml"/><Relationship Id="rId5" Type="http://schemas.openxmlformats.org/officeDocument/2006/relationships/image" Target="../media/image15.png"/><Relationship Id="rId4" Type="http://schemas.openxmlformats.org/officeDocument/2006/relationships/image" Target="../media/image18.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www.showeet.com/" TargetMode="External"/><Relationship Id="rId1" Type="http://schemas.openxmlformats.org/officeDocument/2006/relationships/slideMaster" Target="../slideMasters/slideMaster6.xml"/><Relationship Id="rId4" Type="http://schemas.openxmlformats.org/officeDocument/2006/relationships/image" Target="../media/image15.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www.showeet.com/" TargetMode="External"/><Relationship Id="rId1" Type="http://schemas.openxmlformats.org/officeDocument/2006/relationships/slideMaster" Target="../slideMasters/slideMaster6.xml"/><Relationship Id="rId5" Type="http://schemas.openxmlformats.org/officeDocument/2006/relationships/image" Target="../media/image15.png"/><Relationship Id="rId4" Type="http://schemas.openxmlformats.org/officeDocument/2006/relationships/image" Target="../media/image18.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5277734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pic>
        <p:nvPicPr>
          <p:cNvPr id="12" name="Image 11"/>
          <p:cNvPicPr>
            <a:picLocks noChangeAspect="1"/>
          </p:cNvPicPr>
          <p:nvPr/>
        </p:nvPicPr>
        <p:blipFill rotWithShape="1">
          <a:blip r:embed="rId2" cstate="print">
            <a:extLst>
              <a:ext uri="{28A0092B-C50C-407E-A947-70E740481C1C}">
                <a14:useLocalDpi xmlns:a14="http://schemas.microsoft.com/office/drawing/2010/main" val="0"/>
              </a:ext>
            </a:extLst>
          </a:blip>
          <a:srcRect t="36724" r="8232"/>
          <a:stretch/>
        </p:blipFill>
        <p:spPr>
          <a:xfrm rot="13224891">
            <a:off x="-294939" y="4762010"/>
            <a:ext cx="1290028" cy="1169886"/>
          </a:xfrm>
          <a:prstGeom prst="rect">
            <a:avLst/>
          </a:prstGeom>
        </p:spPr>
      </p:pic>
      <p:sp>
        <p:nvSpPr>
          <p:cNvPr id="2" name="Titre 1"/>
          <p:cNvSpPr>
            <a:spLocks noGrp="1"/>
          </p:cNvSpPr>
          <p:nvPr>
            <p:ph type="title"/>
          </p:nvPr>
        </p:nvSpPr>
        <p:spPr>
          <a:xfrm>
            <a:off x="629841" y="381000"/>
            <a:ext cx="2949178" cy="1333500"/>
          </a:xfrm>
        </p:spPr>
        <p:txBody>
          <a:bodyPr anchor="b"/>
          <a:lstStyle>
            <a:lvl1pPr>
              <a:defRPr sz="2400">
                <a:solidFill>
                  <a:srgbClr val="F79200"/>
                </a:solidFill>
              </a:defRPr>
            </a:lvl1pPr>
          </a:lstStyle>
          <a:p>
            <a:r>
              <a:rPr lang="fr-FR" dirty="0"/>
              <a:t>Modifiez le style du titre</a:t>
            </a:r>
            <a:endParaRPr lang="fr-CA" dirty="0"/>
          </a:p>
        </p:txBody>
      </p:sp>
      <p:sp>
        <p:nvSpPr>
          <p:cNvPr id="3" name="Espace réservé du contenu 2"/>
          <p:cNvSpPr>
            <a:spLocks noGrp="1"/>
          </p:cNvSpPr>
          <p:nvPr>
            <p:ph idx="1"/>
          </p:nvPr>
        </p:nvSpPr>
        <p:spPr>
          <a:xfrm>
            <a:off x="3887391" y="822855"/>
            <a:ext cx="4629150" cy="406135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texte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Modifiez les styles du texte du masque</a:t>
            </a:r>
          </a:p>
        </p:txBody>
      </p:sp>
      <p:sp>
        <p:nvSpPr>
          <p:cNvPr id="8" name="Espace réservé de la date 3"/>
          <p:cNvSpPr>
            <a:spLocks noGrp="1"/>
          </p:cNvSpPr>
          <p:nvPr>
            <p:ph type="dt" sz="half" idx="10"/>
          </p:nvPr>
        </p:nvSpPr>
        <p:spPr>
          <a:xfrm>
            <a:off x="628650" y="5296959"/>
            <a:ext cx="2057400" cy="304271"/>
          </a:xfrm>
          <a:prstGeom prst="rect">
            <a:avLst/>
          </a:prstGeom>
        </p:spPr>
        <p:txBody>
          <a:bodyPr/>
          <a:lstStyle>
            <a:lvl1pPr>
              <a:defRPr sz="900">
                <a:solidFill>
                  <a:schemeClr val="tx1"/>
                </a:solidFill>
                <a:latin typeface="Arial" panose="020B0604020202020204" pitchFamily="34" charset="0"/>
                <a:cs typeface="Arial" panose="020B0604020202020204" pitchFamily="34" charset="0"/>
              </a:defRPr>
            </a:lvl1pPr>
          </a:lstStyle>
          <a:p>
            <a:fld id="{663DD480-2A77-4CAD-A009-FA5CCF66217C}" type="datetimeFigureOut">
              <a:rPr lang="fr-CA" smtClean="0">
                <a:solidFill>
                  <a:srgbClr val="181817"/>
                </a:solidFill>
              </a:rPr>
              <a:pPr/>
              <a:t>2024-01-17</a:t>
            </a:fld>
            <a:endParaRPr lang="fr-CA" dirty="0">
              <a:solidFill>
                <a:srgbClr val="181817"/>
              </a:solidFill>
            </a:endParaRPr>
          </a:p>
        </p:txBody>
      </p:sp>
      <p:sp>
        <p:nvSpPr>
          <p:cNvPr id="9" name="Espace réservé du pied de page 4"/>
          <p:cNvSpPr>
            <a:spLocks noGrp="1"/>
          </p:cNvSpPr>
          <p:nvPr>
            <p:ph type="ftr" sz="quarter" idx="11"/>
          </p:nvPr>
        </p:nvSpPr>
        <p:spPr>
          <a:xfrm>
            <a:off x="3028950" y="5296959"/>
            <a:ext cx="3086100" cy="304271"/>
          </a:xfrm>
          <a:prstGeom prst="rect">
            <a:avLst/>
          </a:prstGeom>
        </p:spPr>
        <p:txBody>
          <a:bodyPr/>
          <a:lstStyle>
            <a:lvl1pPr>
              <a:defRPr sz="900">
                <a:solidFill>
                  <a:schemeClr val="tx1"/>
                </a:solidFill>
                <a:latin typeface="Arial" panose="020B0604020202020204" pitchFamily="34" charset="0"/>
                <a:cs typeface="Arial" panose="020B0604020202020204" pitchFamily="34" charset="0"/>
              </a:defRPr>
            </a:lvl1pPr>
          </a:lstStyle>
          <a:p>
            <a:endParaRPr lang="fr-CA" dirty="0">
              <a:solidFill>
                <a:srgbClr val="181817"/>
              </a:solidFill>
            </a:endParaRPr>
          </a:p>
        </p:txBody>
      </p:sp>
      <p:sp>
        <p:nvSpPr>
          <p:cNvPr id="10" name="Espace réservé du numéro de diapositive 5"/>
          <p:cNvSpPr>
            <a:spLocks noGrp="1"/>
          </p:cNvSpPr>
          <p:nvPr>
            <p:ph type="sldNum" sz="quarter" idx="12"/>
          </p:nvPr>
        </p:nvSpPr>
        <p:spPr>
          <a:xfrm>
            <a:off x="6457950" y="5296959"/>
            <a:ext cx="816739" cy="304271"/>
          </a:xfrm>
          <a:prstGeom prst="rect">
            <a:avLst/>
          </a:prstGeom>
        </p:spPr>
        <p:txBody>
          <a:bodyPr/>
          <a:lstStyle>
            <a:lvl1pPr>
              <a:defRPr sz="900">
                <a:solidFill>
                  <a:schemeClr val="tx1"/>
                </a:solidFill>
                <a:latin typeface="Arial" panose="020B0604020202020204" pitchFamily="34" charset="0"/>
                <a:cs typeface="Arial" panose="020B0604020202020204" pitchFamily="34" charset="0"/>
              </a:defRPr>
            </a:lvl1pPr>
          </a:lstStyle>
          <a:p>
            <a:fld id="{E6C6E2DA-C51A-4E5A-BC6F-C03DFAE86879}" type="slidenum">
              <a:rPr lang="fr-CA" smtClean="0">
                <a:solidFill>
                  <a:srgbClr val="181817"/>
                </a:solidFill>
              </a:rPr>
              <a:pPr/>
              <a:t>‹N°›</a:t>
            </a:fld>
            <a:endParaRPr lang="fr-CA" dirty="0">
              <a:solidFill>
                <a:srgbClr val="181817"/>
              </a:solidFill>
            </a:endParaRPr>
          </a:p>
        </p:txBody>
      </p:sp>
    </p:spTree>
    <p:extLst>
      <p:ext uri="{BB962C8B-B14F-4D97-AF65-F5344CB8AC3E}">
        <p14:creationId xmlns:p14="http://schemas.microsoft.com/office/powerpoint/2010/main" val="23152771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Image avec légende">
    <p:bg>
      <p:bgPr>
        <a:solidFill>
          <a:srgbClr val="F79200"/>
        </a:solidFill>
        <a:effectLst/>
      </p:bgPr>
    </p:bg>
    <p:spTree>
      <p:nvGrpSpPr>
        <p:cNvPr id="1" name=""/>
        <p:cNvGrpSpPr/>
        <p:nvPr/>
      </p:nvGrpSpPr>
      <p:grpSpPr>
        <a:xfrm>
          <a:off x="0" y="0"/>
          <a:ext cx="0" cy="0"/>
          <a:chOff x="0" y="0"/>
          <a:chExt cx="0" cy="0"/>
        </a:xfrm>
      </p:grpSpPr>
      <p:sp>
        <p:nvSpPr>
          <p:cNvPr id="11" name="Rectangle 10"/>
          <p:cNvSpPr/>
          <p:nvPr/>
        </p:nvSpPr>
        <p:spPr>
          <a:xfrm>
            <a:off x="0" y="0"/>
            <a:ext cx="9144000" cy="5715000"/>
          </a:xfrm>
          <a:prstGeom prst="rect">
            <a:avLst/>
          </a:prstGeom>
          <a:solidFill>
            <a:srgbClr val="F7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350" dirty="0">
              <a:solidFill>
                <a:prstClr val="white"/>
              </a:solidFill>
            </a:endParaRPr>
          </a:p>
        </p:txBody>
      </p:sp>
      <p:sp>
        <p:nvSpPr>
          <p:cNvPr id="12" name="Espace réservé de la date 3"/>
          <p:cNvSpPr>
            <a:spLocks noGrp="1"/>
          </p:cNvSpPr>
          <p:nvPr>
            <p:ph type="dt" sz="half" idx="10"/>
          </p:nvPr>
        </p:nvSpPr>
        <p:spPr>
          <a:xfrm>
            <a:off x="628650" y="5296959"/>
            <a:ext cx="2057400" cy="304271"/>
          </a:xfrm>
          <a:prstGeom prst="rect">
            <a:avLst/>
          </a:prstGeom>
        </p:spPr>
        <p:txBody>
          <a:bodyPr/>
          <a:lstStyle>
            <a:lvl1pPr>
              <a:defRPr sz="900">
                <a:solidFill>
                  <a:schemeClr val="tx1"/>
                </a:solidFill>
                <a:latin typeface="Arial" panose="020B0604020202020204" pitchFamily="34" charset="0"/>
                <a:cs typeface="Arial" panose="020B0604020202020204" pitchFamily="34" charset="0"/>
              </a:defRPr>
            </a:lvl1pPr>
          </a:lstStyle>
          <a:p>
            <a:fld id="{663DD480-2A77-4CAD-A009-FA5CCF66217C}" type="datetimeFigureOut">
              <a:rPr lang="fr-CA" smtClean="0">
                <a:solidFill>
                  <a:srgbClr val="181817"/>
                </a:solidFill>
              </a:rPr>
              <a:pPr/>
              <a:t>2024-01-17</a:t>
            </a:fld>
            <a:endParaRPr lang="fr-CA" dirty="0">
              <a:solidFill>
                <a:srgbClr val="181817"/>
              </a:solidFill>
            </a:endParaRPr>
          </a:p>
        </p:txBody>
      </p:sp>
      <p:sp>
        <p:nvSpPr>
          <p:cNvPr id="13" name="Espace réservé du pied de page 4"/>
          <p:cNvSpPr>
            <a:spLocks noGrp="1"/>
          </p:cNvSpPr>
          <p:nvPr>
            <p:ph type="ftr" sz="quarter" idx="11"/>
          </p:nvPr>
        </p:nvSpPr>
        <p:spPr>
          <a:xfrm>
            <a:off x="3028950" y="5296959"/>
            <a:ext cx="3086100" cy="304271"/>
          </a:xfrm>
          <a:prstGeom prst="rect">
            <a:avLst/>
          </a:prstGeom>
        </p:spPr>
        <p:txBody>
          <a:bodyPr/>
          <a:lstStyle>
            <a:lvl1pPr>
              <a:defRPr sz="900">
                <a:solidFill>
                  <a:schemeClr val="tx1"/>
                </a:solidFill>
                <a:latin typeface="Arial" panose="020B0604020202020204" pitchFamily="34" charset="0"/>
                <a:cs typeface="Arial" panose="020B0604020202020204" pitchFamily="34" charset="0"/>
              </a:defRPr>
            </a:lvl1pPr>
          </a:lstStyle>
          <a:p>
            <a:endParaRPr lang="fr-CA" dirty="0">
              <a:solidFill>
                <a:srgbClr val="181817"/>
              </a:solidFill>
            </a:endParaRPr>
          </a:p>
        </p:txBody>
      </p:sp>
      <p:sp>
        <p:nvSpPr>
          <p:cNvPr id="14" name="Espace réservé du numéro de diapositive 5"/>
          <p:cNvSpPr>
            <a:spLocks noGrp="1"/>
          </p:cNvSpPr>
          <p:nvPr>
            <p:ph type="sldNum" sz="quarter" idx="12"/>
          </p:nvPr>
        </p:nvSpPr>
        <p:spPr>
          <a:xfrm>
            <a:off x="6457950" y="5296959"/>
            <a:ext cx="816739" cy="304271"/>
          </a:xfrm>
          <a:prstGeom prst="rect">
            <a:avLst/>
          </a:prstGeom>
        </p:spPr>
        <p:txBody>
          <a:bodyPr/>
          <a:lstStyle>
            <a:lvl1pPr>
              <a:defRPr sz="900">
                <a:solidFill>
                  <a:schemeClr val="tx1"/>
                </a:solidFill>
                <a:latin typeface="Arial" panose="020B0604020202020204" pitchFamily="34" charset="0"/>
                <a:cs typeface="Arial" panose="020B0604020202020204" pitchFamily="34" charset="0"/>
              </a:defRPr>
            </a:lvl1pPr>
          </a:lstStyle>
          <a:p>
            <a:fld id="{E6C6E2DA-C51A-4E5A-BC6F-C03DFAE86879}" type="slidenum">
              <a:rPr lang="fr-CA" smtClean="0">
                <a:solidFill>
                  <a:srgbClr val="181817"/>
                </a:solidFill>
              </a:rPr>
              <a:pPr/>
              <a:t>‹N°›</a:t>
            </a:fld>
            <a:endParaRPr lang="fr-CA" dirty="0">
              <a:solidFill>
                <a:srgbClr val="181817"/>
              </a:solidFill>
            </a:endParaRPr>
          </a:p>
        </p:txBody>
      </p:sp>
      <p:sp>
        <p:nvSpPr>
          <p:cNvPr id="2" name="Titre 1"/>
          <p:cNvSpPr>
            <a:spLocks noGrp="1"/>
          </p:cNvSpPr>
          <p:nvPr>
            <p:ph type="title"/>
          </p:nvPr>
        </p:nvSpPr>
        <p:spPr>
          <a:xfrm>
            <a:off x="629841" y="381000"/>
            <a:ext cx="2949178" cy="1333500"/>
          </a:xfrm>
        </p:spPr>
        <p:txBody>
          <a:bodyPr anchor="b"/>
          <a:lstStyle>
            <a:lvl1pPr>
              <a:defRPr sz="2400">
                <a:solidFill>
                  <a:schemeClr val="bg1"/>
                </a:solidFill>
              </a:defRPr>
            </a:lvl1pPr>
          </a:lstStyle>
          <a:p>
            <a:r>
              <a:rPr lang="fr-FR"/>
              <a:t>Modifiez le style du titre</a:t>
            </a:r>
            <a:endParaRPr lang="fr-CA" dirty="0"/>
          </a:p>
        </p:txBody>
      </p:sp>
      <p:sp>
        <p:nvSpPr>
          <p:cNvPr id="3" name="Espace réservé pour une image  2"/>
          <p:cNvSpPr>
            <a:spLocks noGrp="1"/>
          </p:cNvSpPr>
          <p:nvPr>
            <p:ph type="pic" idx="1"/>
          </p:nvPr>
        </p:nvSpPr>
        <p:spPr>
          <a:xfrm>
            <a:off x="3887391" y="822855"/>
            <a:ext cx="4629150" cy="4061354"/>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dirty="0"/>
              <a:t>Cliquez sur l'icône pour ajouter une image</a:t>
            </a:r>
            <a:endParaRPr lang="fr-CA" dirty="0"/>
          </a:p>
        </p:txBody>
      </p:sp>
      <p:sp>
        <p:nvSpPr>
          <p:cNvPr id="4" name="Espace réservé du texte 3"/>
          <p:cNvSpPr>
            <a:spLocks noGrp="1"/>
          </p:cNvSpPr>
          <p:nvPr>
            <p:ph type="body" sz="half" idx="2"/>
          </p:nvPr>
        </p:nvSpPr>
        <p:spPr>
          <a:xfrm>
            <a:off x="629841" y="1714500"/>
            <a:ext cx="2949178" cy="3176323"/>
          </a:xfrm>
        </p:spPr>
        <p:txBody>
          <a:bodyPr/>
          <a:lstStyle>
            <a:lvl1pPr marL="0" indent="0">
              <a:buNone/>
              <a:defRPr sz="1200">
                <a:solidFill>
                  <a:schemeClr val="tx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Modifiez les styles du texte du masque</a:t>
            </a:r>
          </a:p>
        </p:txBody>
      </p:sp>
      <p:pic>
        <p:nvPicPr>
          <p:cNvPr id="15" name="Imag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45668" y="5011379"/>
            <a:ext cx="1209248" cy="600599"/>
          </a:xfrm>
          <a:prstGeom prst="rect">
            <a:avLst/>
          </a:prstGeom>
        </p:spPr>
      </p:pic>
      <p:pic>
        <p:nvPicPr>
          <p:cNvPr id="10" name="Image 9"/>
          <p:cNvPicPr>
            <a:picLocks noChangeAspect="1"/>
          </p:cNvPicPr>
          <p:nvPr/>
        </p:nvPicPr>
        <p:blipFill rotWithShape="1">
          <a:blip r:embed="rId3" cstate="print">
            <a:extLst>
              <a:ext uri="{28A0092B-C50C-407E-A947-70E740481C1C}">
                <a14:useLocalDpi xmlns:a14="http://schemas.microsoft.com/office/drawing/2010/main" val="0"/>
              </a:ext>
            </a:extLst>
          </a:blip>
          <a:srcRect l="15382" b="7674"/>
          <a:stretch/>
        </p:blipFill>
        <p:spPr>
          <a:xfrm rot="7628708">
            <a:off x="7841305" y="-500601"/>
            <a:ext cx="1321691" cy="1536286"/>
          </a:xfrm>
          <a:prstGeom prst="rect">
            <a:avLst/>
          </a:prstGeom>
        </p:spPr>
      </p:pic>
    </p:spTree>
    <p:extLst>
      <p:ext uri="{BB962C8B-B14F-4D97-AF65-F5344CB8AC3E}">
        <p14:creationId xmlns:p14="http://schemas.microsoft.com/office/powerpoint/2010/main" val="12788573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pic>
        <p:nvPicPr>
          <p:cNvPr id="12" name="Image 11"/>
          <p:cNvPicPr>
            <a:picLocks noChangeAspect="1"/>
          </p:cNvPicPr>
          <p:nvPr/>
        </p:nvPicPr>
        <p:blipFill rotWithShape="1">
          <a:blip r:embed="rId2" cstate="print">
            <a:extLst>
              <a:ext uri="{28A0092B-C50C-407E-A947-70E740481C1C}">
                <a14:useLocalDpi xmlns:a14="http://schemas.microsoft.com/office/drawing/2010/main" val="0"/>
              </a:ext>
            </a:extLst>
          </a:blip>
          <a:srcRect l="13188"/>
          <a:stretch/>
        </p:blipFill>
        <p:spPr>
          <a:xfrm rot="1796214">
            <a:off x="-457791" y="-390263"/>
            <a:ext cx="1896683" cy="2873528"/>
          </a:xfrm>
          <a:prstGeom prst="rect">
            <a:avLst/>
          </a:prstGeom>
        </p:spPr>
      </p:pic>
      <p:sp>
        <p:nvSpPr>
          <p:cNvPr id="2" name="Titre 1"/>
          <p:cNvSpPr>
            <a:spLocks noGrp="1"/>
          </p:cNvSpPr>
          <p:nvPr>
            <p:ph type="title"/>
          </p:nvPr>
        </p:nvSpPr>
        <p:spPr/>
        <p:txBody>
          <a:bodyPr/>
          <a:lstStyle>
            <a:lvl1pPr>
              <a:defRPr>
                <a:solidFill>
                  <a:srgbClr val="F79200"/>
                </a:solidFill>
              </a:defRPr>
            </a:lvl1pPr>
          </a:lstStyle>
          <a:p>
            <a:r>
              <a:rPr lang="fr-FR" dirty="0"/>
              <a:t>Modifiez le style du titre</a:t>
            </a:r>
            <a:endParaRPr lang="fr-CA" dirty="0"/>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8" name="Espace réservé de la date 3"/>
          <p:cNvSpPr>
            <a:spLocks noGrp="1"/>
          </p:cNvSpPr>
          <p:nvPr>
            <p:ph type="dt" sz="half" idx="10"/>
          </p:nvPr>
        </p:nvSpPr>
        <p:spPr>
          <a:xfrm>
            <a:off x="628650" y="5296959"/>
            <a:ext cx="2057400" cy="304271"/>
          </a:xfrm>
          <a:prstGeom prst="rect">
            <a:avLst/>
          </a:prstGeom>
        </p:spPr>
        <p:txBody>
          <a:bodyPr/>
          <a:lstStyle>
            <a:lvl1pPr>
              <a:defRPr sz="900">
                <a:solidFill>
                  <a:schemeClr val="tx1"/>
                </a:solidFill>
                <a:latin typeface="Arial" panose="020B0604020202020204" pitchFamily="34" charset="0"/>
                <a:cs typeface="Arial" panose="020B0604020202020204" pitchFamily="34" charset="0"/>
              </a:defRPr>
            </a:lvl1pPr>
          </a:lstStyle>
          <a:p>
            <a:fld id="{663DD480-2A77-4CAD-A009-FA5CCF66217C}" type="datetimeFigureOut">
              <a:rPr lang="fr-CA" smtClean="0">
                <a:solidFill>
                  <a:srgbClr val="181817"/>
                </a:solidFill>
              </a:rPr>
              <a:pPr/>
              <a:t>2024-01-17</a:t>
            </a:fld>
            <a:endParaRPr lang="fr-CA" dirty="0">
              <a:solidFill>
                <a:srgbClr val="181817"/>
              </a:solidFill>
            </a:endParaRPr>
          </a:p>
        </p:txBody>
      </p:sp>
      <p:sp>
        <p:nvSpPr>
          <p:cNvPr id="9" name="Espace réservé du pied de page 4"/>
          <p:cNvSpPr>
            <a:spLocks noGrp="1"/>
          </p:cNvSpPr>
          <p:nvPr>
            <p:ph type="ftr" sz="quarter" idx="11"/>
          </p:nvPr>
        </p:nvSpPr>
        <p:spPr>
          <a:xfrm>
            <a:off x="3028950" y="5296959"/>
            <a:ext cx="3086100" cy="304271"/>
          </a:xfrm>
          <a:prstGeom prst="rect">
            <a:avLst/>
          </a:prstGeom>
        </p:spPr>
        <p:txBody>
          <a:bodyPr/>
          <a:lstStyle>
            <a:lvl1pPr>
              <a:defRPr sz="900">
                <a:solidFill>
                  <a:schemeClr val="tx1"/>
                </a:solidFill>
                <a:latin typeface="Arial" panose="020B0604020202020204" pitchFamily="34" charset="0"/>
                <a:cs typeface="Arial" panose="020B0604020202020204" pitchFamily="34" charset="0"/>
              </a:defRPr>
            </a:lvl1pPr>
          </a:lstStyle>
          <a:p>
            <a:endParaRPr lang="fr-CA" dirty="0">
              <a:solidFill>
                <a:srgbClr val="181817"/>
              </a:solidFill>
            </a:endParaRPr>
          </a:p>
        </p:txBody>
      </p:sp>
      <p:sp>
        <p:nvSpPr>
          <p:cNvPr id="10" name="Espace réservé du numéro de diapositive 5"/>
          <p:cNvSpPr>
            <a:spLocks noGrp="1"/>
          </p:cNvSpPr>
          <p:nvPr>
            <p:ph type="sldNum" sz="quarter" idx="12"/>
          </p:nvPr>
        </p:nvSpPr>
        <p:spPr>
          <a:xfrm>
            <a:off x="6457950" y="5296959"/>
            <a:ext cx="816739" cy="304271"/>
          </a:xfrm>
          <a:prstGeom prst="rect">
            <a:avLst/>
          </a:prstGeom>
        </p:spPr>
        <p:txBody>
          <a:bodyPr/>
          <a:lstStyle>
            <a:lvl1pPr>
              <a:defRPr sz="900">
                <a:solidFill>
                  <a:schemeClr val="tx1"/>
                </a:solidFill>
                <a:latin typeface="Arial" panose="020B0604020202020204" pitchFamily="34" charset="0"/>
                <a:cs typeface="Arial" panose="020B0604020202020204" pitchFamily="34" charset="0"/>
              </a:defRPr>
            </a:lvl1pPr>
          </a:lstStyle>
          <a:p>
            <a:fld id="{E6C6E2DA-C51A-4E5A-BC6F-C03DFAE86879}" type="slidenum">
              <a:rPr lang="fr-CA" smtClean="0">
                <a:solidFill>
                  <a:srgbClr val="181817"/>
                </a:solidFill>
              </a:rPr>
              <a:pPr/>
              <a:t>‹N°›</a:t>
            </a:fld>
            <a:endParaRPr lang="fr-CA" dirty="0">
              <a:solidFill>
                <a:srgbClr val="181817"/>
              </a:solidFill>
            </a:endParaRPr>
          </a:p>
        </p:txBody>
      </p:sp>
    </p:spTree>
    <p:extLst>
      <p:ext uri="{BB962C8B-B14F-4D97-AF65-F5344CB8AC3E}">
        <p14:creationId xmlns:p14="http://schemas.microsoft.com/office/powerpoint/2010/main" val="39227046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Diapositive de fin">
    <p:spTree>
      <p:nvGrpSpPr>
        <p:cNvPr id="1" name=""/>
        <p:cNvGrpSpPr/>
        <p:nvPr/>
      </p:nvGrpSpPr>
      <p:grpSpPr>
        <a:xfrm>
          <a:off x="0" y="0"/>
          <a:ext cx="0" cy="0"/>
          <a:chOff x="0" y="0"/>
          <a:chExt cx="0" cy="0"/>
        </a:xfrm>
      </p:grpSpPr>
      <p:pic>
        <p:nvPicPr>
          <p:cNvPr id="9" name="Image 8"/>
          <p:cNvPicPr>
            <a:picLocks noChangeAspect="1"/>
          </p:cNvPicPr>
          <p:nvPr/>
        </p:nvPicPr>
        <p:blipFill rotWithShape="1">
          <a:blip r:embed="rId2" cstate="print">
            <a:extLst>
              <a:ext uri="{28A0092B-C50C-407E-A947-70E740481C1C}">
                <a14:useLocalDpi xmlns:a14="http://schemas.microsoft.com/office/drawing/2010/main" val="0"/>
              </a:ext>
            </a:extLst>
          </a:blip>
          <a:srcRect l="35969" t="10977"/>
          <a:stretch/>
        </p:blipFill>
        <p:spPr>
          <a:xfrm>
            <a:off x="-106251" y="-107324"/>
            <a:ext cx="1976042" cy="3613285"/>
          </a:xfrm>
          <a:prstGeom prst="rect">
            <a:avLst/>
          </a:prstGeom>
        </p:spPr>
      </p:pic>
      <p:sp>
        <p:nvSpPr>
          <p:cNvPr id="3" name="Espace réservé de la date 2"/>
          <p:cNvSpPr>
            <a:spLocks noGrp="1"/>
          </p:cNvSpPr>
          <p:nvPr>
            <p:ph type="dt" sz="half" idx="10"/>
          </p:nvPr>
        </p:nvSpPr>
        <p:spPr/>
        <p:txBody>
          <a:bodyPr/>
          <a:lstStyle/>
          <a:p>
            <a:fld id="{663DD480-2A77-4CAD-A009-FA5CCF66217C}" type="datetimeFigureOut">
              <a:rPr lang="fr-CA" smtClean="0">
                <a:solidFill>
                  <a:srgbClr val="181817"/>
                </a:solidFill>
              </a:rPr>
              <a:pPr/>
              <a:t>2024-01-17</a:t>
            </a:fld>
            <a:endParaRPr lang="fr-CA" dirty="0">
              <a:solidFill>
                <a:srgbClr val="181817"/>
              </a:solidFill>
            </a:endParaRPr>
          </a:p>
        </p:txBody>
      </p:sp>
      <p:sp>
        <p:nvSpPr>
          <p:cNvPr id="4" name="Espace réservé du pied de page 3"/>
          <p:cNvSpPr>
            <a:spLocks noGrp="1"/>
          </p:cNvSpPr>
          <p:nvPr>
            <p:ph type="ftr" sz="quarter" idx="11"/>
          </p:nvPr>
        </p:nvSpPr>
        <p:spPr/>
        <p:txBody>
          <a:bodyPr/>
          <a:lstStyle/>
          <a:p>
            <a:endParaRPr lang="fr-CA" dirty="0">
              <a:solidFill>
                <a:srgbClr val="181817"/>
              </a:solidFill>
            </a:endParaRPr>
          </a:p>
        </p:txBody>
      </p:sp>
      <p:sp>
        <p:nvSpPr>
          <p:cNvPr id="5" name="Espace réservé du numéro de diapositive 4"/>
          <p:cNvSpPr>
            <a:spLocks noGrp="1"/>
          </p:cNvSpPr>
          <p:nvPr>
            <p:ph type="sldNum" sz="quarter" idx="12"/>
          </p:nvPr>
        </p:nvSpPr>
        <p:spPr/>
        <p:txBody>
          <a:bodyPr/>
          <a:lstStyle/>
          <a:p>
            <a:fld id="{E6C6E2DA-C51A-4E5A-BC6F-C03DFAE86879}" type="slidenum">
              <a:rPr lang="fr-CA" smtClean="0">
                <a:solidFill>
                  <a:srgbClr val="181817"/>
                </a:solidFill>
              </a:rPr>
              <a:pPr/>
              <a:t>‹N°›</a:t>
            </a:fld>
            <a:endParaRPr lang="fr-CA" dirty="0">
              <a:solidFill>
                <a:srgbClr val="181817"/>
              </a:solidFill>
            </a:endParaRPr>
          </a:p>
        </p:txBody>
      </p:sp>
      <p:sp>
        <p:nvSpPr>
          <p:cNvPr id="10" name="Titre 3"/>
          <p:cNvSpPr txBox="1">
            <a:spLocks/>
          </p:cNvSpPr>
          <p:nvPr userDrawn="1"/>
        </p:nvSpPr>
        <p:spPr>
          <a:xfrm>
            <a:off x="1886058" y="1788506"/>
            <a:ext cx="7020975" cy="907674"/>
          </a:xfrm>
          <a:prstGeom prst="rect">
            <a:avLst/>
          </a:prstGeom>
        </p:spPr>
        <p:txBody>
          <a:bodyPr vert="horz" lIns="68580" tIns="34290" rIns="68580" bIns="34290" rtlCol="0" anchor="t">
            <a:normAutofit fontScale="97500"/>
          </a:bodyPr>
          <a:lstStyle>
            <a:lvl1pPr algn="r" defTabSz="914400" rtl="0" eaLnBrk="1" latinLnBrk="0" hangingPunct="1">
              <a:lnSpc>
                <a:spcPct val="90000"/>
              </a:lnSpc>
              <a:spcBef>
                <a:spcPct val="0"/>
              </a:spcBef>
              <a:buNone/>
              <a:defRPr sz="4400" kern="1200">
                <a:solidFill>
                  <a:schemeClr val="bg2"/>
                </a:solidFill>
                <a:latin typeface="+mj-lt"/>
                <a:ea typeface="+mj-ea"/>
                <a:cs typeface="+mj-cs"/>
              </a:defRPr>
            </a:lvl1pPr>
          </a:lstStyle>
          <a:p>
            <a:pPr algn="ctr"/>
            <a:r>
              <a:rPr lang="fr-CA" sz="3300" b="1" dirty="0">
                <a:solidFill>
                  <a:srgbClr val="767171"/>
                </a:solidFill>
                <a:cs typeface="Aharoni" panose="02010803020104030203" pitchFamily="2" charset="-79"/>
              </a:rPr>
              <a:t>CIUSSS </a:t>
            </a:r>
            <a:br>
              <a:rPr lang="fr-CA" sz="3300" b="1" dirty="0">
                <a:solidFill>
                  <a:srgbClr val="767171"/>
                </a:solidFill>
                <a:cs typeface="Aharoni" panose="02010803020104030203" pitchFamily="2" charset="-79"/>
              </a:rPr>
            </a:br>
            <a:r>
              <a:rPr lang="fr-CA" sz="2400" b="1" dirty="0">
                <a:solidFill>
                  <a:srgbClr val="767171"/>
                </a:solidFill>
                <a:cs typeface="Aharoni" panose="02010803020104030203" pitchFamily="2" charset="-79"/>
              </a:rPr>
              <a:t>de l’Est-de-l’Île-de-Montréal</a:t>
            </a:r>
          </a:p>
        </p:txBody>
      </p:sp>
      <p:sp>
        <p:nvSpPr>
          <p:cNvPr id="11" name="Titre 3"/>
          <p:cNvSpPr txBox="1">
            <a:spLocks/>
          </p:cNvSpPr>
          <p:nvPr userDrawn="1"/>
        </p:nvSpPr>
        <p:spPr>
          <a:xfrm>
            <a:off x="1875425" y="2696179"/>
            <a:ext cx="7026292" cy="390590"/>
          </a:xfrm>
          <a:prstGeom prst="rect">
            <a:avLst/>
          </a:prstGeom>
        </p:spPr>
        <p:txBody>
          <a:bodyPr vert="horz" lIns="68580" tIns="34290" rIns="68580" bIns="34290" rtlCol="0" anchor="t">
            <a:noAutofit/>
          </a:bodyPr>
          <a:lstStyle>
            <a:lvl1pPr algn="ctr" defTabSz="914400" rtl="0" eaLnBrk="1" latinLnBrk="0" hangingPunct="1">
              <a:lnSpc>
                <a:spcPct val="90000"/>
              </a:lnSpc>
              <a:spcBef>
                <a:spcPct val="0"/>
              </a:spcBef>
              <a:buNone/>
              <a:defRPr sz="6000" kern="1200">
                <a:solidFill>
                  <a:schemeClr val="tx1"/>
                </a:solidFill>
                <a:latin typeface="Arial Black" pitchFamily="34" charset="0"/>
                <a:ea typeface="+mj-ea"/>
                <a:cs typeface="+mj-cs"/>
              </a:defRPr>
            </a:lvl1pPr>
          </a:lstStyle>
          <a:p>
            <a:r>
              <a:rPr lang="fr-CA" sz="3000" b="1" dirty="0">
                <a:solidFill>
                  <a:srgbClr val="F79200"/>
                </a:solidFill>
                <a:cs typeface="Aharoni" panose="02010803020104030203" pitchFamily="2" charset="-79"/>
              </a:rPr>
              <a:t>www.ciusss-estmtl.gouv.qc.ca</a:t>
            </a:r>
            <a:endParaRPr lang="fr-CA" sz="2400" b="1" dirty="0">
              <a:solidFill>
                <a:srgbClr val="F79200"/>
              </a:solidFill>
              <a:cs typeface="Aharoni" panose="02010803020104030203" pitchFamily="2" charset="-79"/>
            </a:endParaRPr>
          </a:p>
        </p:txBody>
      </p:sp>
    </p:spTree>
    <p:extLst>
      <p:ext uri="{BB962C8B-B14F-4D97-AF65-F5344CB8AC3E}">
        <p14:creationId xmlns:p14="http://schemas.microsoft.com/office/powerpoint/2010/main" val="34392898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43675" y="304271"/>
            <a:ext cx="1971675" cy="4843198"/>
          </a:xfrm>
        </p:spPr>
        <p:txBody>
          <a:bodyPr vert="eaVert"/>
          <a:lstStyle>
            <a:lvl1pPr>
              <a:defRPr>
                <a:solidFill>
                  <a:srgbClr val="F79200"/>
                </a:solidFill>
              </a:defRPr>
            </a:lvl1pPr>
          </a:lstStyle>
          <a:p>
            <a:r>
              <a:rPr lang="fr-FR" dirty="0"/>
              <a:t>Modifiez le style du titre</a:t>
            </a:r>
            <a:endParaRPr lang="fr-CA" dirty="0"/>
          </a:p>
        </p:txBody>
      </p:sp>
      <p:sp>
        <p:nvSpPr>
          <p:cNvPr id="3" name="Espace réservé du texte vertical 2"/>
          <p:cNvSpPr>
            <a:spLocks noGrp="1"/>
          </p:cNvSpPr>
          <p:nvPr>
            <p:ph type="body" orient="vert" idx="1"/>
          </p:nvPr>
        </p:nvSpPr>
        <p:spPr>
          <a:xfrm>
            <a:off x="628650" y="304271"/>
            <a:ext cx="5800725" cy="484319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7" name="Espace réservé de la date 3"/>
          <p:cNvSpPr>
            <a:spLocks noGrp="1"/>
          </p:cNvSpPr>
          <p:nvPr>
            <p:ph type="dt" sz="half" idx="10"/>
          </p:nvPr>
        </p:nvSpPr>
        <p:spPr>
          <a:xfrm>
            <a:off x="628650" y="5296959"/>
            <a:ext cx="2057400" cy="304271"/>
          </a:xfrm>
          <a:prstGeom prst="rect">
            <a:avLst/>
          </a:prstGeom>
        </p:spPr>
        <p:txBody>
          <a:bodyPr/>
          <a:lstStyle>
            <a:lvl1pPr>
              <a:defRPr sz="900">
                <a:solidFill>
                  <a:schemeClr val="tx1"/>
                </a:solidFill>
                <a:latin typeface="Arial" panose="020B0604020202020204" pitchFamily="34" charset="0"/>
                <a:cs typeface="Arial" panose="020B0604020202020204" pitchFamily="34" charset="0"/>
              </a:defRPr>
            </a:lvl1pPr>
          </a:lstStyle>
          <a:p>
            <a:fld id="{663DD480-2A77-4CAD-A009-FA5CCF66217C}" type="datetimeFigureOut">
              <a:rPr lang="fr-CA" smtClean="0">
                <a:solidFill>
                  <a:srgbClr val="181817"/>
                </a:solidFill>
              </a:rPr>
              <a:pPr/>
              <a:t>2024-01-17</a:t>
            </a:fld>
            <a:endParaRPr lang="fr-CA" dirty="0">
              <a:solidFill>
                <a:srgbClr val="181817"/>
              </a:solidFill>
            </a:endParaRPr>
          </a:p>
        </p:txBody>
      </p:sp>
      <p:sp>
        <p:nvSpPr>
          <p:cNvPr id="8" name="Espace réservé du pied de page 4"/>
          <p:cNvSpPr>
            <a:spLocks noGrp="1"/>
          </p:cNvSpPr>
          <p:nvPr>
            <p:ph type="ftr" sz="quarter" idx="11"/>
          </p:nvPr>
        </p:nvSpPr>
        <p:spPr>
          <a:xfrm>
            <a:off x="3028950" y="5296959"/>
            <a:ext cx="3086100" cy="304271"/>
          </a:xfrm>
          <a:prstGeom prst="rect">
            <a:avLst/>
          </a:prstGeom>
        </p:spPr>
        <p:txBody>
          <a:bodyPr/>
          <a:lstStyle>
            <a:lvl1pPr>
              <a:defRPr sz="900">
                <a:solidFill>
                  <a:schemeClr val="tx1"/>
                </a:solidFill>
                <a:latin typeface="Arial" panose="020B0604020202020204" pitchFamily="34" charset="0"/>
                <a:cs typeface="Arial" panose="020B0604020202020204" pitchFamily="34" charset="0"/>
              </a:defRPr>
            </a:lvl1pPr>
          </a:lstStyle>
          <a:p>
            <a:endParaRPr lang="fr-CA" dirty="0">
              <a:solidFill>
                <a:srgbClr val="181817"/>
              </a:solidFill>
            </a:endParaRPr>
          </a:p>
        </p:txBody>
      </p:sp>
      <p:sp>
        <p:nvSpPr>
          <p:cNvPr id="9" name="Espace réservé du numéro de diapositive 5"/>
          <p:cNvSpPr>
            <a:spLocks noGrp="1"/>
          </p:cNvSpPr>
          <p:nvPr>
            <p:ph type="sldNum" sz="quarter" idx="12"/>
          </p:nvPr>
        </p:nvSpPr>
        <p:spPr>
          <a:xfrm>
            <a:off x="6457950" y="5296959"/>
            <a:ext cx="816739" cy="304271"/>
          </a:xfrm>
          <a:prstGeom prst="rect">
            <a:avLst/>
          </a:prstGeom>
        </p:spPr>
        <p:txBody>
          <a:bodyPr/>
          <a:lstStyle>
            <a:lvl1pPr>
              <a:defRPr sz="900">
                <a:solidFill>
                  <a:schemeClr val="tx1"/>
                </a:solidFill>
                <a:latin typeface="Arial" panose="020B0604020202020204" pitchFamily="34" charset="0"/>
                <a:cs typeface="Arial" panose="020B0604020202020204" pitchFamily="34" charset="0"/>
              </a:defRPr>
            </a:lvl1pPr>
          </a:lstStyle>
          <a:p>
            <a:fld id="{E6C6E2DA-C51A-4E5A-BC6F-C03DFAE86879}" type="slidenum">
              <a:rPr lang="fr-CA" smtClean="0">
                <a:solidFill>
                  <a:srgbClr val="181817"/>
                </a:solidFill>
              </a:rPr>
              <a:pPr/>
              <a:t>‹N°›</a:t>
            </a:fld>
            <a:endParaRPr lang="fr-CA" dirty="0">
              <a:solidFill>
                <a:srgbClr val="181817"/>
              </a:solidFill>
            </a:endParaRPr>
          </a:p>
        </p:txBody>
      </p:sp>
    </p:spTree>
    <p:extLst>
      <p:ext uri="{BB962C8B-B14F-4D97-AF65-F5344CB8AC3E}">
        <p14:creationId xmlns:p14="http://schemas.microsoft.com/office/powerpoint/2010/main" val="42047004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 Right">
    <p:spTree>
      <p:nvGrpSpPr>
        <p:cNvPr id="1" name=""/>
        <p:cNvGrpSpPr/>
        <p:nvPr/>
      </p:nvGrpSpPr>
      <p:grpSpPr>
        <a:xfrm>
          <a:off x="0" y="0"/>
          <a:ext cx="0" cy="0"/>
          <a:chOff x="0" y="0"/>
          <a:chExt cx="0" cy="0"/>
        </a:xfrm>
      </p:grpSpPr>
      <p:sp>
        <p:nvSpPr>
          <p:cNvPr id="2" name="Title 1"/>
          <p:cNvSpPr>
            <a:spLocks noGrp="1"/>
          </p:cNvSpPr>
          <p:nvPr>
            <p:ph type="title"/>
          </p:nvPr>
        </p:nvSpPr>
        <p:spPr>
          <a:xfrm>
            <a:off x="1338427" y="132253"/>
            <a:ext cx="7348373" cy="553998"/>
          </a:xfrm>
        </p:spPr>
        <p:txBody>
          <a:bodyPr/>
          <a:lstStyle/>
          <a:p>
            <a:r>
              <a:rPr lang="en-US"/>
              <a:t>Click to edit Master title style</a:t>
            </a:r>
          </a:p>
        </p:txBody>
      </p:sp>
      <p:sp>
        <p:nvSpPr>
          <p:cNvPr id="3" name="Subtitle 2"/>
          <p:cNvSpPr>
            <a:spLocks noGrp="1"/>
          </p:cNvSpPr>
          <p:nvPr>
            <p:ph type="subTitle" idx="1"/>
          </p:nvPr>
        </p:nvSpPr>
        <p:spPr>
          <a:xfrm>
            <a:off x="1338427" y="704205"/>
            <a:ext cx="7348373" cy="415498"/>
          </a:xfrm>
        </p:spPr>
        <p:txBody>
          <a:bodyPr wrap="square">
            <a:spAutoFit/>
          </a:bodyPr>
          <a:lstStyle>
            <a:lvl1pPr marL="0" indent="0" algn="r">
              <a:buNone/>
              <a:defRPr sz="2100">
                <a:solidFill>
                  <a:schemeClr val="accent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grpSp>
        <p:nvGrpSpPr>
          <p:cNvPr id="6" name="Group 5"/>
          <p:cNvGrpSpPr/>
          <p:nvPr userDrawn="1"/>
        </p:nvGrpSpPr>
        <p:grpSpPr>
          <a:xfrm>
            <a:off x="246127" y="5197760"/>
            <a:ext cx="329431" cy="366033"/>
            <a:chOff x="186858" y="6096003"/>
            <a:chExt cx="580550" cy="580549"/>
          </a:xfrm>
          <a:solidFill>
            <a:schemeClr val="bg1">
              <a:lumMod val="75000"/>
              <a:alpha val="25000"/>
            </a:schemeClr>
          </a:solidFill>
        </p:grpSpPr>
        <p:sp>
          <p:nvSpPr>
            <p:cNvPr id="7" name="Rectangle 6"/>
            <p:cNvSpPr/>
            <p:nvPr userDrawn="1"/>
          </p:nvSpPr>
          <p:spPr>
            <a:xfrm>
              <a:off x="186859" y="6096003"/>
              <a:ext cx="580549" cy="580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latin typeface="GeosansLight" panose="02000603020000020003"/>
              </a:endParaRPr>
            </a:p>
          </p:txBody>
        </p:sp>
        <p:sp>
          <p:nvSpPr>
            <p:cNvPr id="8" name="Rectangle 7"/>
            <p:cNvSpPr/>
            <p:nvPr userDrawn="1"/>
          </p:nvSpPr>
          <p:spPr>
            <a:xfrm>
              <a:off x="186858" y="6612049"/>
              <a:ext cx="580549" cy="6450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350"/>
            </a:p>
          </p:txBody>
        </p:sp>
      </p:grpSp>
      <p:sp>
        <p:nvSpPr>
          <p:cNvPr id="10" name="Slide Number Placeholder 5"/>
          <p:cNvSpPr>
            <a:spLocks noGrp="1"/>
          </p:cNvSpPr>
          <p:nvPr>
            <p:ph type="sldNum" sz="quarter" idx="12"/>
          </p:nvPr>
        </p:nvSpPr>
        <p:spPr>
          <a:xfrm>
            <a:off x="246127" y="5197761"/>
            <a:ext cx="329431" cy="325364"/>
          </a:xfrm>
          <a:prstGeom prst="rect">
            <a:avLst/>
          </a:prstGeom>
        </p:spPr>
        <p:txBody>
          <a:bodyPr anchor="ctr"/>
          <a:lstStyle>
            <a:lvl1pPr algn="ctr">
              <a:defRPr sz="1050">
                <a:solidFill>
                  <a:srgbClr val="2F3A46"/>
                </a:solidFill>
              </a:defRPr>
            </a:lvl1pPr>
          </a:lstStyle>
          <a:p>
            <a:fld id="{F68327C5-B821-4FE9-A59A-A60D9EB59A9A}" type="slidenum">
              <a:rPr lang="en-US" smtClean="0"/>
              <a:pPr/>
              <a:t>‹N°›</a:t>
            </a:fld>
            <a:endParaRPr lang="en-US" dirty="0"/>
          </a:p>
        </p:txBody>
      </p: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r="18500" b="19391"/>
          <a:stretch/>
        </p:blipFill>
        <p:spPr>
          <a:xfrm>
            <a:off x="8322384" y="4812067"/>
            <a:ext cx="821616" cy="902933"/>
          </a:xfrm>
          <a:prstGeom prst="rect">
            <a:avLst/>
          </a:prstGeom>
        </p:spPr>
      </p:pic>
      <p:pic>
        <p:nvPicPr>
          <p:cNvPr id="12" name="Picture 11"/>
          <p:cNvPicPr>
            <a:picLocks noChangeAspect="1"/>
          </p:cNvPicPr>
          <p:nvPr userDrawn="1"/>
        </p:nvPicPr>
        <p:blipFill>
          <a:blip r:embed="rId3"/>
          <a:stretch>
            <a:fillRect/>
          </a:stretch>
        </p:blipFill>
        <p:spPr>
          <a:xfrm>
            <a:off x="117597" y="191282"/>
            <a:ext cx="1220830" cy="375953"/>
          </a:xfrm>
          <a:prstGeom prst="rect">
            <a:avLst/>
          </a:prstGeom>
        </p:spPr>
      </p:pic>
      <p:sp>
        <p:nvSpPr>
          <p:cNvPr id="13" name="Rectangle 12"/>
          <p:cNvSpPr/>
          <p:nvPr userDrawn="1"/>
        </p:nvSpPr>
        <p:spPr>
          <a:xfrm>
            <a:off x="130452" y="79882"/>
            <a:ext cx="1195121" cy="600067"/>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2425475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 Left">
    <p:spTree>
      <p:nvGrpSpPr>
        <p:cNvPr id="1" name=""/>
        <p:cNvGrpSpPr/>
        <p:nvPr/>
      </p:nvGrpSpPr>
      <p:grpSpPr>
        <a:xfrm>
          <a:off x="0" y="0"/>
          <a:ext cx="0" cy="0"/>
          <a:chOff x="0" y="0"/>
          <a:chExt cx="0" cy="0"/>
        </a:xfrm>
      </p:grpSpPr>
    </p:spTree>
    <p:extLst>
      <p:ext uri="{BB962C8B-B14F-4D97-AF65-F5344CB8AC3E}">
        <p14:creationId xmlns:p14="http://schemas.microsoft.com/office/powerpoint/2010/main" val="6474000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 Right (dark)">
    <p:bg>
      <p:bgPr>
        <a:solidFill>
          <a:srgbClr val="222A3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38427" y="132253"/>
            <a:ext cx="7348373" cy="553998"/>
          </a:xfrm>
        </p:spPr>
        <p:txBody>
          <a:bodyPr/>
          <a:lstStyle>
            <a:lvl1pPr>
              <a:defRPr>
                <a:solidFill>
                  <a:schemeClr val="bg1"/>
                </a:solidFill>
              </a:defRPr>
            </a:lvl1pPr>
          </a:lstStyle>
          <a:p>
            <a:r>
              <a:rPr lang="en-US"/>
              <a:t>Click to edit Master title style</a:t>
            </a:r>
          </a:p>
        </p:txBody>
      </p:sp>
      <p:sp>
        <p:nvSpPr>
          <p:cNvPr id="3" name="Subtitle 2"/>
          <p:cNvSpPr>
            <a:spLocks noGrp="1"/>
          </p:cNvSpPr>
          <p:nvPr>
            <p:ph type="subTitle" idx="1"/>
          </p:nvPr>
        </p:nvSpPr>
        <p:spPr>
          <a:xfrm>
            <a:off x="1338427" y="704205"/>
            <a:ext cx="7348373" cy="415498"/>
          </a:xfrm>
        </p:spPr>
        <p:txBody>
          <a:bodyPr wrap="square">
            <a:spAutoFit/>
          </a:bodyPr>
          <a:lstStyle>
            <a:lvl1pPr marL="0" indent="0" algn="r">
              <a:buNone/>
              <a:defRPr sz="2100">
                <a:solidFill>
                  <a:schemeClr val="accent1">
                    <a:lumMod val="60000"/>
                    <a:lumOff val="40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r="18500" b="19391"/>
          <a:stretch/>
        </p:blipFill>
        <p:spPr>
          <a:xfrm>
            <a:off x="8322384" y="4812067"/>
            <a:ext cx="821616" cy="902933"/>
          </a:xfrm>
          <a:prstGeom prst="rect">
            <a:avLst/>
          </a:prstGeom>
        </p:spPr>
      </p:pic>
      <p:grpSp>
        <p:nvGrpSpPr>
          <p:cNvPr id="12" name="Group 11"/>
          <p:cNvGrpSpPr/>
          <p:nvPr userDrawn="1"/>
        </p:nvGrpSpPr>
        <p:grpSpPr>
          <a:xfrm>
            <a:off x="246125" y="5197760"/>
            <a:ext cx="329431" cy="366033"/>
            <a:chOff x="186858" y="6096003"/>
            <a:chExt cx="580550" cy="580549"/>
          </a:xfrm>
          <a:solidFill>
            <a:schemeClr val="bg1">
              <a:lumMod val="95000"/>
              <a:alpha val="25000"/>
            </a:schemeClr>
          </a:solidFill>
        </p:grpSpPr>
        <p:sp>
          <p:nvSpPr>
            <p:cNvPr id="13" name="Rectangle 12"/>
            <p:cNvSpPr/>
            <p:nvPr userDrawn="1"/>
          </p:nvSpPr>
          <p:spPr>
            <a:xfrm>
              <a:off x="186859" y="6096003"/>
              <a:ext cx="580549" cy="580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latin typeface="GeosansLight" panose="02000603020000020003"/>
              </a:endParaRPr>
            </a:p>
          </p:txBody>
        </p:sp>
        <p:sp>
          <p:nvSpPr>
            <p:cNvPr id="14" name="Rectangle 13"/>
            <p:cNvSpPr/>
            <p:nvPr userDrawn="1"/>
          </p:nvSpPr>
          <p:spPr>
            <a:xfrm>
              <a:off x="186858" y="6612049"/>
              <a:ext cx="580549" cy="6450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350"/>
            </a:p>
          </p:txBody>
        </p:sp>
      </p:grpSp>
      <p:sp>
        <p:nvSpPr>
          <p:cNvPr id="15" name="Slide Number Placeholder 5"/>
          <p:cNvSpPr>
            <a:spLocks noGrp="1"/>
          </p:cNvSpPr>
          <p:nvPr>
            <p:ph type="sldNum" sz="quarter" idx="12"/>
          </p:nvPr>
        </p:nvSpPr>
        <p:spPr>
          <a:xfrm>
            <a:off x="246127" y="5197761"/>
            <a:ext cx="329431" cy="325364"/>
          </a:xfrm>
          <a:prstGeom prst="rect">
            <a:avLst/>
          </a:prstGeom>
          <a:noFill/>
        </p:spPr>
        <p:txBody>
          <a:bodyPr anchor="ctr"/>
          <a:lstStyle>
            <a:lvl1pPr algn="ctr">
              <a:defRPr sz="1050">
                <a:solidFill>
                  <a:schemeClr val="bg1"/>
                </a:solidFill>
              </a:defRPr>
            </a:lvl1pPr>
          </a:lstStyle>
          <a:p>
            <a:fld id="{F68327C5-B821-4FE9-A59A-A60D9EB59A9A}" type="slidenum">
              <a:rPr lang="en-US" smtClean="0"/>
              <a:pPr/>
              <a:t>‹N°›</a:t>
            </a:fld>
            <a:endParaRPr lang="en-US" dirty="0"/>
          </a:p>
        </p:txBody>
      </p:sp>
      <p:pic>
        <p:nvPicPr>
          <p:cNvPr id="10" name="Picture 9"/>
          <p:cNvPicPr>
            <a:picLocks noChangeAspect="1"/>
          </p:cNvPicPr>
          <p:nvPr userDrawn="1"/>
        </p:nvPicPr>
        <p:blipFill>
          <a:blip r:embed="rId3"/>
          <a:stretch>
            <a:fillRect/>
          </a:stretch>
        </p:blipFill>
        <p:spPr>
          <a:xfrm>
            <a:off x="117597" y="191282"/>
            <a:ext cx="1216878" cy="373380"/>
          </a:xfrm>
          <a:prstGeom prst="rect">
            <a:avLst/>
          </a:prstGeom>
        </p:spPr>
      </p:pic>
      <p:sp>
        <p:nvSpPr>
          <p:cNvPr id="17" name="Rectangle 16"/>
          <p:cNvSpPr/>
          <p:nvPr userDrawn="1"/>
        </p:nvSpPr>
        <p:spPr>
          <a:xfrm>
            <a:off x="130452" y="79882"/>
            <a:ext cx="1195121" cy="600067"/>
          </a:xfrm>
          <a:prstGeom prst="rect">
            <a:avLst/>
          </a:prstGeom>
          <a:solidFill>
            <a:srgbClr val="222A35">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350"/>
          </a:p>
        </p:txBody>
      </p:sp>
    </p:spTree>
    <p:extLst>
      <p:ext uri="{BB962C8B-B14F-4D97-AF65-F5344CB8AC3E}">
        <p14:creationId xmlns:p14="http://schemas.microsoft.com/office/powerpoint/2010/main" val="39441011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 Left (dark)">
    <p:bg>
      <p:bgPr>
        <a:solidFill>
          <a:srgbClr val="222A3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7916" y="132253"/>
            <a:ext cx="7348373" cy="553998"/>
          </a:xfrm>
        </p:spPr>
        <p:txBody>
          <a:bodyPr/>
          <a:lstStyle>
            <a:lvl1pPr algn="l">
              <a:defRPr>
                <a:solidFill>
                  <a:schemeClr val="bg1"/>
                </a:solidFill>
              </a:defRPr>
            </a:lvl1pPr>
          </a:lstStyle>
          <a:p>
            <a:r>
              <a:rPr lang="en-US"/>
              <a:t>Click to edit Master title style</a:t>
            </a:r>
          </a:p>
        </p:txBody>
      </p:sp>
      <p:sp>
        <p:nvSpPr>
          <p:cNvPr id="3" name="Subtitle 2"/>
          <p:cNvSpPr>
            <a:spLocks noGrp="1"/>
          </p:cNvSpPr>
          <p:nvPr>
            <p:ph type="subTitle" idx="1"/>
          </p:nvPr>
        </p:nvSpPr>
        <p:spPr>
          <a:xfrm>
            <a:off x="467916" y="704205"/>
            <a:ext cx="7348373" cy="415498"/>
          </a:xfrm>
        </p:spPr>
        <p:txBody>
          <a:bodyPr wrap="square">
            <a:spAutoFit/>
          </a:bodyPr>
          <a:lstStyle>
            <a:lvl1pPr marL="0" indent="0" algn="l">
              <a:buNone/>
              <a:defRPr sz="2100">
                <a:solidFill>
                  <a:schemeClr val="accent1">
                    <a:lumMod val="60000"/>
                    <a:lumOff val="40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r="18500" b="19391"/>
          <a:stretch/>
        </p:blipFill>
        <p:spPr>
          <a:xfrm>
            <a:off x="8322384" y="4812067"/>
            <a:ext cx="821616" cy="902933"/>
          </a:xfrm>
          <a:prstGeom prst="rect">
            <a:avLst/>
          </a:prstGeom>
        </p:spPr>
      </p:pic>
      <p:grpSp>
        <p:nvGrpSpPr>
          <p:cNvPr id="13" name="Group 12"/>
          <p:cNvGrpSpPr/>
          <p:nvPr userDrawn="1"/>
        </p:nvGrpSpPr>
        <p:grpSpPr>
          <a:xfrm>
            <a:off x="246125" y="5197760"/>
            <a:ext cx="329431" cy="366033"/>
            <a:chOff x="186858" y="6096003"/>
            <a:chExt cx="580550" cy="580549"/>
          </a:xfrm>
          <a:solidFill>
            <a:schemeClr val="bg1">
              <a:lumMod val="95000"/>
              <a:alpha val="25000"/>
            </a:schemeClr>
          </a:solidFill>
        </p:grpSpPr>
        <p:sp>
          <p:nvSpPr>
            <p:cNvPr id="14" name="Rectangle 13"/>
            <p:cNvSpPr/>
            <p:nvPr userDrawn="1"/>
          </p:nvSpPr>
          <p:spPr>
            <a:xfrm>
              <a:off x="186859" y="6096003"/>
              <a:ext cx="580549" cy="580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latin typeface="GeosansLight" panose="02000603020000020003"/>
              </a:endParaRPr>
            </a:p>
          </p:txBody>
        </p:sp>
        <p:sp>
          <p:nvSpPr>
            <p:cNvPr id="15" name="Rectangle 14"/>
            <p:cNvSpPr/>
            <p:nvPr userDrawn="1"/>
          </p:nvSpPr>
          <p:spPr>
            <a:xfrm>
              <a:off x="186858" y="6612049"/>
              <a:ext cx="580549" cy="6450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350"/>
            </a:p>
          </p:txBody>
        </p:sp>
      </p:grpSp>
      <p:sp>
        <p:nvSpPr>
          <p:cNvPr id="16" name="Slide Number Placeholder 5"/>
          <p:cNvSpPr>
            <a:spLocks noGrp="1"/>
          </p:cNvSpPr>
          <p:nvPr>
            <p:ph type="sldNum" sz="quarter" idx="12"/>
          </p:nvPr>
        </p:nvSpPr>
        <p:spPr>
          <a:xfrm>
            <a:off x="246127" y="5197761"/>
            <a:ext cx="329431" cy="325364"/>
          </a:xfrm>
          <a:prstGeom prst="rect">
            <a:avLst/>
          </a:prstGeom>
          <a:noFill/>
        </p:spPr>
        <p:txBody>
          <a:bodyPr anchor="ctr"/>
          <a:lstStyle>
            <a:lvl1pPr algn="ctr">
              <a:defRPr sz="1050">
                <a:solidFill>
                  <a:schemeClr val="bg1"/>
                </a:solidFill>
              </a:defRPr>
            </a:lvl1pPr>
          </a:lstStyle>
          <a:p>
            <a:fld id="{F68327C5-B821-4FE9-A59A-A60D9EB59A9A}" type="slidenum">
              <a:rPr lang="en-US" smtClean="0"/>
              <a:pPr/>
              <a:t>‹N°›</a:t>
            </a:fld>
            <a:endParaRPr lang="en-US" dirty="0"/>
          </a:p>
        </p:txBody>
      </p:sp>
      <p:pic>
        <p:nvPicPr>
          <p:cNvPr id="10" name="Picture 9"/>
          <p:cNvPicPr>
            <a:picLocks noChangeAspect="1"/>
          </p:cNvPicPr>
          <p:nvPr userDrawn="1"/>
        </p:nvPicPr>
        <p:blipFill>
          <a:blip r:embed="rId3"/>
          <a:stretch>
            <a:fillRect/>
          </a:stretch>
        </p:blipFill>
        <p:spPr>
          <a:xfrm>
            <a:off x="7870318" y="191282"/>
            <a:ext cx="1216878" cy="373380"/>
          </a:xfrm>
          <a:prstGeom prst="rect">
            <a:avLst/>
          </a:prstGeom>
        </p:spPr>
      </p:pic>
      <p:sp>
        <p:nvSpPr>
          <p:cNvPr id="17" name="Rectangle 16"/>
          <p:cNvSpPr/>
          <p:nvPr userDrawn="1"/>
        </p:nvSpPr>
        <p:spPr>
          <a:xfrm>
            <a:off x="7892075" y="79882"/>
            <a:ext cx="1195121" cy="600067"/>
          </a:xfrm>
          <a:prstGeom prst="rect">
            <a:avLst/>
          </a:prstGeom>
          <a:solidFill>
            <a:srgbClr val="222A35">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8242735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 Left (dark)">
    <p:bg>
      <p:bgPr>
        <a:solidFill>
          <a:schemeClr val="tx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7916" y="132253"/>
            <a:ext cx="7348373" cy="553998"/>
          </a:xfrm>
        </p:spPr>
        <p:txBody>
          <a:bodyPr/>
          <a:lstStyle>
            <a:lvl1pPr algn="l">
              <a:defRPr>
                <a:solidFill>
                  <a:schemeClr val="bg1"/>
                </a:solidFill>
              </a:defRPr>
            </a:lvl1pPr>
          </a:lstStyle>
          <a:p>
            <a:r>
              <a:rPr lang="en-US"/>
              <a:t>Click to edit Master title style</a:t>
            </a:r>
          </a:p>
        </p:txBody>
      </p:sp>
      <p:sp>
        <p:nvSpPr>
          <p:cNvPr id="3" name="Subtitle 2"/>
          <p:cNvSpPr>
            <a:spLocks noGrp="1"/>
          </p:cNvSpPr>
          <p:nvPr>
            <p:ph type="subTitle" idx="1"/>
          </p:nvPr>
        </p:nvSpPr>
        <p:spPr>
          <a:xfrm>
            <a:off x="467916" y="704205"/>
            <a:ext cx="7348373" cy="415498"/>
          </a:xfrm>
        </p:spPr>
        <p:txBody>
          <a:bodyPr wrap="square">
            <a:spAutoFit/>
          </a:bodyPr>
          <a:lstStyle>
            <a:lvl1pPr marL="0" indent="0" algn="l">
              <a:buNone/>
              <a:defRPr sz="2100">
                <a:solidFill>
                  <a:schemeClr val="accent1">
                    <a:lumMod val="60000"/>
                    <a:lumOff val="40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r="18500" b="19391"/>
          <a:stretch/>
        </p:blipFill>
        <p:spPr>
          <a:xfrm>
            <a:off x="8322384" y="4812067"/>
            <a:ext cx="821616" cy="902933"/>
          </a:xfrm>
          <a:prstGeom prst="rect">
            <a:avLst/>
          </a:prstGeom>
        </p:spPr>
      </p:pic>
      <p:grpSp>
        <p:nvGrpSpPr>
          <p:cNvPr id="13" name="Group 12"/>
          <p:cNvGrpSpPr/>
          <p:nvPr userDrawn="1"/>
        </p:nvGrpSpPr>
        <p:grpSpPr>
          <a:xfrm>
            <a:off x="246125" y="5197760"/>
            <a:ext cx="329431" cy="366033"/>
            <a:chOff x="186858" y="6096003"/>
            <a:chExt cx="580550" cy="580549"/>
          </a:xfrm>
          <a:solidFill>
            <a:schemeClr val="bg1">
              <a:lumMod val="95000"/>
              <a:alpha val="25000"/>
            </a:schemeClr>
          </a:solidFill>
        </p:grpSpPr>
        <p:sp>
          <p:nvSpPr>
            <p:cNvPr id="14" name="Rectangle 13"/>
            <p:cNvSpPr/>
            <p:nvPr userDrawn="1"/>
          </p:nvSpPr>
          <p:spPr>
            <a:xfrm>
              <a:off x="186859" y="6096003"/>
              <a:ext cx="580549" cy="580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latin typeface="GeosansLight" panose="02000603020000020003"/>
              </a:endParaRPr>
            </a:p>
          </p:txBody>
        </p:sp>
        <p:sp>
          <p:nvSpPr>
            <p:cNvPr id="15" name="Rectangle 14"/>
            <p:cNvSpPr/>
            <p:nvPr userDrawn="1"/>
          </p:nvSpPr>
          <p:spPr>
            <a:xfrm>
              <a:off x="186858" y="6612049"/>
              <a:ext cx="580549" cy="6450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350"/>
            </a:p>
          </p:txBody>
        </p:sp>
      </p:grpSp>
      <p:sp>
        <p:nvSpPr>
          <p:cNvPr id="16" name="Slide Number Placeholder 5"/>
          <p:cNvSpPr>
            <a:spLocks noGrp="1"/>
          </p:cNvSpPr>
          <p:nvPr>
            <p:ph type="sldNum" sz="quarter" idx="12"/>
          </p:nvPr>
        </p:nvSpPr>
        <p:spPr>
          <a:xfrm>
            <a:off x="246127" y="5197761"/>
            <a:ext cx="329431" cy="325364"/>
          </a:xfrm>
          <a:prstGeom prst="rect">
            <a:avLst/>
          </a:prstGeom>
          <a:noFill/>
        </p:spPr>
        <p:txBody>
          <a:bodyPr anchor="ctr"/>
          <a:lstStyle>
            <a:lvl1pPr algn="ctr">
              <a:defRPr sz="1050">
                <a:solidFill>
                  <a:schemeClr val="bg1"/>
                </a:solidFill>
              </a:defRPr>
            </a:lvl1pPr>
          </a:lstStyle>
          <a:p>
            <a:fld id="{F68327C5-B821-4FE9-A59A-A60D9EB59A9A}" type="slidenum">
              <a:rPr lang="en-US" smtClean="0"/>
              <a:pPr/>
              <a:t>‹N°›</a:t>
            </a:fld>
            <a:endParaRPr lang="en-US" dirty="0"/>
          </a:p>
        </p:txBody>
      </p:sp>
      <p:pic>
        <p:nvPicPr>
          <p:cNvPr id="10" name="Picture 9"/>
          <p:cNvPicPr>
            <a:picLocks noChangeAspect="1"/>
          </p:cNvPicPr>
          <p:nvPr userDrawn="1"/>
        </p:nvPicPr>
        <p:blipFill>
          <a:blip r:embed="rId3"/>
          <a:stretch>
            <a:fillRect/>
          </a:stretch>
        </p:blipFill>
        <p:spPr>
          <a:xfrm>
            <a:off x="7870318" y="191282"/>
            <a:ext cx="1216878" cy="373380"/>
          </a:xfrm>
          <a:prstGeom prst="rect">
            <a:avLst/>
          </a:prstGeom>
        </p:spPr>
      </p:pic>
      <p:sp>
        <p:nvSpPr>
          <p:cNvPr id="17" name="Rectangle 16"/>
          <p:cNvSpPr/>
          <p:nvPr userDrawn="1"/>
        </p:nvSpPr>
        <p:spPr>
          <a:xfrm>
            <a:off x="7892075" y="79882"/>
            <a:ext cx="1195121" cy="600067"/>
          </a:xfrm>
          <a:prstGeom prst="rect">
            <a:avLst/>
          </a:prstGeom>
          <a:solidFill>
            <a:schemeClr val="tx1">
              <a:lumMod val="7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982224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771197"/>
      </p:ext>
    </p:extLst>
  </p:cSld>
  <p:clrMapOvr>
    <a:masterClrMapping/>
  </p:clrMapOvr>
  <p:extLst>
    <p:ext uri="{DCECCB84-F9BA-43D5-87BE-67443E8EF086}">
      <p15:sldGuideLst xmlns:p15="http://schemas.microsoft.com/office/powerpoint/2012/main">
        <p15:guide id="1" orient="horz" pos="893" userDrawn="1">
          <p15:clr>
            <a:srgbClr val="FBAE40"/>
          </p15:clr>
        </p15:guide>
        <p15:guide id="2" pos="703"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r="18500" b="19391"/>
          <a:stretch/>
        </p:blipFill>
        <p:spPr>
          <a:xfrm>
            <a:off x="8322384" y="4812067"/>
            <a:ext cx="821616" cy="902933"/>
          </a:xfrm>
          <a:prstGeom prst="rect">
            <a:avLst/>
          </a:prstGeom>
        </p:spPr>
      </p:pic>
    </p:spTree>
    <p:extLst>
      <p:ext uri="{BB962C8B-B14F-4D97-AF65-F5344CB8AC3E}">
        <p14:creationId xmlns:p14="http://schemas.microsoft.com/office/powerpoint/2010/main" val="41653481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cSld name="1_Transition">
    <p:bg>
      <p:bgPr>
        <a:solidFill>
          <a:srgbClr val="222A35"/>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447642"/>
            <a:ext cx="6858000" cy="1477328"/>
          </a:xfrm>
        </p:spPr>
        <p:txBody>
          <a:bodyPr anchor="b"/>
          <a:lstStyle>
            <a:lvl1pPr algn="ctr">
              <a:defRPr sz="45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143000" y="3001698"/>
            <a:ext cx="6858000" cy="1379802"/>
          </a:xfrm>
        </p:spPr>
        <p:txBody>
          <a:bodyPr>
            <a:normAutofit/>
          </a:bodyPr>
          <a:lstStyle>
            <a:lvl1pPr marL="0" indent="0" algn="ctr">
              <a:buNone/>
              <a:defRPr sz="2400">
                <a:solidFill>
                  <a:schemeClr val="accent1">
                    <a:lumMod val="60000"/>
                    <a:lumOff val="40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7" name="Rectangle 6"/>
          <p:cNvSpPr/>
          <p:nvPr userDrawn="1"/>
        </p:nvSpPr>
        <p:spPr>
          <a:xfrm>
            <a:off x="0" y="5017740"/>
            <a:ext cx="9144000" cy="6972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a:hlinkClick r:id="rId2"/>
          </p:cNvPr>
          <p:cNvPicPr>
            <a:picLocks noChangeAspect="1"/>
          </p:cNvPicPr>
          <p:nvPr userDrawn="1"/>
        </p:nvPicPr>
        <p:blipFill>
          <a:blip r:embed="rId3"/>
          <a:stretch>
            <a:fillRect/>
          </a:stretch>
        </p:blipFill>
        <p:spPr>
          <a:xfrm>
            <a:off x="7650342" y="5178394"/>
            <a:ext cx="1220830" cy="375953"/>
          </a:xfrm>
          <a:prstGeom prst="rect">
            <a:avLst/>
          </a:prstGeom>
        </p:spPr>
      </p:pic>
      <p:pic>
        <p:nvPicPr>
          <p:cNvPr id="6" name="Picture 5"/>
          <p:cNvPicPr>
            <a:picLocks noChangeAspect="1"/>
          </p:cNvPicPr>
          <p:nvPr userDrawn="1"/>
        </p:nvPicPr>
        <p:blipFill rotWithShape="1">
          <a:blip r:embed="rId4" cstate="print">
            <a:extLst>
              <a:ext uri="{28A0092B-C50C-407E-A947-70E740481C1C}">
                <a14:useLocalDpi xmlns:a14="http://schemas.microsoft.com/office/drawing/2010/main" val="0"/>
              </a:ext>
            </a:extLst>
          </a:blip>
          <a:srcRect r="18500" b="19391"/>
          <a:stretch/>
        </p:blipFill>
        <p:spPr>
          <a:xfrm>
            <a:off x="8322384" y="4114807"/>
            <a:ext cx="821616" cy="902933"/>
          </a:xfrm>
          <a:prstGeom prst="rect">
            <a:avLst/>
          </a:prstGeom>
        </p:spPr>
      </p:pic>
      <p:grpSp>
        <p:nvGrpSpPr>
          <p:cNvPr id="11" name="Group 10"/>
          <p:cNvGrpSpPr/>
          <p:nvPr userDrawn="1"/>
        </p:nvGrpSpPr>
        <p:grpSpPr>
          <a:xfrm>
            <a:off x="6528596" y="5280655"/>
            <a:ext cx="1149674" cy="253916"/>
            <a:chOff x="8616280" y="6285754"/>
            <a:chExt cx="1532898" cy="304699"/>
          </a:xfrm>
        </p:grpSpPr>
        <p:sp>
          <p:nvSpPr>
            <p:cNvPr id="12" name="TextBox 11"/>
            <p:cNvSpPr txBox="1"/>
            <p:nvPr userDrawn="1"/>
          </p:nvSpPr>
          <p:spPr>
            <a:xfrm>
              <a:off x="8616280" y="6285754"/>
              <a:ext cx="1532898" cy="304699"/>
            </a:xfrm>
            <a:prstGeom prst="rect">
              <a:avLst/>
            </a:prstGeom>
            <a:noFill/>
          </p:spPr>
          <p:txBody>
            <a:bodyPr wrap="none" rtlCol="0">
              <a:spAutoFit/>
            </a:bodyPr>
            <a:lstStyle/>
            <a:p>
              <a:r>
                <a:rPr lang="en-US" sz="1050">
                  <a:solidFill>
                    <a:schemeClr val="tx1"/>
                  </a:solidFill>
                </a:rPr>
                <a:t>Made with       by </a:t>
              </a:r>
            </a:p>
          </p:txBody>
        </p:sp>
        <p:sp>
          <p:nvSpPr>
            <p:cNvPr id="13" name="Freeform 290"/>
            <p:cNvSpPr/>
            <p:nvPr userDrawn="1"/>
          </p:nvSpPr>
          <p:spPr>
            <a:xfrm>
              <a:off x="9544347" y="6374509"/>
              <a:ext cx="152053" cy="130265"/>
            </a:xfrm>
            <a:custGeom>
              <a:avLst/>
              <a:gdLst/>
              <a:ahLst/>
              <a:cxnLst/>
              <a:rect l="l" t="t" r="r" b="b"/>
              <a:pathLst>
                <a:path w="504825" h="432707">
                  <a:moveTo>
                    <a:pt x="134658" y="0"/>
                  </a:moveTo>
                  <a:cubicBezTo>
                    <a:pt x="146301" y="0"/>
                    <a:pt x="158180" y="2019"/>
                    <a:pt x="170294" y="6057"/>
                  </a:cubicBezTo>
                  <a:cubicBezTo>
                    <a:pt x="182407" y="10095"/>
                    <a:pt x="193676" y="15541"/>
                    <a:pt x="204099" y="22396"/>
                  </a:cubicBezTo>
                  <a:cubicBezTo>
                    <a:pt x="214522" y="29251"/>
                    <a:pt x="223490" y="35683"/>
                    <a:pt x="231002" y="41693"/>
                  </a:cubicBezTo>
                  <a:cubicBezTo>
                    <a:pt x="238514" y="47703"/>
                    <a:pt x="245652" y="54088"/>
                    <a:pt x="252412" y="60849"/>
                  </a:cubicBezTo>
                  <a:cubicBezTo>
                    <a:pt x="259174" y="54088"/>
                    <a:pt x="266310" y="47703"/>
                    <a:pt x="273823" y="41693"/>
                  </a:cubicBezTo>
                  <a:cubicBezTo>
                    <a:pt x="281334" y="35683"/>
                    <a:pt x="290303" y="29251"/>
                    <a:pt x="300726" y="22396"/>
                  </a:cubicBezTo>
                  <a:cubicBezTo>
                    <a:pt x="311149" y="15541"/>
                    <a:pt x="322417" y="10095"/>
                    <a:pt x="334531" y="6057"/>
                  </a:cubicBezTo>
                  <a:cubicBezTo>
                    <a:pt x="346645" y="2019"/>
                    <a:pt x="358524" y="0"/>
                    <a:pt x="370167" y="0"/>
                  </a:cubicBezTo>
                  <a:cubicBezTo>
                    <a:pt x="412236" y="0"/>
                    <a:pt x="445197" y="11644"/>
                    <a:pt x="469048" y="34932"/>
                  </a:cubicBezTo>
                  <a:cubicBezTo>
                    <a:pt x="492899" y="58220"/>
                    <a:pt x="504825" y="90523"/>
                    <a:pt x="504825" y="131840"/>
                  </a:cubicBezTo>
                  <a:cubicBezTo>
                    <a:pt x="504825" y="173346"/>
                    <a:pt x="483321" y="215602"/>
                    <a:pt x="440313" y="258610"/>
                  </a:cubicBezTo>
                  <a:lnTo>
                    <a:pt x="264807" y="427636"/>
                  </a:lnTo>
                  <a:cubicBezTo>
                    <a:pt x="261427" y="431017"/>
                    <a:pt x="257295" y="432707"/>
                    <a:pt x="252412" y="432707"/>
                  </a:cubicBezTo>
                  <a:cubicBezTo>
                    <a:pt x="247529" y="432707"/>
                    <a:pt x="243398" y="431017"/>
                    <a:pt x="240018" y="427636"/>
                  </a:cubicBezTo>
                  <a:lnTo>
                    <a:pt x="64230" y="258047"/>
                  </a:lnTo>
                  <a:cubicBezTo>
                    <a:pt x="62351" y="256544"/>
                    <a:pt x="59770" y="254103"/>
                    <a:pt x="56482" y="250722"/>
                  </a:cubicBezTo>
                  <a:cubicBezTo>
                    <a:pt x="53196" y="247342"/>
                    <a:pt x="47984" y="241191"/>
                    <a:pt x="40848" y="232270"/>
                  </a:cubicBezTo>
                  <a:cubicBezTo>
                    <a:pt x="33712" y="223349"/>
                    <a:pt x="27326" y="214194"/>
                    <a:pt x="21692" y="204803"/>
                  </a:cubicBezTo>
                  <a:cubicBezTo>
                    <a:pt x="16057" y="195413"/>
                    <a:pt x="11035" y="184051"/>
                    <a:pt x="6620" y="170717"/>
                  </a:cubicBezTo>
                  <a:cubicBezTo>
                    <a:pt x="2207" y="157382"/>
                    <a:pt x="0" y="144423"/>
                    <a:pt x="0" y="131840"/>
                  </a:cubicBezTo>
                  <a:cubicBezTo>
                    <a:pt x="0" y="90523"/>
                    <a:pt x="11926" y="58220"/>
                    <a:pt x="35777" y="34932"/>
                  </a:cubicBezTo>
                  <a:cubicBezTo>
                    <a:pt x="59629" y="11644"/>
                    <a:pt x="92588" y="0"/>
                    <a:pt x="134658"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9075496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ver">
    <p:bg>
      <p:bgPr>
        <a:solidFill>
          <a:srgbClr val="222A35"/>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59532" y="-491525"/>
            <a:ext cx="8424936" cy="1477328"/>
          </a:xfrm>
        </p:spPr>
        <p:txBody>
          <a:bodyPr wrap="square" anchor="b">
            <a:spAutoFit/>
          </a:bodyPr>
          <a:lstStyle>
            <a:lvl1pPr algn="ctr">
              <a:defRPr sz="4500">
                <a:solidFill>
                  <a:schemeClr val="bg1"/>
                </a:solidFill>
              </a:defRPr>
            </a:lvl1pPr>
          </a:lstStyle>
          <a:p>
            <a:r>
              <a:rPr lang="en-US" dirty="0"/>
              <a:t>Click to edit Master title style</a:t>
            </a:r>
          </a:p>
        </p:txBody>
      </p:sp>
      <p:sp>
        <p:nvSpPr>
          <p:cNvPr id="7" name="Rectangle 6"/>
          <p:cNvSpPr/>
          <p:nvPr userDrawn="1"/>
        </p:nvSpPr>
        <p:spPr>
          <a:xfrm>
            <a:off x="0" y="5017740"/>
            <a:ext cx="9144000" cy="6972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a:hlinkClick r:id="rId2"/>
          </p:cNvPr>
          <p:cNvPicPr>
            <a:picLocks noChangeAspect="1"/>
          </p:cNvPicPr>
          <p:nvPr userDrawn="1"/>
        </p:nvPicPr>
        <p:blipFill>
          <a:blip r:embed="rId3"/>
          <a:stretch>
            <a:fillRect/>
          </a:stretch>
        </p:blipFill>
        <p:spPr>
          <a:xfrm>
            <a:off x="7650342" y="5178396"/>
            <a:ext cx="1220830" cy="375953"/>
          </a:xfrm>
          <a:prstGeom prst="rect">
            <a:avLst/>
          </a:prstGeom>
        </p:spPr>
      </p:pic>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46746" y="1188723"/>
            <a:ext cx="4753855" cy="4365623"/>
          </a:xfrm>
          <a:prstGeom prst="rect">
            <a:avLst/>
          </a:prstGeom>
          <a:effectLst>
            <a:reflection blurRad="6350" stA="52000" endA="300" endPos="35000" dir="5400000" sy="-100000" algn="bl" rotWithShape="0"/>
          </a:effectLst>
        </p:spPr>
      </p:pic>
      <p:sp>
        <p:nvSpPr>
          <p:cNvPr id="9" name="Picture Placeholder 8"/>
          <p:cNvSpPr>
            <a:spLocks noGrp="1"/>
          </p:cNvSpPr>
          <p:nvPr>
            <p:ph type="pic" sz="quarter" idx="10"/>
          </p:nvPr>
        </p:nvSpPr>
        <p:spPr>
          <a:xfrm>
            <a:off x="1117458" y="1417343"/>
            <a:ext cx="4212431" cy="2640046"/>
          </a:xfrm>
        </p:spPr>
        <p:txBody>
          <a:bodyPr/>
          <a:lstStyle>
            <a:lvl1pPr>
              <a:defRPr>
                <a:solidFill>
                  <a:schemeClr val="bg1"/>
                </a:solidFill>
              </a:defRPr>
            </a:lvl1pPr>
          </a:lstStyle>
          <a:p>
            <a:endParaRPr lang="en-US"/>
          </a:p>
        </p:txBody>
      </p:sp>
      <p:pic>
        <p:nvPicPr>
          <p:cNvPr id="10" name="Picture 9"/>
          <p:cNvPicPr>
            <a:picLocks noChangeAspect="1"/>
          </p:cNvPicPr>
          <p:nvPr userDrawn="1"/>
        </p:nvPicPr>
        <p:blipFill rotWithShape="1">
          <a:blip r:embed="rId5" cstate="print">
            <a:extLst>
              <a:ext uri="{28A0092B-C50C-407E-A947-70E740481C1C}">
                <a14:useLocalDpi xmlns:a14="http://schemas.microsoft.com/office/drawing/2010/main" val="0"/>
              </a:ext>
            </a:extLst>
          </a:blip>
          <a:srcRect r="18500" b="19391"/>
          <a:stretch/>
        </p:blipFill>
        <p:spPr>
          <a:xfrm>
            <a:off x="8322384" y="4114807"/>
            <a:ext cx="821616" cy="902933"/>
          </a:xfrm>
          <a:prstGeom prst="rect">
            <a:avLst/>
          </a:prstGeom>
        </p:spPr>
      </p:pic>
    </p:spTree>
    <p:extLst>
      <p:ext uri="{BB962C8B-B14F-4D97-AF65-F5344CB8AC3E}">
        <p14:creationId xmlns:p14="http://schemas.microsoft.com/office/powerpoint/2010/main" val="9701412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 Right">
    <p:spTree>
      <p:nvGrpSpPr>
        <p:cNvPr id="1" name=""/>
        <p:cNvGrpSpPr/>
        <p:nvPr/>
      </p:nvGrpSpPr>
      <p:grpSpPr>
        <a:xfrm>
          <a:off x="0" y="0"/>
          <a:ext cx="0" cy="0"/>
          <a:chOff x="0" y="0"/>
          <a:chExt cx="0" cy="0"/>
        </a:xfrm>
      </p:grpSpPr>
      <p:sp>
        <p:nvSpPr>
          <p:cNvPr id="2" name="Title 1"/>
          <p:cNvSpPr>
            <a:spLocks noGrp="1"/>
          </p:cNvSpPr>
          <p:nvPr>
            <p:ph type="title"/>
          </p:nvPr>
        </p:nvSpPr>
        <p:spPr>
          <a:xfrm>
            <a:off x="1338427" y="132253"/>
            <a:ext cx="7348373" cy="553998"/>
          </a:xfrm>
        </p:spPr>
        <p:txBody>
          <a:bodyPr/>
          <a:lstStyle/>
          <a:p>
            <a:r>
              <a:rPr lang="en-US"/>
              <a:t>Click to edit Master title style</a:t>
            </a:r>
          </a:p>
        </p:txBody>
      </p:sp>
      <p:sp>
        <p:nvSpPr>
          <p:cNvPr id="3" name="Subtitle 2"/>
          <p:cNvSpPr>
            <a:spLocks noGrp="1"/>
          </p:cNvSpPr>
          <p:nvPr>
            <p:ph type="subTitle" idx="1"/>
          </p:nvPr>
        </p:nvSpPr>
        <p:spPr>
          <a:xfrm>
            <a:off x="1338427" y="704205"/>
            <a:ext cx="7348373" cy="415498"/>
          </a:xfrm>
        </p:spPr>
        <p:txBody>
          <a:bodyPr wrap="square">
            <a:spAutoFit/>
          </a:bodyPr>
          <a:lstStyle>
            <a:lvl1pPr marL="0" indent="0" algn="r">
              <a:buNone/>
              <a:defRPr sz="2100">
                <a:solidFill>
                  <a:schemeClr val="accent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grpSp>
        <p:nvGrpSpPr>
          <p:cNvPr id="6" name="Group 5"/>
          <p:cNvGrpSpPr/>
          <p:nvPr userDrawn="1"/>
        </p:nvGrpSpPr>
        <p:grpSpPr>
          <a:xfrm>
            <a:off x="246127" y="5197760"/>
            <a:ext cx="329431" cy="366033"/>
            <a:chOff x="186858" y="6096003"/>
            <a:chExt cx="580550" cy="580549"/>
          </a:xfrm>
          <a:solidFill>
            <a:schemeClr val="bg1">
              <a:lumMod val="75000"/>
              <a:alpha val="25000"/>
            </a:schemeClr>
          </a:solidFill>
        </p:grpSpPr>
        <p:sp>
          <p:nvSpPr>
            <p:cNvPr id="7" name="Rectangle 6"/>
            <p:cNvSpPr/>
            <p:nvPr userDrawn="1"/>
          </p:nvSpPr>
          <p:spPr>
            <a:xfrm>
              <a:off x="186859" y="6096003"/>
              <a:ext cx="580549" cy="580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latin typeface="GeosansLight" panose="02000603020000020003"/>
              </a:endParaRPr>
            </a:p>
          </p:txBody>
        </p:sp>
        <p:sp>
          <p:nvSpPr>
            <p:cNvPr id="8" name="Rectangle 7"/>
            <p:cNvSpPr/>
            <p:nvPr userDrawn="1"/>
          </p:nvSpPr>
          <p:spPr>
            <a:xfrm>
              <a:off x="186858" y="6612049"/>
              <a:ext cx="580549" cy="6450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350"/>
            </a:p>
          </p:txBody>
        </p:sp>
      </p:grpSp>
      <p:sp>
        <p:nvSpPr>
          <p:cNvPr id="10" name="Slide Number Placeholder 5"/>
          <p:cNvSpPr>
            <a:spLocks noGrp="1"/>
          </p:cNvSpPr>
          <p:nvPr>
            <p:ph type="sldNum" sz="quarter" idx="12"/>
          </p:nvPr>
        </p:nvSpPr>
        <p:spPr>
          <a:xfrm>
            <a:off x="246127" y="5197761"/>
            <a:ext cx="329431" cy="325364"/>
          </a:xfrm>
          <a:prstGeom prst="rect">
            <a:avLst/>
          </a:prstGeom>
        </p:spPr>
        <p:txBody>
          <a:bodyPr anchor="ctr"/>
          <a:lstStyle>
            <a:lvl1pPr algn="ctr">
              <a:defRPr sz="1050">
                <a:solidFill>
                  <a:srgbClr val="2F3A46"/>
                </a:solidFill>
              </a:defRPr>
            </a:lvl1pPr>
          </a:lstStyle>
          <a:p>
            <a:fld id="{F68327C5-B821-4FE9-A59A-A60D9EB59A9A}" type="slidenum">
              <a:rPr lang="en-US" smtClean="0"/>
              <a:pPr/>
              <a:t>‹N°›</a:t>
            </a:fld>
            <a:endParaRPr lang="en-US" dirty="0"/>
          </a:p>
        </p:txBody>
      </p: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r="18500" b="19391"/>
          <a:stretch/>
        </p:blipFill>
        <p:spPr>
          <a:xfrm>
            <a:off x="8322384" y="4812067"/>
            <a:ext cx="821616" cy="902933"/>
          </a:xfrm>
          <a:prstGeom prst="rect">
            <a:avLst/>
          </a:prstGeom>
        </p:spPr>
      </p:pic>
      <p:pic>
        <p:nvPicPr>
          <p:cNvPr id="12" name="Picture 11"/>
          <p:cNvPicPr>
            <a:picLocks noChangeAspect="1"/>
          </p:cNvPicPr>
          <p:nvPr userDrawn="1"/>
        </p:nvPicPr>
        <p:blipFill>
          <a:blip r:embed="rId3"/>
          <a:stretch>
            <a:fillRect/>
          </a:stretch>
        </p:blipFill>
        <p:spPr>
          <a:xfrm>
            <a:off x="117597" y="191282"/>
            <a:ext cx="1220830" cy="375953"/>
          </a:xfrm>
          <a:prstGeom prst="rect">
            <a:avLst/>
          </a:prstGeom>
        </p:spPr>
      </p:pic>
      <p:sp>
        <p:nvSpPr>
          <p:cNvPr id="13" name="Rectangle 12"/>
          <p:cNvSpPr/>
          <p:nvPr userDrawn="1"/>
        </p:nvSpPr>
        <p:spPr>
          <a:xfrm>
            <a:off x="130452" y="79882"/>
            <a:ext cx="1195121" cy="600067"/>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8804674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 Lef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18261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 Right (dark)">
    <p:bg>
      <p:bgPr>
        <a:solidFill>
          <a:srgbClr val="222A3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38427" y="132253"/>
            <a:ext cx="7348373" cy="553998"/>
          </a:xfrm>
        </p:spPr>
        <p:txBody>
          <a:bodyPr/>
          <a:lstStyle>
            <a:lvl1pPr>
              <a:defRPr>
                <a:solidFill>
                  <a:schemeClr val="bg1"/>
                </a:solidFill>
              </a:defRPr>
            </a:lvl1pPr>
          </a:lstStyle>
          <a:p>
            <a:r>
              <a:rPr lang="en-US"/>
              <a:t>Click to edit Master title style</a:t>
            </a:r>
          </a:p>
        </p:txBody>
      </p:sp>
      <p:sp>
        <p:nvSpPr>
          <p:cNvPr id="3" name="Subtitle 2"/>
          <p:cNvSpPr>
            <a:spLocks noGrp="1"/>
          </p:cNvSpPr>
          <p:nvPr>
            <p:ph type="subTitle" idx="1"/>
          </p:nvPr>
        </p:nvSpPr>
        <p:spPr>
          <a:xfrm>
            <a:off x="1338427" y="704205"/>
            <a:ext cx="7348373" cy="415498"/>
          </a:xfrm>
        </p:spPr>
        <p:txBody>
          <a:bodyPr wrap="square">
            <a:spAutoFit/>
          </a:bodyPr>
          <a:lstStyle>
            <a:lvl1pPr marL="0" indent="0" algn="r">
              <a:buNone/>
              <a:defRPr sz="2100">
                <a:solidFill>
                  <a:schemeClr val="accent1">
                    <a:lumMod val="60000"/>
                    <a:lumOff val="40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r="18500" b="19391"/>
          <a:stretch/>
        </p:blipFill>
        <p:spPr>
          <a:xfrm>
            <a:off x="8322384" y="4812067"/>
            <a:ext cx="821616" cy="902933"/>
          </a:xfrm>
          <a:prstGeom prst="rect">
            <a:avLst/>
          </a:prstGeom>
        </p:spPr>
      </p:pic>
      <p:grpSp>
        <p:nvGrpSpPr>
          <p:cNvPr id="12" name="Group 11"/>
          <p:cNvGrpSpPr/>
          <p:nvPr userDrawn="1"/>
        </p:nvGrpSpPr>
        <p:grpSpPr>
          <a:xfrm>
            <a:off x="246125" y="5197760"/>
            <a:ext cx="329431" cy="366033"/>
            <a:chOff x="186858" y="6096003"/>
            <a:chExt cx="580550" cy="580549"/>
          </a:xfrm>
          <a:solidFill>
            <a:schemeClr val="bg1">
              <a:lumMod val="95000"/>
              <a:alpha val="25000"/>
            </a:schemeClr>
          </a:solidFill>
        </p:grpSpPr>
        <p:sp>
          <p:nvSpPr>
            <p:cNvPr id="13" name="Rectangle 12"/>
            <p:cNvSpPr/>
            <p:nvPr userDrawn="1"/>
          </p:nvSpPr>
          <p:spPr>
            <a:xfrm>
              <a:off x="186859" y="6096003"/>
              <a:ext cx="580549" cy="580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latin typeface="GeosansLight" panose="02000603020000020003"/>
              </a:endParaRPr>
            </a:p>
          </p:txBody>
        </p:sp>
        <p:sp>
          <p:nvSpPr>
            <p:cNvPr id="14" name="Rectangle 13"/>
            <p:cNvSpPr/>
            <p:nvPr userDrawn="1"/>
          </p:nvSpPr>
          <p:spPr>
            <a:xfrm>
              <a:off x="186858" y="6612049"/>
              <a:ext cx="580549" cy="6450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350"/>
            </a:p>
          </p:txBody>
        </p:sp>
      </p:grpSp>
      <p:sp>
        <p:nvSpPr>
          <p:cNvPr id="15" name="Slide Number Placeholder 5"/>
          <p:cNvSpPr>
            <a:spLocks noGrp="1"/>
          </p:cNvSpPr>
          <p:nvPr>
            <p:ph type="sldNum" sz="quarter" idx="12"/>
          </p:nvPr>
        </p:nvSpPr>
        <p:spPr>
          <a:xfrm>
            <a:off x="246127" y="5197761"/>
            <a:ext cx="329431" cy="325364"/>
          </a:xfrm>
          <a:prstGeom prst="rect">
            <a:avLst/>
          </a:prstGeom>
          <a:noFill/>
        </p:spPr>
        <p:txBody>
          <a:bodyPr anchor="ctr"/>
          <a:lstStyle>
            <a:lvl1pPr algn="ctr">
              <a:defRPr sz="1050">
                <a:solidFill>
                  <a:schemeClr val="bg1"/>
                </a:solidFill>
              </a:defRPr>
            </a:lvl1pPr>
          </a:lstStyle>
          <a:p>
            <a:fld id="{F68327C5-B821-4FE9-A59A-A60D9EB59A9A}" type="slidenum">
              <a:rPr lang="en-US" smtClean="0"/>
              <a:pPr/>
              <a:t>‹N°›</a:t>
            </a:fld>
            <a:endParaRPr lang="en-US" dirty="0"/>
          </a:p>
        </p:txBody>
      </p:sp>
      <p:pic>
        <p:nvPicPr>
          <p:cNvPr id="10" name="Picture 9"/>
          <p:cNvPicPr>
            <a:picLocks noChangeAspect="1"/>
          </p:cNvPicPr>
          <p:nvPr userDrawn="1"/>
        </p:nvPicPr>
        <p:blipFill>
          <a:blip r:embed="rId3"/>
          <a:stretch>
            <a:fillRect/>
          </a:stretch>
        </p:blipFill>
        <p:spPr>
          <a:xfrm>
            <a:off x="117597" y="191282"/>
            <a:ext cx="1216878" cy="373380"/>
          </a:xfrm>
          <a:prstGeom prst="rect">
            <a:avLst/>
          </a:prstGeom>
        </p:spPr>
      </p:pic>
      <p:sp>
        <p:nvSpPr>
          <p:cNvPr id="17" name="Rectangle 16"/>
          <p:cNvSpPr/>
          <p:nvPr userDrawn="1"/>
        </p:nvSpPr>
        <p:spPr>
          <a:xfrm>
            <a:off x="130452" y="79882"/>
            <a:ext cx="1195121" cy="600067"/>
          </a:xfrm>
          <a:prstGeom prst="rect">
            <a:avLst/>
          </a:prstGeom>
          <a:solidFill>
            <a:srgbClr val="222A35">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350"/>
          </a:p>
        </p:txBody>
      </p:sp>
    </p:spTree>
    <p:extLst>
      <p:ext uri="{BB962C8B-B14F-4D97-AF65-F5344CB8AC3E}">
        <p14:creationId xmlns:p14="http://schemas.microsoft.com/office/powerpoint/2010/main" val="33016700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 Left (dark)">
    <p:bg>
      <p:bgPr>
        <a:solidFill>
          <a:srgbClr val="222A3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7916" y="132253"/>
            <a:ext cx="7348373" cy="553998"/>
          </a:xfrm>
        </p:spPr>
        <p:txBody>
          <a:bodyPr/>
          <a:lstStyle>
            <a:lvl1pPr algn="l">
              <a:defRPr>
                <a:solidFill>
                  <a:schemeClr val="bg1"/>
                </a:solidFill>
              </a:defRPr>
            </a:lvl1pPr>
          </a:lstStyle>
          <a:p>
            <a:r>
              <a:rPr lang="en-US"/>
              <a:t>Click to edit Master title style</a:t>
            </a:r>
          </a:p>
        </p:txBody>
      </p:sp>
      <p:sp>
        <p:nvSpPr>
          <p:cNvPr id="3" name="Subtitle 2"/>
          <p:cNvSpPr>
            <a:spLocks noGrp="1"/>
          </p:cNvSpPr>
          <p:nvPr>
            <p:ph type="subTitle" idx="1"/>
          </p:nvPr>
        </p:nvSpPr>
        <p:spPr>
          <a:xfrm>
            <a:off x="467916" y="704205"/>
            <a:ext cx="7348373" cy="415498"/>
          </a:xfrm>
        </p:spPr>
        <p:txBody>
          <a:bodyPr wrap="square">
            <a:spAutoFit/>
          </a:bodyPr>
          <a:lstStyle>
            <a:lvl1pPr marL="0" indent="0" algn="l">
              <a:buNone/>
              <a:defRPr sz="2100">
                <a:solidFill>
                  <a:schemeClr val="accent1">
                    <a:lumMod val="60000"/>
                    <a:lumOff val="40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r="18500" b="19391"/>
          <a:stretch/>
        </p:blipFill>
        <p:spPr>
          <a:xfrm>
            <a:off x="8322384" y="4812067"/>
            <a:ext cx="821616" cy="902933"/>
          </a:xfrm>
          <a:prstGeom prst="rect">
            <a:avLst/>
          </a:prstGeom>
        </p:spPr>
      </p:pic>
      <p:grpSp>
        <p:nvGrpSpPr>
          <p:cNvPr id="13" name="Group 12"/>
          <p:cNvGrpSpPr/>
          <p:nvPr userDrawn="1"/>
        </p:nvGrpSpPr>
        <p:grpSpPr>
          <a:xfrm>
            <a:off x="246125" y="5197760"/>
            <a:ext cx="329431" cy="366033"/>
            <a:chOff x="186858" y="6096003"/>
            <a:chExt cx="580550" cy="580549"/>
          </a:xfrm>
          <a:solidFill>
            <a:schemeClr val="bg1">
              <a:lumMod val="95000"/>
              <a:alpha val="25000"/>
            </a:schemeClr>
          </a:solidFill>
        </p:grpSpPr>
        <p:sp>
          <p:nvSpPr>
            <p:cNvPr id="14" name="Rectangle 13"/>
            <p:cNvSpPr/>
            <p:nvPr userDrawn="1"/>
          </p:nvSpPr>
          <p:spPr>
            <a:xfrm>
              <a:off x="186859" y="6096003"/>
              <a:ext cx="580549" cy="580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latin typeface="GeosansLight" panose="02000603020000020003"/>
              </a:endParaRPr>
            </a:p>
          </p:txBody>
        </p:sp>
        <p:sp>
          <p:nvSpPr>
            <p:cNvPr id="15" name="Rectangle 14"/>
            <p:cNvSpPr/>
            <p:nvPr userDrawn="1"/>
          </p:nvSpPr>
          <p:spPr>
            <a:xfrm>
              <a:off x="186858" y="6612049"/>
              <a:ext cx="580549" cy="6450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350"/>
            </a:p>
          </p:txBody>
        </p:sp>
      </p:grpSp>
      <p:sp>
        <p:nvSpPr>
          <p:cNvPr id="16" name="Slide Number Placeholder 5"/>
          <p:cNvSpPr>
            <a:spLocks noGrp="1"/>
          </p:cNvSpPr>
          <p:nvPr>
            <p:ph type="sldNum" sz="quarter" idx="12"/>
          </p:nvPr>
        </p:nvSpPr>
        <p:spPr>
          <a:xfrm>
            <a:off x="246127" y="5197761"/>
            <a:ext cx="329431" cy="325364"/>
          </a:xfrm>
          <a:prstGeom prst="rect">
            <a:avLst/>
          </a:prstGeom>
          <a:noFill/>
        </p:spPr>
        <p:txBody>
          <a:bodyPr anchor="ctr"/>
          <a:lstStyle>
            <a:lvl1pPr algn="ctr">
              <a:defRPr sz="1050">
                <a:solidFill>
                  <a:schemeClr val="bg1"/>
                </a:solidFill>
              </a:defRPr>
            </a:lvl1pPr>
          </a:lstStyle>
          <a:p>
            <a:fld id="{F68327C5-B821-4FE9-A59A-A60D9EB59A9A}" type="slidenum">
              <a:rPr lang="en-US" smtClean="0"/>
              <a:pPr/>
              <a:t>‹N°›</a:t>
            </a:fld>
            <a:endParaRPr lang="en-US" dirty="0"/>
          </a:p>
        </p:txBody>
      </p:sp>
      <p:pic>
        <p:nvPicPr>
          <p:cNvPr id="10" name="Picture 9"/>
          <p:cNvPicPr>
            <a:picLocks noChangeAspect="1"/>
          </p:cNvPicPr>
          <p:nvPr userDrawn="1"/>
        </p:nvPicPr>
        <p:blipFill>
          <a:blip r:embed="rId3"/>
          <a:stretch>
            <a:fillRect/>
          </a:stretch>
        </p:blipFill>
        <p:spPr>
          <a:xfrm>
            <a:off x="7870318" y="191282"/>
            <a:ext cx="1216878" cy="373380"/>
          </a:xfrm>
          <a:prstGeom prst="rect">
            <a:avLst/>
          </a:prstGeom>
        </p:spPr>
      </p:pic>
      <p:sp>
        <p:nvSpPr>
          <p:cNvPr id="17" name="Rectangle 16"/>
          <p:cNvSpPr/>
          <p:nvPr userDrawn="1"/>
        </p:nvSpPr>
        <p:spPr>
          <a:xfrm>
            <a:off x="7892075" y="79882"/>
            <a:ext cx="1195121" cy="600067"/>
          </a:xfrm>
          <a:prstGeom prst="rect">
            <a:avLst/>
          </a:prstGeom>
          <a:solidFill>
            <a:srgbClr val="222A35">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0119444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le - Left (dark)">
    <p:bg>
      <p:bgPr>
        <a:solidFill>
          <a:schemeClr val="tx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7916" y="132253"/>
            <a:ext cx="7348373" cy="553998"/>
          </a:xfrm>
        </p:spPr>
        <p:txBody>
          <a:bodyPr/>
          <a:lstStyle>
            <a:lvl1pPr algn="l">
              <a:defRPr>
                <a:solidFill>
                  <a:schemeClr val="bg1"/>
                </a:solidFill>
              </a:defRPr>
            </a:lvl1pPr>
          </a:lstStyle>
          <a:p>
            <a:r>
              <a:rPr lang="en-US"/>
              <a:t>Click to edit Master title style</a:t>
            </a:r>
          </a:p>
        </p:txBody>
      </p:sp>
      <p:sp>
        <p:nvSpPr>
          <p:cNvPr id="3" name="Subtitle 2"/>
          <p:cNvSpPr>
            <a:spLocks noGrp="1"/>
          </p:cNvSpPr>
          <p:nvPr>
            <p:ph type="subTitle" idx="1"/>
          </p:nvPr>
        </p:nvSpPr>
        <p:spPr>
          <a:xfrm>
            <a:off x="467916" y="704205"/>
            <a:ext cx="7348373" cy="415498"/>
          </a:xfrm>
        </p:spPr>
        <p:txBody>
          <a:bodyPr wrap="square">
            <a:spAutoFit/>
          </a:bodyPr>
          <a:lstStyle>
            <a:lvl1pPr marL="0" indent="0" algn="l">
              <a:buNone/>
              <a:defRPr sz="2100">
                <a:solidFill>
                  <a:schemeClr val="accent1">
                    <a:lumMod val="60000"/>
                    <a:lumOff val="40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r="18500" b="19391"/>
          <a:stretch/>
        </p:blipFill>
        <p:spPr>
          <a:xfrm>
            <a:off x="8322384" y="4812067"/>
            <a:ext cx="821616" cy="902933"/>
          </a:xfrm>
          <a:prstGeom prst="rect">
            <a:avLst/>
          </a:prstGeom>
        </p:spPr>
      </p:pic>
      <p:grpSp>
        <p:nvGrpSpPr>
          <p:cNvPr id="13" name="Group 12"/>
          <p:cNvGrpSpPr/>
          <p:nvPr userDrawn="1"/>
        </p:nvGrpSpPr>
        <p:grpSpPr>
          <a:xfrm>
            <a:off x="246125" y="5197760"/>
            <a:ext cx="329431" cy="366033"/>
            <a:chOff x="186858" y="6096003"/>
            <a:chExt cx="580550" cy="580549"/>
          </a:xfrm>
          <a:solidFill>
            <a:schemeClr val="bg1">
              <a:lumMod val="95000"/>
              <a:alpha val="25000"/>
            </a:schemeClr>
          </a:solidFill>
        </p:grpSpPr>
        <p:sp>
          <p:nvSpPr>
            <p:cNvPr id="14" name="Rectangle 13"/>
            <p:cNvSpPr/>
            <p:nvPr userDrawn="1"/>
          </p:nvSpPr>
          <p:spPr>
            <a:xfrm>
              <a:off x="186859" y="6096003"/>
              <a:ext cx="580549" cy="580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latin typeface="GeosansLight" panose="02000603020000020003"/>
              </a:endParaRPr>
            </a:p>
          </p:txBody>
        </p:sp>
        <p:sp>
          <p:nvSpPr>
            <p:cNvPr id="15" name="Rectangle 14"/>
            <p:cNvSpPr/>
            <p:nvPr userDrawn="1"/>
          </p:nvSpPr>
          <p:spPr>
            <a:xfrm>
              <a:off x="186858" y="6612049"/>
              <a:ext cx="580549" cy="6450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350"/>
            </a:p>
          </p:txBody>
        </p:sp>
      </p:grpSp>
      <p:sp>
        <p:nvSpPr>
          <p:cNvPr id="16" name="Slide Number Placeholder 5"/>
          <p:cNvSpPr>
            <a:spLocks noGrp="1"/>
          </p:cNvSpPr>
          <p:nvPr>
            <p:ph type="sldNum" sz="quarter" idx="12"/>
          </p:nvPr>
        </p:nvSpPr>
        <p:spPr>
          <a:xfrm>
            <a:off x="246127" y="5197761"/>
            <a:ext cx="329431" cy="325364"/>
          </a:xfrm>
          <a:prstGeom prst="rect">
            <a:avLst/>
          </a:prstGeom>
          <a:noFill/>
        </p:spPr>
        <p:txBody>
          <a:bodyPr anchor="ctr"/>
          <a:lstStyle>
            <a:lvl1pPr algn="ctr">
              <a:defRPr sz="1050">
                <a:solidFill>
                  <a:schemeClr val="bg1"/>
                </a:solidFill>
              </a:defRPr>
            </a:lvl1pPr>
          </a:lstStyle>
          <a:p>
            <a:fld id="{F68327C5-B821-4FE9-A59A-A60D9EB59A9A}" type="slidenum">
              <a:rPr lang="en-US" smtClean="0"/>
              <a:pPr/>
              <a:t>‹N°›</a:t>
            </a:fld>
            <a:endParaRPr lang="en-US" dirty="0"/>
          </a:p>
        </p:txBody>
      </p:sp>
      <p:pic>
        <p:nvPicPr>
          <p:cNvPr id="10" name="Picture 9"/>
          <p:cNvPicPr>
            <a:picLocks noChangeAspect="1"/>
          </p:cNvPicPr>
          <p:nvPr userDrawn="1"/>
        </p:nvPicPr>
        <p:blipFill>
          <a:blip r:embed="rId3"/>
          <a:stretch>
            <a:fillRect/>
          </a:stretch>
        </p:blipFill>
        <p:spPr>
          <a:xfrm>
            <a:off x="7870318" y="191282"/>
            <a:ext cx="1216878" cy="373380"/>
          </a:xfrm>
          <a:prstGeom prst="rect">
            <a:avLst/>
          </a:prstGeom>
        </p:spPr>
      </p:pic>
      <p:sp>
        <p:nvSpPr>
          <p:cNvPr id="17" name="Rectangle 16"/>
          <p:cNvSpPr/>
          <p:nvPr userDrawn="1"/>
        </p:nvSpPr>
        <p:spPr>
          <a:xfrm>
            <a:off x="7892075" y="79882"/>
            <a:ext cx="1195121" cy="600067"/>
          </a:xfrm>
          <a:prstGeom prst="rect">
            <a:avLst/>
          </a:prstGeom>
          <a:solidFill>
            <a:schemeClr val="tx1">
              <a:lumMod val="7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8229645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r="18500" b="19391"/>
          <a:stretch/>
        </p:blipFill>
        <p:spPr>
          <a:xfrm>
            <a:off x="8322384" y="4812067"/>
            <a:ext cx="821616" cy="902933"/>
          </a:xfrm>
          <a:prstGeom prst="rect">
            <a:avLst/>
          </a:prstGeom>
        </p:spPr>
      </p:pic>
    </p:spTree>
    <p:extLst>
      <p:ext uri="{BB962C8B-B14F-4D97-AF65-F5344CB8AC3E}">
        <p14:creationId xmlns:p14="http://schemas.microsoft.com/office/powerpoint/2010/main" val="169767649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cSld name="1_Transition">
    <p:bg>
      <p:bgPr>
        <a:solidFill>
          <a:srgbClr val="222A35"/>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447642"/>
            <a:ext cx="6858000" cy="1477328"/>
          </a:xfrm>
        </p:spPr>
        <p:txBody>
          <a:bodyPr anchor="b"/>
          <a:lstStyle>
            <a:lvl1pPr algn="ctr">
              <a:defRPr sz="45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143000" y="3001698"/>
            <a:ext cx="6858000" cy="1379802"/>
          </a:xfrm>
        </p:spPr>
        <p:txBody>
          <a:bodyPr>
            <a:normAutofit/>
          </a:bodyPr>
          <a:lstStyle>
            <a:lvl1pPr marL="0" indent="0" algn="ctr">
              <a:buNone/>
              <a:defRPr sz="2400">
                <a:solidFill>
                  <a:schemeClr val="accent1">
                    <a:lumMod val="60000"/>
                    <a:lumOff val="40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7" name="Rectangle 6"/>
          <p:cNvSpPr/>
          <p:nvPr userDrawn="1"/>
        </p:nvSpPr>
        <p:spPr>
          <a:xfrm>
            <a:off x="0" y="5017740"/>
            <a:ext cx="9144000" cy="6972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a:hlinkClick r:id="rId2"/>
          </p:cNvPr>
          <p:cNvPicPr>
            <a:picLocks noChangeAspect="1"/>
          </p:cNvPicPr>
          <p:nvPr userDrawn="1"/>
        </p:nvPicPr>
        <p:blipFill>
          <a:blip r:embed="rId3"/>
          <a:stretch>
            <a:fillRect/>
          </a:stretch>
        </p:blipFill>
        <p:spPr>
          <a:xfrm>
            <a:off x="7650342" y="5178394"/>
            <a:ext cx="1220830" cy="375953"/>
          </a:xfrm>
          <a:prstGeom prst="rect">
            <a:avLst/>
          </a:prstGeom>
        </p:spPr>
      </p:pic>
      <p:pic>
        <p:nvPicPr>
          <p:cNvPr id="6" name="Picture 5"/>
          <p:cNvPicPr>
            <a:picLocks noChangeAspect="1"/>
          </p:cNvPicPr>
          <p:nvPr userDrawn="1"/>
        </p:nvPicPr>
        <p:blipFill rotWithShape="1">
          <a:blip r:embed="rId4" cstate="print">
            <a:extLst>
              <a:ext uri="{28A0092B-C50C-407E-A947-70E740481C1C}">
                <a14:useLocalDpi xmlns:a14="http://schemas.microsoft.com/office/drawing/2010/main" val="0"/>
              </a:ext>
            </a:extLst>
          </a:blip>
          <a:srcRect r="18500" b="19391"/>
          <a:stretch/>
        </p:blipFill>
        <p:spPr>
          <a:xfrm>
            <a:off x="8322384" y="4114807"/>
            <a:ext cx="821616" cy="902933"/>
          </a:xfrm>
          <a:prstGeom prst="rect">
            <a:avLst/>
          </a:prstGeom>
        </p:spPr>
      </p:pic>
      <p:grpSp>
        <p:nvGrpSpPr>
          <p:cNvPr id="11" name="Group 10"/>
          <p:cNvGrpSpPr/>
          <p:nvPr userDrawn="1"/>
        </p:nvGrpSpPr>
        <p:grpSpPr>
          <a:xfrm>
            <a:off x="6528596" y="5280655"/>
            <a:ext cx="1149674" cy="253916"/>
            <a:chOff x="8616280" y="6285754"/>
            <a:chExt cx="1532898" cy="304699"/>
          </a:xfrm>
        </p:grpSpPr>
        <p:sp>
          <p:nvSpPr>
            <p:cNvPr id="12" name="TextBox 11"/>
            <p:cNvSpPr txBox="1"/>
            <p:nvPr userDrawn="1"/>
          </p:nvSpPr>
          <p:spPr>
            <a:xfrm>
              <a:off x="8616280" y="6285754"/>
              <a:ext cx="1532898" cy="304699"/>
            </a:xfrm>
            <a:prstGeom prst="rect">
              <a:avLst/>
            </a:prstGeom>
            <a:noFill/>
          </p:spPr>
          <p:txBody>
            <a:bodyPr wrap="none" rtlCol="0">
              <a:spAutoFit/>
            </a:bodyPr>
            <a:lstStyle/>
            <a:p>
              <a:r>
                <a:rPr lang="en-US" sz="1050">
                  <a:solidFill>
                    <a:schemeClr val="tx1"/>
                  </a:solidFill>
                </a:rPr>
                <a:t>Made with       by </a:t>
              </a:r>
            </a:p>
          </p:txBody>
        </p:sp>
        <p:sp>
          <p:nvSpPr>
            <p:cNvPr id="13" name="Freeform 290"/>
            <p:cNvSpPr/>
            <p:nvPr userDrawn="1"/>
          </p:nvSpPr>
          <p:spPr>
            <a:xfrm>
              <a:off x="9544347" y="6374509"/>
              <a:ext cx="152053" cy="130265"/>
            </a:xfrm>
            <a:custGeom>
              <a:avLst/>
              <a:gdLst/>
              <a:ahLst/>
              <a:cxnLst/>
              <a:rect l="l" t="t" r="r" b="b"/>
              <a:pathLst>
                <a:path w="504825" h="432707">
                  <a:moveTo>
                    <a:pt x="134658" y="0"/>
                  </a:moveTo>
                  <a:cubicBezTo>
                    <a:pt x="146301" y="0"/>
                    <a:pt x="158180" y="2019"/>
                    <a:pt x="170294" y="6057"/>
                  </a:cubicBezTo>
                  <a:cubicBezTo>
                    <a:pt x="182407" y="10095"/>
                    <a:pt x="193676" y="15541"/>
                    <a:pt x="204099" y="22396"/>
                  </a:cubicBezTo>
                  <a:cubicBezTo>
                    <a:pt x="214522" y="29251"/>
                    <a:pt x="223490" y="35683"/>
                    <a:pt x="231002" y="41693"/>
                  </a:cubicBezTo>
                  <a:cubicBezTo>
                    <a:pt x="238514" y="47703"/>
                    <a:pt x="245652" y="54088"/>
                    <a:pt x="252412" y="60849"/>
                  </a:cubicBezTo>
                  <a:cubicBezTo>
                    <a:pt x="259174" y="54088"/>
                    <a:pt x="266310" y="47703"/>
                    <a:pt x="273823" y="41693"/>
                  </a:cubicBezTo>
                  <a:cubicBezTo>
                    <a:pt x="281334" y="35683"/>
                    <a:pt x="290303" y="29251"/>
                    <a:pt x="300726" y="22396"/>
                  </a:cubicBezTo>
                  <a:cubicBezTo>
                    <a:pt x="311149" y="15541"/>
                    <a:pt x="322417" y="10095"/>
                    <a:pt x="334531" y="6057"/>
                  </a:cubicBezTo>
                  <a:cubicBezTo>
                    <a:pt x="346645" y="2019"/>
                    <a:pt x="358524" y="0"/>
                    <a:pt x="370167" y="0"/>
                  </a:cubicBezTo>
                  <a:cubicBezTo>
                    <a:pt x="412236" y="0"/>
                    <a:pt x="445197" y="11644"/>
                    <a:pt x="469048" y="34932"/>
                  </a:cubicBezTo>
                  <a:cubicBezTo>
                    <a:pt x="492899" y="58220"/>
                    <a:pt x="504825" y="90523"/>
                    <a:pt x="504825" y="131840"/>
                  </a:cubicBezTo>
                  <a:cubicBezTo>
                    <a:pt x="504825" y="173346"/>
                    <a:pt x="483321" y="215602"/>
                    <a:pt x="440313" y="258610"/>
                  </a:cubicBezTo>
                  <a:lnTo>
                    <a:pt x="264807" y="427636"/>
                  </a:lnTo>
                  <a:cubicBezTo>
                    <a:pt x="261427" y="431017"/>
                    <a:pt x="257295" y="432707"/>
                    <a:pt x="252412" y="432707"/>
                  </a:cubicBezTo>
                  <a:cubicBezTo>
                    <a:pt x="247529" y="432707"/>
                    <a:pt x="243398" y="431017"/>
                    <a:pt x="240018" y="427636"/>
                  </a:cubicBezTo>
                  <a:lnTo>
                    <a:pt x="64230" y="258047"/>
                  </a:lnTo>
                  <a:cubicBezTo>
                    <a:pt x="62351" y="256544"/>
                    <a:pt x="59770" y="254103"/>
                    <a:pt x="56482" y="250722"/>
                  </a:cubicBezTo>
                  <a:cubicBezTo>
                    <a:pt x="53196" y="247342"/>
                    <a:pt x="47984" y="241191"/>
                    <a:pt x="40848" y="232270"/>
                  </a:cubicBezTo>
                  <a:cubicBezTo>
                    <a:pt x="33712" y="223349"/>
                    <a:pt x="27326" y="214194"/>
                    <a:pt x="21692" y="204803"/>
                  </a:cubicBezTo>
                  <a:cubicBezTo>
                    <a:pt x="16057" y="195413"/>
                    <a:pt x="11035" y="184051"/>
                    <a:pt x="6620" y="170717"/>
                  </a:cubicBezTo>
                  <a:cubicBezTo>
                    <a:pt x="2207" y="157382"/>
                    <a:pt x="0" y="144423"/>
                    <a:pt x="0" y="131840"/>
                  </a:cubicBezTo>
                  <a:cubicBezTo>
                    <a:pt x="0" y="90523"/>
                    <a:pt x="11926" y="58220"/>
                    <a:pt x="35777" y="34932"/>
                  </a:cubicBezTo>
                  <a:cubicBezTo>
                    <a:pt x="59629" y="11644"/>
                    <a:pt x="92588" y="0"/>
                    <a:pt x="134658"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2834064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2430683" y="935302"/>
            <a:ext cx="5570317" cy="1989667"/>
          </a:xfrm>
        </p:spPr>
        <p:txBody>
          <a:bodyPr anchor="b"/>
          <a:lstStyle>
            <a:lvl1pPr algn="l">
              <a:defRPr sz="4500">
                <a:solidFill>
                  <a:srgbClr val="F79200"/>
                </a:solidFill>
                <a:latin typeface="+mj-lt"/>
              </a:defRPr>
            </a:lvl1pPr>
          </a:lstStyle>
          <a:p>
            <a:r>
              <a:rPr lang="fr-FR" dirty="0"/>
              <a:t>Modifiez le style du titre</a:t>
            </a:r>
            <a:endParaRPr lang="fr-CA" dirty="0"/>
          </a:p>
        </p:txBody>
      </p:sp>
      <p:sp>
        <p:nvSpPr>
          <p:cNvPr id="3" name="Sous-titre 2"/>
          <p:cNvSpPr>
            <a:spLocks noGrp="1"/>
          </p:cNvSpPr>
          <p:nvPr>
            <p:ph type="subTitle" idx="1"/>
          </p:nvPr>
        </p:nvSpPr>
        <p:spPr>
          <a:xfrm>
            <a:off x="3489767" y="3001698"/>
            <a:ext cx="4511233" cy="1379802"/>
          </a:xfrm>
        </p:spPr>
        <p:txBody>
          <a:bodyPr/>
          <a:lstStyle>
            <a:lvl1pPr marL="0" indent="0" algn="l">
              <a:buNone/>
              <a:defRPr sz="1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endParaRPr lang="fr-CA" dirty="0"/>
          </a:p>
        </p:txBody>
      </p:sp>
      <p:sp>
        <p:nvSpPr>
          <p:cNvPr id="4" name="Espace réservé de la date 3"/>
          <p:cNvSpPr>
            <a:spLocks noGrp="1"/>
          </p:cNvSpPr>
          <p:nvPr>
            <p:ph type="dt" sz="half" idx="10"/>
          </p:nvPr>
        </p:nvSpPr>
        <p:spPr>
          <a:xfrm>
            <a:off x="628650" y="5296959"/>
            <a:ext cx="2057400" cy="304271"/>
          </a:xfrm>
          <a:prstGeom prst="rect">
            <a:avLst/>
          </a:prstGeom>
        </p:spPr>
        <p:txBody>
          <a:bodyPr/>
          <a:lstStyle>
            <a:lvl1pPr>
              <a:defRPr sz="900">
                <a:solidFill>
                  <a:schemeClr val="tx1"/>
                </a:solidFill>
                <a:latin typeface="Arial" panose="020B0604020202020204" pitchFamily="34" charset="0"/>
                <a:cs typeface="Arial" panose="020B0604020202020204" pitchFamily="34" charset="0"/>
              </a:defRPr>
            </a:lvl1pPr>
          </a:lstStyle>
          <a:p>
            <a:fld id="{663DD480-2A77-4CAD-A009-FA5CCF66217C}" type="datetimeFigureOut">
              <a:rPr lang="fr-CA" smtClean="0">
                <a:solidFill>
                  <a:srgbClr val="181817"/>
                </a:solidFill>
              </a:rPr>
              <a:pPr/>
              <a:t>2024-01-17</a:t>
            </a:fld>
            <a:endParaRPr lang="fr-CA" dirty="0">
              <a:solidFill>
                <a:srgbClr val="181817"/>
              </a:solidFill>
            </a:endParaRPr>
          </a:p>
        </p:txBody>
      </p:sp>
      <p:sp>
        <p:nvSpPr>
          <p:cNvPr id="5" name="Espace réservé du pied de page 4"/>
          <p:cNvSpPr>
            <a:spLocks noGrp="1"/>
          </p:cNvSpPr>
          <p:nvPr>
            <p:ph type="ftr" sz="quarter" idx="11"/>
          </p:nvPr>
        </p:nvSpPr>
        <p:spPr>
          <a:xfrm>
            <a:off x="3028950" y="5296959"/>
            <a:ext cx="3086100" cy="304271"/>
          </a:xfrm>
          <a:prstGeom prst="rect">
            <a:avLst/>
          </a:prstGeom>
        </p:spPr>
        <p:txBody>
          <a:bodyPr/>
          <a:lstStyle>
            <a:lvl1pPr>
              <a:defRPr sz="900">
                <a:solidFill>
                  <a:schemeClr val="tx1"/>
                </a:solidFill>
                <a:latin typeface="Arial" panose="020B0604020202020204" pitchFamily="34" charset="0"/>
                <a:cs typeface="Arial" panose="020B0604020202020204" pitchFamily="34" charset="0"/>
              </a:defRPr>
            </a:lvl1pPr>
          </a:lstStyle>
          <a:p>
            <a:endParaRPr lang="fr-CA" dirty="0">
              <a:solidFill>
                <a:srgbClr val="181817"/>
              </a:solidFill>
            </a:endParaRPr>
          </a:p>
        </p:txBody>
      </p:sp>
      <p:sp>
        <p:nvSpPr>
          <p:cNvPr id="6" name="Espace réservé du numéro de diapositive 5"/>
          <p:cNvSpPr>
            <a:spLocks noGrp="1"/>
          </p:cNvSpPr>
          <p:nvPr>
            <p:ph type="sldNum" sz="quarter" idx="12"/>
          </p:nvPr>
        </p:nvSpPr>
        <p:spPr>
          <a:xfrm>
            <a:off x="6457950" y="5296959"/>
            <a:ext cx="816739" cy="304271"/>
          </a:xfrm>
          <a:prstGeom prst="rect">
            <a:avLst/>
          </a:prstGeom>
        </p:spPr>
        <p:txBody>
          <a:bodyPr/>
          <a:lstStyle>
            <a:lvl1pPr>
              <a:defRPr sz="900">
                <a:solidFill>
                  <a:schemeClr val="tx1"/>
                </a:solidFill>
                <a:latin typeface="Arial" panose="020B0604020202020204" pitchFamily="34" charset="0"/>
                <a:cs typeface="Arial" panose="020B0604020202020204" pitchFamily="34" charset="0"/>
              </a:defRPr>
            </a:lvl1pPr>
          </a:lstStyle>
          <a:p>
            <a:fld id="{E6C6E2DA-C51A-4E5A-BC6F-C03DFAE86879}" type="slidenum">
              <a:rPr lang="fr-CA" smtClean="0">
                <a:solidFill>
                  <a:srgbClr val="181817"/>
                </a:solidFill>
              </a:rPr>
              <a:pPr/>
              <a:t>‹N°›</a:t>
            </a:fld>
            <a:endParaRPr lang="fr-CA" dirty="0">
              <a:solidFill>
                <a:srgbClr val="181817"/>
              </a:solidFill>
            </a:endParaRPr>
          </a:p>
        </p:txBody>
      </p:sp>
      <p:pic>
        <p:nvPicPr>
          <p:cNvPr id="8" name="Espace réservé du contenu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47578" y="5011378"/>
            <a:ext cx="1211429" cy="600132"/>
          </a:xfrm>
          <a:prstGeom prst="rect">
            <a:avLst/>
          </a:prstGeom>
        </p:spPr>
      </p:pic>
      <p:pic>
        <p:nvPicPr>
          <p:cNvPr id="9" name="Image 8"/>
          <p:cNvPicPr>
            <a:picLocks noChangeAspect="1"/>
          </p:cNvPicPr>
          <p:nvPr/>
        </p:nvPicPr>
        <p:blipFill rotWithShape="1">
          <a:blip r:embed="rId3" cstate="print">
            <a:extLst>
              <a:ext uri="{28A0092B-C50C-407E-A947-70E740481C1C}">
                <a14:useLocalDpi xmlns:a14="http://schemas.microsoft.com/office/drawing/2010/main" val="0"/>
              </a:ext>
            </a:extLst>
          </a:blip>
          <a:srcRect b="39112"/>
          <a:stretch/>
        </p:blipFill>
        <p:spPr>
          <a:xfrm rot="4650061">
            <a:off x="-1468859" y="558293"/>
            <a:ext cx="4753926" cy="3083674"/>
          </a:xfrm>
          <a:prstGeom prst="rect">
            <a:avLst/>
          </a:prstGeom>
        </p:spPr>
      </p:pic>
    </p:spTree>
    <p:extLst>
      <p:ext uri="{BB962C8B-B14F-4D97-AF65-F5344CB8AC3E}">
        <p14:creationId xmlns:p14="http://schemas.microsoft.com/office/powerpoint/2010/main" val="33679586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ver">
    <p:bg>
      <p:bgPr>
        <a:solidFill>
          <a:srgbClr val="222A35"/>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59532" y="-491525"/>
            <a:ext cx="8424936" cy="1477328"/>
          </a:xfrm>
        </p:spPr>
        <p:txBody>
          <a:bodyPr wrap="square" anchor="b">
            <a:spAutoFit/>
          </a:bodyPr>
          <a:lstStyle>
            <a:lvl1pPr algn="ctr">
              <a:defRPr sz="4500">
                <a:solidFill>
                  <a:schemeClr val="bg1"/>
                </a:solidFill>
              </a:defRPr>
            </a:lvl1pPr>
          </a:lstStyle>
          <a:p>
            <a:r>
              <a:rPr lang="en-US" dirty="0"/>
              <a:t>Click to edit Master title style</a:t>
            </a:r>
          </a:p>
        </p:txBody>
      </p:sp>
      <p:sp>
        <p:nvSpPr>
          <p:cNvPr id="7" name="Rectangle 6"/>
          <p:cNvSpPr/>
          <p:nvPr userDrawn="1"/>
        </p:nvSpPr>
        <p:spPr>
          <a:xfrm>
            <a:off x="0" y="5017740"/>
            <a:ext cx="9144000" cy="6972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a:hlinkClick r:id="rId2"/>
          </p:cNvPr>
          <p:cNvPicPr>
            <a:picLocks noChangeAspect="1"/>
          </p:cNvPicPr>
          <p:nvPr userDrawn="1"/>
        </p:nvPicPr>
        <p:blipFill>
          <a:blip r:embed="rId3"/>
          <a:stretch>
            <a:fillRect/>
          </a:stretch>
        </p:blipFill>
        <p:spPr>
          <a:xfrm>
            <a:off x="7650342" y="5178396"/>
            <a:ext cx="1220830" cy="375953"/>
          </a:xfrm>
          <a:prstGeom prst="rect">
            <a:avLst/>
          </a:prstGeom>
        </p:spPr>
      </p:pic>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46746" y="1188723"/>
            <a:ext cx="4753855" cy="4365623"/>
          </a:xfrm>
          <a:prstGeom prst="rect">
            <a:avLst/>
          </a:prstGeom>
          <a:effectLst>
            <a:reflection blurRad="6350" stA="52000" endA="300" endPos="35000" dir="5400000" sy="-100000" algn="bl" rotWithShape="0"/>
          </a:effectLst>
        </p:spPr>
      </p:pic>
      <p:sp>
        <p:nvSpPr>
          <p:cNvPr id="9" name="Picture Placeholder 8"/>
          <p:cNvSpPr>
            <a:spLocks noGrp="1"/>
          </p:cNvSpPr>
          <p:nvPr>
            <p:ph type="pic" sz="quarter" idx="10"/>
          </p:nvPr>
        </p:nvSpPr>
        <p:spPr>
          <a:xfrm>
            <a:off x="1117458" y="1417343"/>
            <a:ext cx="4212431" cy="2640046"/>
          </a:xfrm>
        </p:spPr>
        <p:txBody>
          <a:bodyPr/>
          <a:lstStyle>
            <a:lvl1pPr>
              <a:defRPr>
                <a:solidFill>
                  <a:schemeClr val="bg1"/>
                </a:solidFill>
              </a:defRPr>
            </a:lvl1pPr>
          </a:lstStyle>
          <a:p>
            <a:endParaRPr lang="en-US"/>
          </a:p>
        </p:txBody>
      </p:sp>
      <p:pic>
        <p:nvPicPr>
          <p:cNvPr id="10" name="Picture 9"/>
          <p:cNvPicPr>
            <a:picLocks noChangeAspect="1"/>
          </p:cNvPicPr>
          <p:nvPr userDrawn="1"/>
        </p:nvPicPr>
        <p:blipFill rotWithShape="1">
          <a:blip r:embed="rId5" cstate="print">
            <a:extLst>
              <a:ext uri="{28A0092B-C50C-407E-A947-70E740481C1C}">
                <a14:useLocalDpi xmlns:a14="http://schemas.microsoft.com/office/drawing/2010/main" val="0"/>
              </a:ext>
            </a:extLst>
          </a:blip>
          <a:srcRect r="18500" b="19391"/>
          <a:stretch/>
        </p:blipFill>
        <p:spPr>
          <a:xfrm>
            <a:off x="8322384" y="4114807"/>
            <a:ext cx="821616" cy="902933"/>
          </a:xfrm>
          <a:prstGeom prst="rect">
            <a:avLst/>
          </a:prstGeom>
        </p:spPr>
      </p:pic>
    </p:spTree>
    <p:extLst>
      <p:ext uri="{BB962C8B-B14F-4D97-AF65-F5344CB8AC3E}">
        <p14:creationId xmlns:p14="http://schemas.microsoft.com/office/powerpoint/2010/main" val="38535746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 Right">
    <p:spTree>
      <p:nvGrpSpPr>
        <p:cNvPr id="1" name=""/>
        <p:cNvGrpSpPr/>
        <p:nvPr/>
      </p:nvGrpSpPr>
      <p:grpSpPr>
        <a:xfrm>
          <a:off x="0" y="0"/>
          <a:ext cx="0" cy="0"/>
          <a:chOff x="0" y="0"/>
          <a:chExt cx="0" cy="0"/>
        </a:xfrm>
      </p:grpSpPr>
      <p:sp>
        <p:nvSpPr>
          <p:cNvPr id="2" name="Title 1"/>
          <p:cNvSpPr>
            <a:spLocks noGrp="1"/>
          </p:cNvSpPr>
          <p:nvPr>
            <p:ph type="title"/>
          </p:nvPr>
        </p:nvSpPr>
        <p:spPr>
          <a:xfrm>
            <a:off x="1338427" y="132253"/>
            <a:ext cx="7348373" cy="553998"/>
          </a:xfrm>
        </p:spPr>
        <p:txBody>
          <a:bodyPr/>
          <a:lstStyle/>
          <a:p>
            <a:r>
              <a:rPr lang="en-US"/>
              <a:t>Click to edit Master title style</a:t>
            </a:r>
          </a:p>
        </p:txBody>
      </p:sp>
      <p:sp>
        <p:nvSpPr>
          <p:cNvPr id="3" name="Subtitle 2"/>
          <p:cNvSpPr>
            <a:spLocks noGrp="1"/>
          </p:cNvSpPr>
          <p:nvPr>
            <p:ph type="subTitle" idx="1"/>
          </p:nvPr>
        </p:nvSpPr>
        <p:spPr>
          <a:xfrm>
            <a:off x="1338427" y="704205"/>
            <a:ext cx="7348373" cy="415498"/>
          </a:xfrm>
        </p:spPr>
        <p:txBody>
          <a:bodyPr wrap="square">
            <a:spAutoFit/>
          </a:bodyPr>
          <a:lstStyle>
            <a:lvl1pPr marL="0" indent="0" algn="r">
              <a:buNone/>
              <a:defRPr sz="2100">
                <a:solidFill>
                  <a:schemeClr val="accent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grpSp>
        <p:nvGrpSpPr>
          <p:cNvPr id="6" name="Group 5"/>
          <p:cNvGrpSpPr/>
          <p:nvPr userDrawn="1"/>
        </p:nvGrpSpPr>
        <p:grpSpPr>
          <a:xfrm>
            <a:off x="246127" y="5197760"/>
            <a:ext cx="329431" cy="366033"/>
            <a:chOff x="186858" y="6096003"/>
            <a:chExt cx="580550" cy="580549"/>
          </a:xfrm>
          <a:solidFill>
            <a:schemeClr val="bg1">
              <a:lumMod val="75000"/>
              <a:alpha val="25000"/>
            </a:schemeClr>
          </a:solidFill>
        </p:grpSpPr>
        <p:sp>
          <p:nvSpPr>
            <p:cNvPr id="7" name="Rectangle 6"/>
            <p:cNvSpPr/>
            <p:nvPr userDrawn="1"/>
          </p:nvSpPr>
          <p:spPr>
            <a:xfrm>
              <a:off x="186859" y="6096003"/>
              <a:ext cx="580549" cy="580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latin typeface="GeosansLight" panose="02000603020000020003"/>
              </a:endParaRPr>
            </a:p>
          </p:txBody>
        </p:sp>
        <p:sp>
          <p:nvSpPr>
            <p:cNvPr id="8" name="Rectangle 7"/>
            <p:cNvSpPr/>
            <p:nvPr userDrawn="1"/>
          </p:nvSpPr>
          <p:spPr>
            <a:xfrm>
              <a:off x="186858" y="6612049"/>
              <a:ext cx="580549" cy="6450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350"/>
            </a:p>
          </p:txBody>
        </p:sp>
      </p:grpSp>
      <p:sp>
        <p:nvSpPr>
          <p:cNvPr id="10" name="Slide Number Placeholder 5"/>
          <p:cNvSpPr>
            <a:spLocks noGrp="1"/>
          </p:cNvSpPr>
          <p:nvPr>
            <p:ph type="sldNum" sz="quarter" idx="12"/>
          </p:nvPr>
        </p:nvSpPr>
        <p:spPr>
          <a:xfrm>
            <a:off x="246127" y="5197761"/>
            <a:ext cx="329431" cy="325364"/>
          </a:xfrm>
          <a:prstGeom prst="rect">
            <a:avLst/>
          </a:prstGeom>
        </p:spPr>
        <p:txBody>
          <a:bodyPr anchor="ctr"/>
          <a:lstStyle>
            <a:lvl1pPr algn="ctr">
              <a:defRPr sz="1050">
                <a:solidFill>
                  <a:srgbClr val="2F3A46"/>
                </a:solidFill>
              </a:defRPr>
            </a:lvl1pPr>
          </a:lstStyle>
          <a:p>
            <a:fld id="{F68327C5-B821-4FE9-A59A-A60D9EB59A9A}" type="slidenum">
              <a:rPr lang="en-US" smtClean="0"/>
              <a:pPr/>
              <a:t>‹N°›</a:t>
            </a:fld>
            <a:endParaRPr lang="en-US" dirty="0"/>
          </a:p>
        </p:txBody>
      </p: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r="18500" b="19391"/>
          <a:stretch/>
        </p:blipFill>
        <p:spPr>
          <a:xfrm>
            <a:off x="8322384" y="4812067"/>
            <a:ext cx="821616" cy="902933"/>
          </a:xfrm>
          <a:prstGeom prst="rect">
            <a:avLst/>
          </a:prstGeom>
        </p:spPr>
      </p:pic>
      <p:pic>
        <p:nvPicPr>
          <p:cNvPr id="12" name="Picture 11"/>
          <p:cNvPicPr>
            <a:picLocks noChangeAspect="1"/>
          </p:cNvPicPr>
          <p:nvPr userDrawn="1"/>
        </p:nvPicPr>
        <p:blipFill>
          <a:blip r:embed="rId3"/>
          <a:stretch>
            <a:fillRect/>
          </a:stretch>
        </p:blipFill>
        <p:spPr>
          <a:xfrm>
            <a:off x="117597" y="191282"/>
            <a:ext cx="1220830" cy="375953"/>
          </a:xfrm>
          <a:prstGeom prst="rect">
            <a:avLst/>
          </a:prstGeom>
        </p:spPr>
      </p:pic>
      <p:sp>
        <p:nvSpPr>
          <p:cNvPr id="13" name="Rectangle 12"/>
          <p:cNvSpPr/>
          <p:nvPr userDrawn="1"/>
        </p:nvSpPr>
        <p:spPr>
          <a:xfrm>
            <a:off x="130452" y="79882"/>
            <a:ext cx="1195121" cy="600067"/>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7008008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 Lef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03396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 Right (dark)">
    <p:bg>
      <p:bgPr>
        <a:solidFill>
          <a:srgbClr val="222A3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38427" y="132253"/>
            <a:ext cx="7348373" cy="553998"/>
          </a:xfrm>
        </p:spPr>
        <p:txBody>
          <a:bodyPr/>
          <a:lstStyle>
            <a:lvl1pPr>
              <a:defRPr>
                <a:solidFill>
                  <a:schemeClr val="bg1"/>
                </a:solidFill>
              </a:defRPr>
            </a:lvl1pPr>
          </a:lstStyle>
          <a:p>
            <a:r>
              <a:rPr lang="en-US"/>
              <a:t>Click to edit Master title style</a:t>
            </a:r>
          </a:p>
        </p:txBody>
      </p:sp>
      <p:sp>
        <p:nvSpPr>
          <p:cNvPr id="3" name="Subtitle 2"/>
          <p:cNvSpPr>
            <a:spLocks noGrp="1"/>
          </p:cNvSpPr>
          <p:nvPr>
            <p:ph type="subTitle" idx="1"/>
          </p:nvPr>
        </p:nvSpPr>
        <p:spPr>
          <a:xfrm>
            <a:off x="1338427" y="704205"/>
            <a:ext cx="7348373" cy="415498"/>
          </a:xfrm>
        </p:spPr>
        <p:txBody>
          <a:bodyPr wrap="square">
            <a:spAutoFit/>
          </a:bodyPr>
          <a:lstStyle>
            <a:lvl1pPr marL="0" indent="0" algn="r">
              <a:buNone/>
              <a:defRPr sz="2100">
                <a:solidFill>
                  <a:schemeClr val="accent1">
                    <a:lumMod val="60000"/>
                    <a:lumOff val="40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r="18500" b="19391"/>
          <a:stretch/>
        </p:blipFill>
        <p:spPr>
          <a:xfrm>
            <a:off x="8322384" y="4812067"/>
            <a:ext cx="821616" cy="902933"/>
          </a:xfrm>
          <a:prstGeom prst="rect">
            <a:avLst/>
          </a:prstGeom>
        </p:spPr>
      </p:pic>
      <p:grpSp>
        <p:nvGrpSpPr>
          <p:cNvPr id="12" name="Group 11"/>
          <p:cNvGrpSpPr/>
          <p:nvPr userDrawn="1"/>
        </p:nvGrpSpPr>
        <p:grpSpPr>
          <a:xfrm>
            <a:off x="246125" y="5197760"/>
            <a:ext cx="329431" cy="366033"/>
            <a:chOff x="186858" y="6096003"/>
            <a:chExt cx="580550" cy="580549"/>
          </a:xfrm>
          <a:solidFill>
            <a:schemeClr val="bg1">
              <a:lumMod val="95000"/>
              <a:alpha val="25000"/>
            </a:schemeClr>
          </a:solidFill>
        </p:grpSpPr>
        <p:sp>
          <p:nvSpPr>
            <p:cNvPr id="13" name="Rectangle 12"/>
            <p:cNvSpPr/>
            <p:nvPr userDrawn="1"/>
          </p:nvSpPr>
          <p:spPr>
            <a:xfrm>
              <a:off x="186859" y="6096003"/>
              <a:ext cx="580549" cy="580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latin typeface="GeosansLight" panose="02000603020000020003"/>
              </a:endParaRPr>
            </a:p>
          </p:txBody>
        </p:sp>
        <p:sp>
          <p:nvSpPr>
            <p:cNvPr id="14" name="Rectangle 13"/>
            <p:cNvSpPr/>
            <p:nvPr userDrawn="1"/>
          </p:nvSpPr>
          <p:spPr>
            <a:xfrm>
              <a:off x="186858" y="6612049"/>
              <a:ext cx="580549" cy="6450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350"/>
            </a:p>
          </p:txBody>
        </p:sp>
      </p:grpSp>
      <p:sp>
        <p:nvSpPr>
          <p:cNvPr id="15" name="Slide Number Placeholder 5"/>
          <p:cNvSpPr>
            <a:spLocks noGrp="1"/>
          </p:cNvSpPr>
          <p:nvPr>
            <p:ph type="sldNum" sz="quarter" idx="12"/>
          </p:nvPr>
        </p:nvSpPr>
        <p:spPr>
          <a:xfrm>
            <a:off x="246127" y="5197761"/>
            <a:ext cx="329431" cy="325364"/>
          </a:xfrm>
          <a:prstGeom prst="rect">
            <a:avLst/>
          </a:prstGeom>
          <a:noFill/>
        </p:spPr>
        <p:txBody>
          <a:bodyPr anchor="ctr"/>
          <a:lstStyle>
            <a:lvl1pPr algn="ctr">
              <a:defRPr sz="1050">
                <a:solidFill>
                  <a:schemeClr val="bg1"/>
                </a:solidFill>
              </a:defRPr>
            </a:lvl1pPr>
          </a:lstStyle>
          <a:p>
            <a:fld id="{F68327C5-B821-4FE9-A59A-A60D9EB59A9A}" type="slidenum">
              <a:rPr lang="en-US" smtClean="0"/>
              <a:pPr/>
              <a:t>‹N°›</a:t>
            </a:fld>
            <a:endParaRPr lang="en-US" dirty="0"/>
          </a:p>
        </p:txBody>
      </p:sp>
      <p:pic>
        <p:nvPicPr>
          <p:cNvPr id="10" name="Picture 9"/>
          <p:cNvPicPr>
            <a:picLocks noChangeAspect="1"/>
          </p:cNvPicPr>
          <p:nvPr userDrawn="1"/>
        </p:nvPicPr>
        <p:blipFill>
          <a:blip r:embed="rId3"/>
          <a:stretch>
            <a:fillRect/>
          </a:stretch>
        </p:blipFill>
        <p:spPr>
          <a:xfrm>
            <a:off x="117597" y="191282"/>
            <a:ext cx="1216878" cy="373380"/>
          </a:xfrm>
          <a:prstGeom prst="rect">
            <a:avLst/>
          </a:prstGeom>
        </p:spPr>
      </p:pic>
      <p:sp>
        <p:nvSpPr>
          <p:cNvPr id="17" name="Rectangle 16"/>
          <p:cNvSpPr/>
          <p:nvPr userDrawn="1"/>
        </p:nvSpPr>
        <p:spPr>
          <a:xfrm>
            <a:off x="130452" y="79882"/>
            <a:ext cx="1195121" cy="600067"/>
          </a:xfrm>
          <a:prstGeom prst="rect">
            <a:avLst/>
          </a:prstGeom>
          <a:solidFill>
            <a:srgbClr val="222A35">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350"/>
          </a:p>
        </p:txBody>
      </p:sp>
    </p:spTree>
    <p:extLst>
      <p:ext uri="{BB962C8B-B14F-4D97-AF65-F5344CB8AC3E}">
        <p14:creationId xmlns:p14="http://schemas.microsoft.com/office/powerpoint/2010/main" val="29135771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 Left (dark)">
    <p:bg>
      <p:bgPr>
        <a:solidFill>
          <a:srgbClr val="222A3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7916" y="132253"/>
            <a:ext cx="7348373" cy="553998"/>
          </a:xfrm>
        </p:spPr>
        <p:txBody>
          <a:bodyPr/>
          <a:lstStyle>
            <a:lvl1pPr algn="l">
              <a:defRPr>
                <a:solidFill>
                  <a:schemeClr val="bg1"/>
                </a:solidFill>
              </a:defRPr>
            </a:lvl1pPr>
          </a:lstStyle>
          <a:p>
            <a:r>
              <a:rPr lang="en-US"/>
              <a:t>Click to edit Master title style</a:t>
            </a:r>
          </a:p>
        </p:txBody>
      </p:sp>
      <p:sp>
        <p:nvSpPr>
          <p:cNvPr id="3" name="Subtitle 2"/>
          <p:cNvSpPr>
            <a:spLocks noGrp="1"/>
          </p:cNvSpPr>
          <p:nvPr>
            <p:ph type="subTitle" idx="1"/>
          </p:nvPr>
        </p:nvSpPr>
        <p:spPr>
          <a:xfrm>
            <a:off x="467916" y="704205"/>
            <a:ext cx="7348373" cy="415498"/>
          </a:xfrm>
        </p:spPr>
        <p:txBody>
          <a:bodyPr wrap="square">
            <a:spAutoFit/>
          </a:bodyPr>
          <a:lstStyle>
            <a:lvl1pPr marL="0" indent="0" algn="l">
              <a:buNone/>
              <a:defRPr sz="2100">
                <a:solidFill>
                  <a:schemeClr val="accent1">
                    <a:lumMod val="60000"/>
                    <a:lumOff val="40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r="18500" b="19391"/>
          <a:stretch/>
        </p:blipFill>
        <p:spPr>
          <a:xfrm>
            <a:off x="8322384" y="4812067"/>
            <a:ext cx="821616" cy="902933"/>
          </a:xfrm>
          <a:prstGeom prst="rect">
            <a:avLst/>
          </a:prstGeom>
        </p:spPr>
      </p:pic>
      <p:grpSp>
        <p:nvGrpSpPr>
          <p:cNvPr id="13" name="Group 12"/>
          <p:cNvGrpSpPr/>
          <p:nvPr userDrawn="1"/>
        </p:nvGrpSpPr>
        <p:grpSpPr>
          <a:xfrm>
            <a:off x="246125" y="5197760"/>
            <a:ext cx="329431" cy="366033"/>
            <a:chOff x="186858" y="6096003"/>
            <a:chExt cx="580550" cy="580549"/>
          </a:xfrm>
          <a:solidFill>
            <a:schemeClr val="bg1">
              <a:lumMod val="95000"/>
              <a:alpha val="25000"/>
            </a:schemeClr>
          </a:solidFill>
        </p:grpSpPr>
        <p:sp>
          <p:nvSpPr>
            <p:cNvPr id="14" name="Rectangle 13"/>
            <p:cNvSpPr/>
            <p:nvPr userDrawn="1"/>
          </p:nvSpPr>
          <p:spPr>
            <a:xfrm>
              <a:off x="186859" y="6096003"/>
              <a:ext cx="580549" cy="580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latin typeface="GeosansLight" panose="02000603020000020003"/>
              </a:endParaRPr>
            </a:p>
          </p:txBody>
        </p:sp>
        <p:sp>
          <p:nvSpPr>
            <p:cNvPr id="15" name="Rectangle 14"/>
            <p:cNvSpPr/>
            <p:nvPr userDrawn="1"/>
          </p:nvSpPr>
          <p:spPr>
            <a:xfrm>
              <a:off x="186858" y="6612049"/>
              <a:ext cx="580549" cy="6450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350"/>
            </a:p>
          </p:txBody>
        </p:sp>
      </p:grpSp>
      <p:sp>
        <p:nvSpPr>
          <p:cNvPr id="16" name="Slide Number Placeholder 5"/>
          <p:cNvSpPr>
            <a:spLocks noGrp="1"/>
          </p:cNvSpPr>
          <p:nvPr>
            <p:ph type="sldNum" sz="quarter" idx="12"/>
          </p:nvPr>
        </p:nvSpPr>
        <p:spPr>
          <a:xfrm>
            <a:off x="246127" y="5197761"/>
            <a:ext cx="329431" cy="325364"/>
          </a:xfrm>
          <a:prstGeom prst="rect">
            <a:avLst/>
          </a:prstGeom>
          <a:noFill/>
        </p:spPr>
        <p:txBody>
          <a:bodyPr anchor="ctr"/>
          <a:lstStyle>
            <a:lvl1pPr algn="ctr">
              <a:defRPr sz="1050">
                <a:solidFill>
                  <a:schemeClr val="bg1"/>
                </a:solidFill>
              </a:defRPr>
            </a:lvl1pPr>
          </a:lstStyle>
          <a:p>
            <a:fld id="{F68327C5-B821-4FE9-A59A-A60D9EB59A9A}" type="slidenum">
              <a:rPr lang="en-US" smtClean="0"/>
              <a:pPr/>
              <a:t>‹N°›</a:t>
            </a:fld>
            <a:endParaRPr lang="en-US" dirty="0"/>
          </a:p>
        </p:txBody>
      </p:sp>
      <p:pic>
        <p:nvPicPr>
          <p:cNvPr id="10" name="Picture 9"/>
          <p:cNvPicPr>
            <a:picLocks noChangeAspect="1"/>
          </p:cNvPicPr>
          <p:nvPr userDrawn="1"/>
        </p:nvPicPr>
        <p:blipFill>
          <a:blip r:embed="rId3"/>
          <a:stretch>
            <a:fillRect/>
          </a:stretch>
        </p:blipFill>
        <p:spPr>
          <a:xfrm>
            <a:off x="7870318" y="191282"/>
            <a:ext cx="1216878" cy="373380"/>
          </a:xfrm>
          <a:prstGeom prst="rect">
            <a:avLst/>
          </a:prstGeom>
        </p:spPr>
      </p:pic>
      <p:sp>
        <p:nvSpPr>
          <p:cNvPr id="17" name="Rectangle 16"/>
          <p:cNvSpPr/>
          <p:nvPr userDrawn="1"/>
        </p:nvSpPr>
        <p:spPr>
          <a:xfrm>
            <a:off x="7892075" y="79882"/>
            <a:ext cx="1195121" cy="600067"/>
          </a:xfrm>
          <a:prstGeom prst="rect">
            <a:avLst/>
          </a:prstGeom>
          <a:solidFill>
            <a:srgbClr val="222A35">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62573967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Title - Left (dark)">
    <p:bg>
      <p:bgPr>
        <a:solidFill>
          <a:schemeClr val="tx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7916" y="132253"/>
            <a:ext cx="7348373" cy="553998"/>
          </a:xfrm>
        </p:spPr>
        <p:txBody>
          <a:bodyPr/>
          <a:lstStyle>
            <a:lvl1pPr algn="l">
              <a:defRPr>
                <a:solidFill>
                  <a:schemeClr val="bg1"/>
                </a:solidFill>
              </a:defRPr>
            </a:lvl1pPr>
          </a:lstStyle>
          <a:p>
            <a:r>
              <a:rPr lang="en-US"/>
              <a:t>Click to edit Master title style</a:t>
            </a:r>
          </a:p>
        </p:txBody>
      </p:sp>
      <p:sp>
        <p:nvSpPr>
          <p:cNvPr id="3" name="Subtitle 2"/>
          <p:cNvSpPr>
            <a:spLocks noGrp="1"/>
          </p:cNvSpPr>
          <p:nvPr>
            <p:ph type="subTitle" idx="1"/>
          </p:nvPr>
        </p:nvSpPr>
        <p:spPr>
          <a:xfrm>
            <a:off x="467916" y="704205"/>
            <a:ext cx="7348373" cy="415498"/>
          </a:xfrm>
        </p:spPr>
        <p:txBody>
          <a:bodyPr wrap="square">
            <a:spAutoFit/>
          </a:bodyPr>
          <a:lstStyle>
            <a:lvl1pPr marL="0" indent="0" algn="l">
              <a:buNone/>
              <a:defRPr sz="2100">
                <a:solidFill>
                  <a:schemeClr val="accent1">
                    <a:lumMod val="60000"/>
                    <a:lumOff val="40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r="18500" b="19391"/>
          <a:stretch/>
        </p:blipFill>
        <p:spPr>
          <a:xfrm>
            <a:off x="8322384" y="4812067"/>
            <a:ext cx="821616" cy="902933"/>
          </a:xfrm>
          <a:prstGeom prst="rect">
            <a:avLst/>
          </a:prstGeom>
        </p:spPr>
      </p:pic>
      <p:grpSp>
        <p:nvGrpSpPr>
          <p:cNvPr id="13" name="Group 12"/>
          <p:cNvGrpSpPr/>
          <p:nvPr userDrawn="1"/>
        </p:nvGrpSpPr>
        <p:grpSpPr>
          <a:xfrm>
            <a:off x="246125" y="5197760"/>
            <a:ext cx="329431" cy="366033"/>
            <a:chOff x="186858" y="6096003"/>
            <a:chExt cx="580550" cy="580549"/>
          </a:xfrm>
          <a:solidFill>
            <a:schemeClr val="bg1">
              <a:lumMod val="95000"/>
              <a:alpha val="25000"/>
            </a:schemeClr>
          </a:solidFill>
        </p:grpSpPr>
        <p:sp>
          <p:nvSpPr>
            <p:cNvPr id="14" name="Rectangle 13"/>
            <p:cNvSpPr/>
            <p:nvPr userDrawn="1"/>
          </p:nvSpPr>
          <p:spPr>
            <a:xfrm>
              <a:off x="186859" y="6096003"/>
              <a:ext cx="580549" cy="580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latin typeface="GeosansLight" panose="02000603020000020003"/>
              </a:endParaRPr>
            </a:p>
          </p:txBody>
        </p:sp>
        <p:sp>
          <p:nvSpPr>
            <p:cNvPr id="15" name="Rectangle 14"/>
            <p:cNvSpPr/>
            <p:nvPr userDrawn="1"/>
          </p:nvSpPr>
          <p:spPr>
            <a:xfrm>
              <a:off x="186858" y="6612049"/>
              <a:ext cx="580549" cy="6450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350"/>
            </a:p>
          </p:txBody>
        </p:sp>
      </p:grpSp>
      <p:sp>
        <p:nvSpPr>
          <p:cNvPr id="16" name="Slide Number Placeholder 5"/>
          <p:cNvSpPr>
            <a:spLocks noGrp="1"/>
          </p:cNvSpPr>
          <p:nvPr>
            <p:ph type="sldNum" sz="quarter" idx="12"/>
          </p:nvPr>
        </p:nvSpPr>
        <p:spPr>
          <a:xfrm>
            <a:off x="246127" y="5197761"/>
            <a:ext cx="329431" cy="325364"/>
          </a:xfrm>
          <a:prstGeom prst="rect">
            <a:avLst/>
          </a:prstGeom>
          <a:noFill/>
        </p:spPr>
        <p:txBody>
          <a:bodyPr anchor="ctr"/>
          <a:lstStyle>
            <a:lvl1pPr algn="ctr">
              <a:defRPr sz="1050">
                <a:solidFill>
                  <a:schemeClr val="bg1"/>
                </a:solidFill>
              </a:defRPr>
            </a:lvl1pPr>
          </a:lstStyle>
          <a:p>
            <a:fld id="{F68327C5-B821-4FE9-A59A-A60D9EB59A9A}" type="slidenum">
              <a:rPr lang="en-US" smtClean="0"/>
              <a:pPr/>
              <a:t>‹N°›</a:t>
            </a:fld>
            <a:endParaRPr lang="en-US" dirty="0"/>
          </a:p>
        </p:txBody>
      </p:sp>
      <p:pic>
        <p:nvPicPr>
          <p:cNvPr id="10" name="Picture 9"/>
          <p:cNvPicPr>
            <a:picLocks noChangeAspect="1"/>
          </p:cNvPicPr>
          <p:nvPr userDrawn="1"/>
        </p:nvPicPr>
        <p:blipFill>
          <a:blip r:embed="rId3"/>
          <a:stretch>
            <a:fillRect/>
          </a:stretch>
        </p:blipFill>
        <p:spPr>
          <a:xfrm>
            <a:off x="7870318" y="191282"/>
            <a:ext cx="1216878" cy="373380"/>
          </a:xfrm>
          <a:prstGeom prst="rect">
            <a:avLst/>
          </a:prstGeom>
        </p:spPr>
      </p:pic>
      <p:sp>
        <p:nvSpPr>
          <p:cNvPr id="17" name="Rectangle 16"/>
          <p:cNvSpPr/>
          <p:nvPr userDrawn="1"/>
        </p:nvSpPr>
        <p:spPr>
          <a:xfrm>
            <a:off x="7892075" y="79882"/>
            <a:ext cx="1195121" cy="600067"/>
          </a:xfrm>
          <a:prstGeom prst="rect">
            <a:avLst/>
          </a:prstGeom>
          <a:solidFill>
            <a:schemeClr val="tx1">
              <a:lumMod val="7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76705678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r="18500" b="19391"/>
          <a:stretch/>
        </p:blipFill>
        <p:spPr>
          <a:xfrm>
            <a:off x="8322384" y="4812067"/>
            <a:ext cx="821616" cy="902933"/>
          </a:xfrm>
          <a:prstGeom prst="rect">
            <a:avLst/>
          </a:prstGeom>
        </p:spPr>
      </p:pic>
    </p:spTree>
    <p:extLst>
      <p:ext uri="{BB962C8B-B14F-4D97-AF65-F5344CB8AC3E}">
        <p14:creationId xmlns:p14="http://schemas.microsoft.com/office/powerpoint/2010/main" val="320875290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cSld name="1_Transition">
    <p:bg>
      <p:bgPr>
        <a:solidFill>
          <a:srgbClr val="222A35"/>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447642"/>
            <a:ext cx="6858000" cy="1477328"/>
          </a:xfrm>
        </p:spPr>
        <p:txBody>
          <a:bodyPr anchor="b"/>
          <a:lstStyle>
            <a:lvl1pPr algn="ctr">
              <a:defRPr sz="45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143000" y="3001698"/>
            <a:ext cx="6858000" cy="1379802"/>
          </a:xfrm>
        </p:spPr>
        <p:txBody>
          <a:bodyPr>
            <a:normAutofit/>
          </a:bodyPr>
          <a:lstStyle>
            <a:lvl1pPr marL="0" indent="0" algn="ctr">
              <a:buNone/>
              <a:defRPr sz="2400">
                <a:solidFill>
                  <a:schemeClr val="accent1">
                    <a:lumMod val="60000"/>
                    <a:lumOff val="40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7" name="Rectangle 6"/>
          <p:cNvSpPr/>
          <p:nvPr userDrawn="1"/>
        </p:nvSpPr>
        <p:spPr>
          <a:xfrm>
            <a:off x="0" y="5017740"/>
            <a:ext cx="9144000" cy="6972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a:hlinkClick r:id="rId2"/>
          </p:cNvPr>
          <p:cNvPicPr>
            <a:picLocks noChangeAspect="1"/>
          </p:cNvPicPr>
          <p:nvPr userDrawn="1"/>
        </p:nvPicPr>
        <p:blipFill>
          <a:blip r:embed="rId3"/>
          <a:stretch>
            <a:fillRect/>
          </a:stretch>
        </p:blipFill>
        <p:spPr>
          <a:xfrm>
            <a:off x="7650342" y="5178394"/>
            <a:ext cx="1220830" cy="375953"/>
          </a:xfrm>
          <a:prstGeom prst="rect">
            <a:avLst/>
          </a:prstGeom>
        </p:spPr>
      </p:pic>
      <p:pic>
        <p:nvPicPr>
          <p:cNvPr id="6" name="Picture 5"/>
          <p:cNvPicPr>
            <a:picLocks noChangeAspect="1"/>
          </p:cNvPicPr>
          <p:nvPr userDrawn="1"/>
        </p:nvPicPr>
        <p:blipFill rotWithShape="1">
          <a:blip r:embed="rId4" cstate="print">
            <a:extLst>
              <a:ext uri="{28A0092B-C50C-407E-A947-70E740481C1C}">
                <a14:useLocalDpi xmlns:a14="http://schemas.microsoft.com/office/drawing/2010/main" val="0"/>
              </a:ext>
            </a:extLst>
          </a:blip>
          <a:srcRect r="18500" b="19391"/>
          <a:stretch/>
        </p:blipFill>
        <p:spPr>
          <a:xfrm>
            <a:off x="8322384" y="4114807"/>
            <a:ext cx="821616" cy="902933"/>
          </a:xfrm>
          <a:prstGeom prst="rect">
            <a:avLst/>
          </a:prstGeom>
        </p:spPr>
      </p:pic>
      <p:grpSp>
        <p:nvGrpSpPr>
          <p:cNvPr id="11" name="Group 10"/>
          <p:cNvGrpSpPr/>
          <p:nvPr userDrawn="1"/>
        </p:nvGrpSpPr>
        <p:grpSpPr>
          <a:xfrm>
            <a:off x="6528596" y="5280655"/>
            <a:ext cx="1149674" cy="253916"/>
            <a:chOff x="8616280" y="6285754"/>
            <a:chExt cx="1532898" cy="304699"/>
          </a:xfrm>
        </p:grpSpPr>
        <p:sp>
          <p:nvSpPr>
            <p:cNvPr id="12" name="TextBox 11"/>
            <p:cNvSpPr txBox="1"/>
            <p:nvPr userDrawn="1"/>
          </p:nvSpPr>
          <p:spPr>
            <a:xfrm>
              <a:off x="8616280" y="6285754"/>
              <a:ext cx="1532898" cy="304699"/>
            </a:xfrm>
            <a:prstGeom prst="rect">
              <a:avLst/>
            </a:prstGeom>
            <a:noFill/>
          </p:spPr>
          <p:txBody>
            <a:bodyPr wrap="none" rtlCol="0">
              <a:spAutoFit/>
            </a:bodyPr>
            <a:lstStyle/>
            <a:p>
              <a:r>
                <a:rPr lang="en-US" sz="1050">
                  <a:solidFill>
                    <a:schemeClr val="tx1"/>
                  </a:solidFill>
                </a:rPr>
                <a:t>Made with       by </a:t>
              </a:r>
            </a:p>
          </p:txBody>
        </p:sp>
        <p:sp>
          <p:nvSpPr>
            <p:cNvPr id="13" name="Freeform 290"/>
            <p:cNvSpPr/>
            <p:nvPr userDrawn="1"/>
          </p:nvSpPr>
          <p:spPr>
            <a:xfrm>
              <a:off x="9544347" y="6374509"/>
              <a:ext cx="152053" cy="130265"/>
            </a:xfrm>
            <a:custGeom>
              <a:avLst/>
              <a:gdLst/>
              <a:ahLst/>
              <a:cxnLst/>
              <a:rect l="l" t="t" r="r" b="b"/>
              <a:pathLst>
                <a:path w="504825" h="432707">
                  <a:moveTo>
                    <a:pt x="134658" y="0"/>
                  </a:moveTo>
                  <a:cubicBezTo>
                    <a:pt x="146301" y="0"/>
                    <a:pt x="158180" y="2019"/>
                    <a:pt x="170294" y="6057"/>
                  </a:cubicBezTo>
                  <a:cubicBezTo>
                    <a:pt x="182407" y="10095"/>
                    <a:pt x="193676" y="15541"/>
                    <a:pt x="204099" y="22396"/>
                  </a:cubicBezTo>
                  <a:cubicBezTo>
                    <a:pt x="214522" y="29251"/>
                    <a:pt x="223490" y="35683"/>
                    <a:pt x="231002" y="41693"/>
                  </a:cubicBezTo>
                  <a:cubicBezTo>
                    <a:pt x="238514" y="47703"/>
                    <a:pt x="245652" y="54088"/>
                    <a:pt x="252412" y="60849"/>
                  </a:cubicBezTo>
                  <a:cubicBezTo>
                    <a:pt x="259174" y="54088"/>
                    <a:pt x="266310" y="47703"/>
                    <a:pt x="273823" y="41693"/>
                  </a:cubicBezTo>
                  <a:cubicBezTo>
                    <a:pt x="281334" y="35683"/>
                    <a:pt x="290303" y="29251"/>
                    <a:pt x="300726" y="22396"/>
                  </a:cubicBezTo>
                  <a:cubicBezTo>
                    <a:pt x="311149" y="15541"/>
                    <a:pt x="322417" y="10095"/>
                    <a:pt x="334531" y="6057"/>
                  </a:cubicBezTo>
                  <a:cubicBezTo>
                    <a:pt x="346645" y="2019"/>
                    <a:pt x="358524" y="0"/>
                    <a:pt x="370167" y="0"/>
                  </a:cubicBezTo>
                  <a:cubicBezTo>
                    <a:pt x="412236" y="0"/>
                    <a:pt x="445197" y="11644"/>
                    <a:pt x="469048" y="34932"/>
                  </a:cubicBezTo>
                  <a:cubicBezTo>
                    <a:pt x="492899" y="58220"/>
                    <a:pt x="504825" y="90523"/>
                    <a:pt x="504825" y="131840"/>
                  </a:cubicBezTo>
                  <a:cubicBezTo>
                    <a:pt x="504825" y="173346"/>
                    <a:pt x="483321" y="215602"/>
                    <a:pt x="440313" y="258610"/>
                  </a:cubicBezTo>
                  <a:lnTo>
                    <a:pt x="264807" y="427636"/>
                  </a:lnTo>
                  <a:cubicBezTo>
                    <a:pt x="261427" y="431017"/>
                    <a:pt x="257295" y="432707"/>
                    <a:pt x="252412" y="432707"/>
                  </a:cubicBezTo>
                  <a:cubicBezTo>
                    <a:pt x="247529" y="432707"/>
                    <a:pt x="243398" y="431017"/>
                    <a:pt x="240018" y="427636"/>
                  </a:cubicBezTo>
                  <a:lnTo>
                    <a:pt x="64230" y="258047"/>
                  </a:lnTo>
                  <a:cubicBezTo>
                    <a:pt x="62351" y="256544"/>
                    <a:pt x="59770" y="254103"/>
                    <a:pt x="56482" y="250722"/>
                  </a:cubicBezTo>
                  <a:cubicBezTo>
                    <a:pt x="53196" y="247342"/>
                    <a:pt x="47984" y="241191"/>
                    <a:pt x="40848" y="232270"/>
                  </a:cubicBezTo>
                  <a:cubicBezTo>
                    <a:pt x="33712" y="223349"/>
                    <a:pt x="27326" y="214194"/>
                    <a:pt x="21692" y="204803"/>
                  </a:cubicBezTo>
                  <a:cubicBezTo>
                    <a:pt x="16057" y="195413"/>
                    <a:pt x="11035" y="184051"/>
                    <a:pt x="6620" y="170717"/>
                  </a:cubicBezTo>
                  <a:cubicBezTo>
                    <a:pt x="2207" y="157382"/>
                    <a:pt x="0" y="144423"/>
                    <a:pt x="0" y="131840"/>
                  </a:cubicBezTo>
                  <a:cubicBezTo>
                    <a:pt x="0" y="90523"/>
                    <a:pt x="11926" y="58220"/>
                    <a:pt x="35777" y="34932"/>
                  </a:cubicBezTo>
                  <a:cubicBezTo>
                    <a:pt x="59629" y="11644"/>
                    <a:pt x="92588" y="0"/>
                    <a:pt x="134658"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24842634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ver">
    <p:bg>
      <p:bgPr>
        <a:solidFill>
          <a:srgbClr val="222A35"/>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59532" y="-491525"/>
            <a:ext cx="8424936" cy="1477328"/>
          </a:xfrm>
        </p:spPr>
        <p:txBody>
          <a:bodyPr wrap="square" anchor="b">
            <a:spAutoFit/>
          </a:bodyPr>
          <a:lstStyle>
            <a:lvl1pPr algn="ctr">
              <a:defRPr sz="4500">
                <a:solidFill>
                  <a:schemeClr val="bg1"/>
                </a:solidFill>
              </a:defRPr>
            </a:lvl1pPr>
          </a:lstStyle>
          <a:p>
            <a:r>
              <a:rPr lang="en-US" dirty="0"/>
              <a:t>Click to edit Master title style</a:t>
            </a:r>
          </a:p>
        </p:txBody>
      </p:sp>
      <p:sp>
        <p:nvSpPr>
          <p:cNvPr id="7" name="Rectangle 6"/>
          <p:cNvSpPr/>
          <p:nvPr userDrawn="1"/>
        </p:nvSpPr>
        <p:spPr>
          <a:xfrm>
            <a:off x="0" y="5017740"/>
            <a:ext cx="9144000" cy="6972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a:hlinkClick r:id="rId2"/>
          </p:cNvPr>
          <p:cNvPicPr>
            <a:picLocks noChangeAspect="1"/>
          </p:cNvPicPr>
          <p:nvPr userDrawn="1"/>
        </p:nvPicPr>
        <p:blipFill>
          <a:blip r:embed="rId3"/>
          <a:stretch>
            <a:fillRect/>
          </a:stretch>
        </p:blipFill>
        <p:spPr>
          <a:xfrm>
            <a:off x="7650342" y="5178396"/>
            <a:ext cx="1220830" cy="375953"/>
          </a:xfrm>
          <a:prstGeom prst="rect">
            <a:avLst/>
          </a:prstGeom>
        </p:spPr>
      </p:pic>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46746" y="1188723"/>
            <a:ext cx="4753855" cy="4365623"/>
          </a:xfrm>
          <a:prstGeom prst="rect">
            <a:avLst/>
          </a:prstGeom>
          <a:effectLst>
            <a:reflection blurRad="6350" stA="52000" endA="300" endPos="35000" dir="5400000" sy="-100000" algn="bl" rotWithShape="0"/>
          </a:effectLst>
        </p:spPr>
      </p:pic>
      <p:sp>
        <p:nvSpPr>
          <p:cNvPr id="9" name="Picture Placeholder 8"/>
          <p:cNvSpPr>
            <a:spLocks noGrp="1"/>
          </p:cNvSpPr>
          <p:nvPr>
            <p:ph type="pic" sz="quarter" idx="10"/>
          </p:nvPr>
        </p:nvSpPr>
        <p:spPr>
          <a:xfrm>
            <a:off x="1117458" y="1417343"/>
            <a:ext cx="4212431" cy="2640046"/>
          </a:xfrm>
        </p:spPr>
        <p:txBody>
          <a:bodyPr/>
          <a:lstStyle>
            <a:lvl1pPr>
              <a:defRPr>
                <a:solidFill>
                  <a:schemeClr val="bg1"/>
                </a:solidFill>
              </a:defRPr>
            </a:lvl1pPr>
          </a:lstStyle>
          <a:p>
            <a:endParaRPr lang="en-US"/>
          </a:p>
        </p:txBody>
      </p:sp>
      <p:pic>
        <p:nvPicPr>
          <p:cNvPr id="10" name="Picture 9"/>
          <p:cNvPicPr>
            <a:picLocks noChangeAspect="1"/>
          </p:cNvPicPr>
          <p:nvPr userDrawn="1"/>
        </p:nvPicPr>
        <p:blipFill rotWithShape="1">
          <a:blip r:embed="rId5" cstate="print">
            <a:extLst>
              <a:ext uri="{28A0092B-C50C-407E-A947-70E740481C1C}">
                <a14:useLocalDpi xmlns:a14="http://schemas.microsoft.com/office/drawing/2010/main" val="0"/>
              </a:ext>
            </a:extLst>
          </a:blip>
          <a:srcRect r="18500" b="19391"/>
          <a:stretch/>
        </p:blipFill>
        <p:spPr>
          <a:xfrm>
            <a:off x="8322384" y="4114807"/>
            <a:ext cx="821616" cy="902933"/>
          </a:xfrm>
          <a:prstGeom prst="rect">
            <a:avLst/>
          </a:prstGeom>
        </p:spPr>
      </p:pic>
    </p:spTree>
    <p:extLst>
      <p:ext uri="{BB962C8B-B14F-4D97-AF65-F5344CB8AC3E}">
        <p14:creationId xmlns:p14="http://schemas.microsoft.com/office/powerpoint/2010/main" val="94420786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2430683" y="935302"/>
            <a:ext cx="5570317" cy="1989667"/>
          </a:xfrm>
        </p:spPr>
        <p:txBody>
          <a:bodyPr anchor="b"/>
          <a:lstStyle>
            <a:lvl1pPr algn="l">
              <a:defRPr sz="4500">
                <a:solidFill>
                  <a:schemeClr val="bg2"/>
                </a:solidFill>
                <a:latin typeface="+mj-lt"/>
              </a:defRPr>
            </a:lvl1pPr>
          </a:lstStyle>
          <a:p>
            <a:r>
              <a:rPr lang="fr-FR"/>
              <a:t>Modifiez le style du titre</a:t>
            </a:r>
            <a:endParaRPr lang="fr-CA" dirty="0"/>
          </a:p>
        </p:txBody>
      </p:sp>
      <p:sp>
        <p:nvSpPr>
          <p:cNvPr id="3" name="Sous-titre 2"/>
          <p:cNvSpPr>
            <a:spLocks noGrp="1"/>
          </p:cNvSpPr>
          <p:nvPr>
            <p:ph type="subTitle" idx="1"/>
          </p:nvPr>
        </p:nvSpPr>
        <p:spPr>
          <a:xfrm>
            <a:off x="3489767" y="3001698"/>
            <a:ext cx="4511233" cy="1379802"/>
          </a:xfrm>
        </p:spPr>
        <p:txBody>
          <a:bodyPr/>
          <a:lstStyle>
            <a:lvl1pPr marL="0" indent="0" algn="l">
              <a:buNone/>
              <a:defRPr sz="1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endParaRPr lang="fr-CA" dirty="0"/>
          </a:p>
        </p:txBody>
      </p:sp>
      <p:sp>
        <p:nvSpPr>
          <p:cNvPr id="4" name="Espace réservé de la date 3"/>
          <p:cNvSpPr>
            <a:spLocks noGrp="1"/>
          </p:cNvSpPr>
          <p:nvPr>
            <p:ph type="dt" sz="half" idx="10"/>
          </p:nvPr>
        </p:nvSpPr>
        <p:spPr>
          <a:xfrm>
            <a:off x="628650" y="5296959"/>
            <a:ext cx="2057400" cy="304271"/>
          </a:xfrm>
          <a:prstGeom prst="rect">
            <a:avLst/>
          </a:prstGeom>
        </p:spPr>
        <p:txBody>
          <a:bodyPr/>
          <a:lstStyle>
            <a:lvl1pPr>
              <a:defRPr sz="900">
                <a:solidFill>
                  <a:schemeClr val="tx1"/>
                </a:solidFill>
                <a:latin typeface="Arial" panose="020B0604020202020204" pitchFamily="34" charset="0"/>
                <a:cs typeface="Arial" panose="020B0604020202020204" pitchFamily="34" charset="0"/>
              </a:defRPr>
            </a:lvl1pPr>
          </a:lstStyle>
          <a:p>
            <a:fld id="{663DD480-2A77-4CAD-A009-FA5CCF66217C}" type="datetimeFigureOut">
              <a:rPr lang="fr-CA" smtClean="0"/>
              <a:pPr/>
              <a:t>2024-01-17</a:t>
            </a:fld>
            <a:endParaRPr lang="fr-CA" dirty="0"/>
          </a:p>
        </p:txBody>
      </p:sp>
      <p:sp>
        <p:nvSpPr>
          <p:cNvPr id="5" name="Espace réservé du pied de page 4"/>
          <p:cNvSpPr>
            <a:spLocks noGrp="1"/>
          </p:cNvSpPr>
          <p:nvPr>
            <p:ph type="ftr" sz="quarter" idx="11"/>
          </p:nvPr>
        </p:nvSpPr>
        <p:spPr>
          <a:xfrm>
            <a:off x="3028950" y="5296959"/>
            <a:ext cx="3086100" cy="304271"/>
          </a:xfrm>
          <a:prstGeom prst="rect">
            <a:avLst/>
          </a:prstGeom>
        </p:spPr>
        <p:txBody>
          <a:bodyPr/>
          <a:lstStyle>
            <a:lvl1pPr>
              <a:defRPr sz="900">
                <a:solidFill>
                  <a:schemeClr val="tx1"/>
                </a:solidFill>
                <a:latin typeface="Arial" panose="020B0604020202020204" pitchFamily="34" charset="0"/>
                <a:cs typeface="Arial" panose="020B0604020202020204" pitchFamily="34" charset="0"/>
              </a:defRPr>
            </a:lvl1pPr>
          </a:lstStyle>
          <a:p>
            <a:endParaRPr lang="fr-CA" dirty="0"/>
          </a:p>
        </p:txBody>
      </p:sp>
      <p:sp>
        <p:nvSpPr>
          <p:cNvPr id="6" name="Espace réservé du numéro de diapositive 5"/>
          <p:cNvSpPr>
            <a:spLocks noGrp="1"/>
          </p:cNvSpPr>
          <p:nvPr>
            <p:ph type="sldNum" sz="quarter" idx="12"/>
          </p:nvPr>
        </p:nvSpPr>
        <p:spPr>
          <a:xfrm>
            <a:off x="6457950" y="5296959"/>
            <a:ext cx="816739" cy="304271"/>
          </a:xfrm>
          <a:prstGeom prst="rect">
            <a:avLst/>
          </a:prstGeom>
        </p:spPr>
        <p:txBody>
          <a:bodyPr/>
          <a:lstStyle>
            <a:lvl1pPr>
              <a:defRPr sz="900">
                <a:solidFill>
                  <a:schemeClr val="tx1"/>
                </a:solidFill>
                <a:latin typeface="Arial" panose="020B0604020202020204" pitchFamily="34" charset="0"/>
                <a:cs typeface="Arial" panose="020B0604020202020204" pitchFamily="34" charset="0"/>
              </a:defRPr>
            </a:lvl1pPr>
          </a:lstStyle>
          <a:p>
            <a:fld id="{E6C6E2DA-C51A-4E5A-BC6F-C03DFAE86879}" type="slidenum">
              <a:rPr lang="fr-CA" smtClean="0"/>
              <a:pPr/>
              <a:t>‹N°›</a:t>
            </a:fld>
            <a:endParaRPr lang="fr-CA"/>
          </a:p>
        </p:txBody>
      </p:sp>
      <p:pic>
        <p:nvPicPr>
          <p:cNvPr id="8" name="Espace réservé du contenu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47578" y="5011378"/>
            <a:ext cx="1211429" cy="600132"/>
          </a:xfrm>
          <a:prstGeom prst="rect">
            <a:avLst/>
          </a:prstGeom>
        </p:spPr>
      </p:pic>
      <p:pic>
        <p:nvPicPr>
          <p:cNvPr id="9" name="Image 8"/>
          <p:cNvPicPr>
            <a:picLocks noChangeAspect="1"/>
          </p:cNvPicPr>
          <p:nvPr/>
        </p:nvPicPr>
        <p:blipFill rotWithShape="1">
          <a:blip r:embed="rId3" cstate="print">
            <a:extLst>
              <a:ext uri="{28A0092B-C50C-407E-A947-70E740481C1C}">
                <a14:useLocalDpi xmlns:a14="http://schemas.microsoft.com/office/drawing/2010/main" val="0"/>
              </a:ext>
            </a:extLst>
          </a:blip>
          <a:srcRect b="41717"/>
          <a:stretch/>
        </p:blipFill>
        <p:spPr>
          <a:xfrm rot="4650061">
            <a:off x="-1404457" y="608395"/>
            <a:ext cx="4753926" cy="2951743"/>
          </a:xfrm>
          <a:prstGeom prst="rect">
            <a:avLst/>
          </a:prstGeom>
        </p:spPr>
      </p:pic>
    </p:spTree>
    <p:extLst>
      <p:ext uri="{BB962C8B-B14F-4D97-AF65-F5344CB8AC3E}">
        <p14:creationId xmlns:p14="http://schemas.microsoft.com/office/powerpoint/2010/main" val="38337292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F79200"/>
                </a:solidFill>
              </a:defRPr>
            </a:lvl1pPr>
          </a:lstStyle>
          <a:p>
            <a:r>
              <a:rPr lang="fr-FR" dirty="0"/>
              <a:t>Modifiez le style du titre</a:t>
            </a:r>
            <a:endParaRPr lang="fr-CA" dirty="0"/>
          </a:p>
        </p:txBody>
      </p:sp>
      <p:sp>
        <p:nvSpPr>
          <p:cNvPr id="3" name="Espace réservé du contenu 2"/>
          <p:cNvSpPr>
            <a:spLocks noGrp="1"/>
          </p:cNvSpPr>
          <p:nvPr>
            <p:ph idx="1"/>
          </p:nvPr>
        </p:nvSpPr>
        <p:spPr>
          <a:xfrm>
            <a:off x="628650" y="1694155"/>
            <a:ext cx="7886700" cy="3244377"/>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8" name="Espace réservé de la date 3"/>
          <p:cNvSpPr>
            <a:spLocks noGrp="1"/>
          </p:cNvSpPr>
          <p:nvPr>
            <p:ph type="dt" sz="half" idx="10"/>
          </p:nvPr>
        </p:nvSpPr>
        <p:spPr>
          <a:xfrm>
            <a:off x="628650" y="5296959"/>
            <a:ext cx="2057400" cy="304271"/>
          </a:xfrm>
          <a:prstGeom prst="rect">
            <a:avLst/>
          </a:prstGeom>
        </p:spPr>
        <p:txBody>
          <a:bodyPr/>
          <a:lstStyle>
            <a:lvl1pPr>
              <a:defRPr sz="900">
                <a:solidFill>
                  <a:schemeClr val="tx1"/>
                </a:solidFill>
                <a:latin typeface="Arial" panose="020B0604020202020204" pitchFamily="34" charset="0"/>
                <a:cs typeface="Arial" panose="020B0604020202020204" pitchFamily="34" charset="0"/>
              </a:defRPr>
            </a:lvl1pPr>
          </a:lstStyle>
          <a:p>
            <a:fld id="{663DD480-2A77-4CAD-A009-FA5CCF66217C}" type="datetimeFigureOut">
              <a:rPr lang="fr-CA" smtClean="0">
                <a:solidFill>
                  <a:srgbClr val="181817"/>
                </a:solidFill>
              </a:rPr>
              <a:pPr/>
              <a:t>2024-01-17</a:t>
            </a:fld>
            <a:endParaRPr lang="fr-CA" dirty="0">
              <a:solidFill>
                <a:srgbClr val="181817"/>
              </a:solidFill>
            </a:endParaRPr>
          </a:p>
        </p:txBody>
      </p:sp>
      <p:sp>
        <p:nvSpPr>
          <p:cNvPr id="9" name="Espace réservé du pied de page 4"/>
          <p:cNvSpPr>
            <a:spLocks noGrp="1"/>
          </p:cNvSpPr>
          <p:nvPr>
            <p:ph type="ftr" sz="quarter" idx="11"/>
          </p:nvPr>
        </p:nvSpPr>
        <p:spPr>
          <a:xfrm>
            <a:off x="3028950" y="5296959"/>
            <a:ext cx="3086100" cy="304271"/>
          </a:xfrm>
          <a:prstGeom prst="rect">
            <a:avLst/>
          </a:prstGeom>
        </p:spPr>
        <p:txBody>
          <a:bodyPr/>
          <a:lstStyle>
            <a:lvl1pPr>
              <a:defRPr sz="900">
                <a:solidFill>
                  <a:schemeClr val="tx1"/>
                </a:solidFill>
                <a:latin typeface="Arial" panose="020B0604020202020204" pitchFamily="34" charset="0"/>
                <a:cs typeface="Arial" panose="020B0604020202020204" pitchFamily="34" charset="0"/>
              </a:defRPr>
            </a:lvl1pPr>
          </a:lstStyle>
          <a:p>
            <a:endParaRPr lang="fr-CA" dirty="0">
              <a:solidFill>
                <a:srgbClr val="181817"/>
              </a:solidFill>
            </a:endParaRPr>
          </a:p>
        </p:txBody>
      </p:sp>
      <p:sp>
        <p:nvSpPr>
          <p:cNvPr id="10" name="Espace réservé du numéro de diapositive 5"/>
          <p:cNvSpPr>
            <a:spLocks noGrp="1"/>
          </p:cNvSpPr>
          <p:nvPr>
            <p:ph type="sldNum" sz="quarter" idx="12"/>
          </p:nvPr>
        </p:nvSpPr>
        <p:spPr>
          <a:xfrm>
            <a:off x="6457950" y="5296959"/>
            <a:ext cx="816739" cy="304271"/>
          </a:xfrm>
          <a:prstGeom prst="rect">
            <a:avLst/>
          </a:prstGeom>
        </p:spPr>
        <p:txBody>
          <a:bodyPr/>
          <a:lstStyle>
            <a:lvl1pPr>
              <a:defRPr sz="900">
                <a:solidFill>
                  <a:schemeClr val="tx1"/>
                </a:solidFill>
                <a:latin typeface="Arial" panose="020B0604020202020204" pitchFamily="34" charset="0"/>
                <a:cs typeface="Arial" panose="020B0604020202020204" pitchFamily="34" charset="0"/>
              </a:defRPr>
            </a:lvl1pPr>
          </a:lstStyle>
          <a:p>
            <a:fld id="{E6C6E2DA-C51A-4E5A-BC6F-C03DFAE86879}" type="slidenum">
              <a:rPr lang="fr-CA" smtClean="0">
                <a:solidFill>
                  <a:srgbClr val="181817"/>
                </a:solidFill>
              </a:rPr>
              <a:pPr/>
              <a:t>‹N°›</a:t>
            </a:fld>
            <a:endParaRPr lang="fr-CA" dirty="0">
              <a:solidFill>
                <a:srgbClr val="181817"/>
              </a:solidFill>
            </a:endParaRPr>
          </a:p>
        </p:txBody>
      </p:sp>
      <p:pic>
        <p:nvPicPr>
          <p:cNvPr id="11" name="Image 10"/>
          <p:cNvPicPr>
            <a:picLocks noChangeAspect="1"/>
          </p:cNvPicPr>
          <p:nvPr/>
        </p:nvPicPr>
        <p:blipFill rotWithShape="1">
          <a:blip r:embed="rId2" cstate="print">
            <a:extLst>
              <a:ext uri="{28A0092B-C50C-407E-A947-70E740481C1C}">
                <a14:useLocalDpi xmlns:a14="http://schemas.microsoft.com/office/drawing/2010/main" val="0"/>
              </a:ext>
            </a:extLst>
          </a:blip>
          <a:srcRect l="21547" r="13837" b="56645"/>
          <a:stretch/>
        </p:blipFill>
        <p:spPr>
          <a:xfrm rot="6345719">
            <a:off x="-530052" y="-14047"/>
            <a:ext cx="2238021" cy="1599719"/>
          </a:xfrm>
          <a:prstGeom prst="rect">
            <a:avLst/>
          </a:prstGeom>
        </p:spPr>
      </p:pic>
    </p:spTree>
    <p:extLst>
      <p:ext uri="{BB962C8B-B14F-4D97-AF65-F5344CB8AC3E}">
        <p14:creationId xmlns:p14="http://schemas.microsoft.com/office/powerpoint/2010/main" val="364267116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bg2"/>
                </a:solidFill>
              </a:defRPr>
            </a:lvl1pPr>
          </a:lstStyle>
          <a:p>
            <a:r>
              <a:rPr lang="fr-FR"/>
              <a:t>Modifiez le style du titre</a:t>
            </a:r>
            <a:endParaRPr lang="fr-CA"/>
          </a:p>
        </p:txBody>
      </p:sp>
      <p:sp>
        <p:nvSpPr>
          <p:cNvPr id="3" name="Espace réservé du contenu 2"/>
          <p:cNvSpPr>
            <a:spLocks noGrp="1"/>
          </p:cNvSpPr>
          <p:nvPr>
            <p:ph idx="1"/>
          </p:nvPr>
        </p:nvSpPr>
        <p:spPr>
          <a:xfrm>
            <a:off x="628650" y="1679359"/>
            <a:ext cx="7886700" cy="3259173"/>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8" name="Espace réservé de la date 3"/>
          <p:cNvSpPr>
            <a:spLocks noGrp="1"/>
          </p:cNvSpPr>
          <p:nvPr>
            <p:ph type="dt" sz="half" idx="10"/>
          </p:nvPr>
        </p:nvSpPr>
        <p:spPr>
          <a:xfrm>
            <a:off x="628650" y="5296959"/>
            <a:ext cx="2057400" cy="304271"/>
          </a:xfrm>
          <a:prstGeom prst="rect">
            <a:avLst/>
          </a:prstGeom>
        </p:spPr>
        <p:txBody>
          <a:bodyPr/>
          <a:lstStyle>
            <a:lvl1pPr>
              <a:defRPr sz="900">
                <a:solidFill>
                  <a:schemeClr val="tx1"/>
                </a:solidFill>
                <a:latin typeface="Arial" panose="020B0604020202020204" pitchFamily="34" charset="0"/>
                <a:cs typeface="Arial" panose="020B0604020202020204" pitchFamily="34" charset="0"/>
              </a:defRPr>
            </a:lvl1pPr>
          </a:lstStyle>
          <a:p>
            <a:fld id="{663DD480-2A77-4CAD-A009-FA5CCF66217C}" type="datetimeFigureOut">
              <a:rPr lang="fr-CA" smtClean="0"/>
              <a:pPr/>
              <a:t>2024-01-17</a:t>
            </a:fld>
            <a:endParaRPr lang="fr-CA" dirty="0"/>
          </a:p>
        </p:txBody>
      </p:sp>
      <p:sp>
        <p:nvSpPr>
          <p:cNvPr id="9" name="Espace réservé du pied de page 4"/>
          <p:cNvSpPr>
            <a:spLocks noGrp="1"/>
          </p:cNvSpPr>
          <p:nvPr>
            <p:ph type="ftr" sz="quarter" idx="11"/>
          </p:nvPr>
        </p:nvSpPr>
        <p:spPr>
          <a:xfrm>
            <a:off x="3028950" y="5296959"/>
            <a:ext cx="3086100" cy="304271"/>
          </a:xfrm>
          <a:prstGeom prst="rect">
            <a:avLst/>
          </a:prstGeom>
        </p:spPr>
        <p:txBody>
          <a:bodyPr/>
          <a:lstStyle>
            <a:lvl1pPr>
              <a:defRPr sz="900">
                <a:solidFill>
                  <a:schemeClr val="tx1"/>
                </a:solidFill>
                <a:latin typeface="Arial" panose="020B0604020202020204" pitchFamily="34" charset="0"/>
                <a:cs typeface="Arial" panose="020B0604020202020204" pitchFamily="34" charset="0"/>
              </a:defRPr>
            </a:lvl1pPr>
          </a:lstStyle>
          <a:p>
            <a:endParaRPr lang="fr-CA" dirty="0"/>
          </a:p>
        </p:txBody>
      </p:sp>
      <p:sp>
        <p:nvSpPr>
          <p:cNvPr id="10" name="Espace réservé du numéro de diapositive 5"/>
          <p:cNvSpPr>
            <a:spLocks noGrp="1"/>
          </p:cNvSpPr>
          <p:nvPr>
            <p:ph type="sldNum" sz="quarter" idx="12"/>
          </p:nvPr>
        </p:nvSpPr>
        <p:spPr>
          <a:xfrm>
            <a:off x="6457950" y="5296959"/>
            <a:ext cx="816739" cy="304271"/>
          </a:xfrm>
          <a:prstGeom prst="rect">
            <a:avLst/>
          </a:prstGeom>
        </p:spPr>
        <p:txBody>
          <a:bodyPr/>
          <a:lstStyle>
            <a:lvl1pPr>
              <a:defRPr sz="900">
                <a:solidFill>
                  <a:schemeClr val="tx1"/>
                </a:solidFill>
                <a:latin typeface="Arial" panose="020B0604020202020204" pitchFamily="34" charset="0"/>
                <a:cs typeface="Arial" panose="020B0604020202020204" pitchFamily="34" charset="0"/>
              </a:defRPr>
            </a:lvl1pPr>
          </a:lstStyle>
          <a:p>
            <a:fld id="{E6C6E2DA-C51A-4E5A-BC6F-C03DFAE86879}" type="slidenum">
              <a:rPr lang="fr-CA" smtClean="0"/>
              <a:pPr/>
              <a:t>‹N°›</a:t>
            </a:fld>
            <a:endParaRPr lang="fr-CA"/>
          </a:p>
        </p:txBody>
      </p:sp>
      <p:pic>
        <p:nvPicPr>
          <p:cNvPr id="11" name="Image 10"/>
          <p:cNvPicPr>
            <a:picLocks noChangeAspect="1"/>
          </p:cNvPicPr>
          <p:nvPr/>
        </p:nvPicPr>
        <p:blipFill rotWithShape="1">
          <a:blip r:embed="rId2" cstate="print">
            <a:extLst>
              <a:ext uri="{28A0092B-C50C-407E-A947-70E740481C1C}">
                <a14:useLocalDpi xmlns:a14="http://schemas.microsoft.com/office/drawing/2010/main" val="0"/>
              </a:ext>
            </a:extLst>
          </a:blip>
          <a:srcRect l="22157" b="56855"/>
          <a:stretch/>
        </p:blipFill>
        <p:spPr>
          <a:xfrm rot="6345719">
            <a:off x="-816560" y="231772"/>
            <a:ext cx="2696128" cy="1591999"/>
          </a:xfrm>
          <a:prstGeom prst="rect">
            <a:avLst/>
          </a:prstGeom>
        </p:spPr>
      </p:pic>
    </p:spTree>
    <p:extLst>
      <p:ext uri="{BB962C8B-B14F-4D97-AF65-F5344CB8AC3E}">
        <p14:creationId xmlns:p14="http://schemas.microsoft.com/office/powerpoint/2010/main" val="371615895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7" name="Rectangle 6"/>
          <p:cNvSpPr/>
          <p:nvPr/>
        </p:nvSpPr>
        <p:spPr>
          <a:xfrm>
            <a:off x="0" y="0"/>
            <a:ext cx="9144000" cy="5715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350"/>
          </a:p>
        </p:txBody>
      </p:sp>
      <p:pic>
        <p:nvPicPr>
          <p:cNvPr id="13" name="Imag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45668" y="5011379"/>
            <a:ext cx="1209248" cy="600599"/>
          </a:xfrm>
          <a:prstGeom prst="rect">
            <a:avLst/>
          </a:prstGeom>
        </p:spPr>
      </p:pic>
      <p:sp>
        <p:nvSpPr>
          <p:cNvPr id="2" name="Titre 1"/>
          <p:cNvSpPr>
            <a:spLocks noGrp="1"/>
          </p:cNvSpPr>
          <p:nvPr>
            <p:ph type="title"/>
          </p:nvPr>
        </p:nvSpPr>
        <p:spPr>
          <a:xfrm>
            <a:off x="623888" y="1260805"/>
            <a:ext cx="7886700" cy="2377281"/>
          </a:xfrm>
        </p:spPr>
        <p:txBody>
          <a:bodyPr anchor="b"/>
          <a:lstStyle>
            <a:lvl1pPr algn="r">
              <a:defRPr sz="4500">
                <a:solidFill>
                  <a:schemeClr val="bg1"/>
                </a:solidFill>
              </a:defRPr>
            </a:lvl1pPr>
          </a:lstStyle>
          <a:p>
            <a:r>
              <a:rPr lang="fr-FR"/>
              <a:t>Modifiez le style du titre</a:t>
            </a:r>
            <a:endParaRPr lang="fr-CA" dirty="0"/>
          </a:p>
        </p:txBody>
      </p:sp>
      <p:sp>
        <p:nvSpPr>
          <p:cNvPr id="3" name="Espace réservé du texte 2"/>
          <p:cNvSpPr>
            <a:spLocks noGrp="1"/>
          </p:cNvSpPr>
          <p:nvPr>
            <p:ph type="body" idx="1"/>
          </p:nvPr>
        </p:nvSpPr>
        <p:spPr>
          <a:xfrm>
            <a:off x="623888" y="3660576"/>
            <a:ext cx="7886700" cy="1250156"/>
          </a:xfrm>
        </p:spPr>
        <p:txBody>
          <a:bodyPr/>
          <a:lstStyle>
            <a:lvl1pPr marL="0" indent="0" algn="r">
              <a:buNone/>
              <a:defRPr sz="1800">
                <a:solidFill>
                  <a:schemeClr val="bg2">
                    <a:lumMod val="50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Modifiez les styles du texte du masque</a:t>
            </a:r>
          </a:p>
        </p:txBody>
      </p:sp>
      <p:sp>
        <p:nvSpPr>
          <p:cNvPr id="8" name="Espace réservé de la date 3"/>
          <p:cNvSpPr>
            <a:spLocks noGrp="1"/>
          </p:cNvSpPr>
          <p:nvPr>
            <p:ph type="dt" sz="half" idx="10"/>
          </p:nvPr>
        </p:nvSpPr>
        <p:spPr>
          <a:xfrm>
            <a:off x="628650" y="5296959"/>
            <a:ext cx="2057400" cy="304271"/>
          </a:xfrm>
          <a:prstGeom prst="rect">
            <a:avLst/>
          </a:prstGeom>
        </p:spPr>
        <p:txBody>
          <a:bodyPr/>
          <a:lstStyle>
            <a:lvl1pPr>
              <a:defRPr sz="900">
                <a:solidFill>
                  <a:schemeClr val="tx1"/>
                </a:solidFill>
                <a:latin typeface="Arial" panose="020B0604020202020204" pitchFamily="34" charset="0"/>
                <a:cs typeface="Arial" panose="020B0604020202020204" pitchFamily="34" charset="0"/>
              </a:defRPr>
            </a:lvl1pPr>
          </a:lstStyle>
          <a:p>
            <a:fld id="{663DD480-2A77-4CAD-A009-FA5CCF66217C}" type="datetimeFigureOut">
              <a:rPr lang="fr-CA" smtClean="0"/>
              <a:pPr/>
              <a:t>2024-01-17</a:t>
            </a:fld>
            <a:endParaRPr lang="fr-CA" dirty="0"/>
          </a:p>
        </p:txBody>
      </p:sp>
      <p:sp>
        <p:nvSpPr>
          <p:cNvPr id="9" name="Espace réservé du pied de page 4"/>
          <p:cNvSpPr>
            <a:spLocks noGrp="1"/>
          </p:cNvSpPr>
          <p:nvPr>
            <p:ph type="ftr" sz="quarter" idx="11"/>
          </p:nvPr>
        </p:nvSpPr>
        <p:spPr>
          <a:xfrm>
            <a:off x="3028950" y="5296959"/>
            <a:ext cx="3086100" cy="304271"/>
          </a:xfrm>
          <a:prstGeom prst="rect">
            <a:avLst/>
          </a:prstGeom>
        </p:spPr>
        <p:txBody>
          <a:bodyPr/>
          <a:lstStyle>
            <a:lvl1pPr>
              <a:defRPr sz="900">
                <a:solidFill>
                  <a:schemeClr val="tx1"/>
                </a:solidFill>
                <a:latin typeface="Arial" panose="020B0604020202020204" pitchFamily="34" charset="0"/>
                <a:cs typeface="Arial" panose="020B0604020202020204" pitchFamily="34" charset="0"/>
              </a:defRPr>
            </a:lvl1pPr>
          </a:lstStyle>
          <a:p>
            <a:endParaRPr lang="fr-CA" dirty="0"/>
          </a:p>
        </p:txBody>
      </p:sp>
      <p:sp>
        <p:nvSpPr>
          <p:cNvPr id="10" name="Espace réservé du numéro de diapositive 5"/>
          <p:cNvSpPr>
            <a:spLocks noGrp="1"/>
          </p:cNvSpPr>
          <p:nvPr>
            <p:ph type="sldNum" sz="quarter" idx="12"/>
          </p:nvPr>
        </p:nvSpPr>
        <p:spPr>
          <a:xfrm>
            <a:off x="6457950" y="5296959"/>
            <a:ext cx="816739" cy="304271"/>
          </a:xfrm>
          <a:prstGeom prst="rect">
            <a:avLst/>
          </a:prstGeom>
        </p:spPr>
        <p:txBody>
          <a:bodyPr/>
          <a:lstStyle>
            <a:lvl1pPr>
              <a:defRPr sz="900">
                <a:solidFill>
                  <a:schemeClr val="tx1"/>
                </a:solidFill>
                <a:latin typeface="Arial" panose="020B0604020202020204" pitchFamily="34" charset="0"/>
                <a:cs typeface="Arial" panose="020B0604020202020204" pitchFamily="34" charset="0"/>
              </a:defRPr>
            </a:lvl1pPr>
          </a:lstStyle>
          <a:p>
            <a:fld id="{E6C6E2DA-C51A-4E5A-BC6F-C03DFAE86879}" type="slidenum">
              <a:rPr lang="fr-CA" smtClean="0"/>
              <a:pPr/>
              <a:t>‹N°›</a:t>
            </a:fld>
            <a:endParaRPr lang="fr-CA"/>
          </a:p>
        </p:txBody>
      </p:sp>
      <p:pic>
        <p:nvPicPr>
          <p:cNvPr id="12" name="Image 11"/>
          <p:cNvPicPr>
            <a:picLocks noChangeAspect="1"/>
          </p:cNvPicPr>
          <p:nvPr/>
        </p:nvPicPr>
        <p:blipFill rotWithShape="1">
          <a:blip r:embed="rId3" cstate="print">
            <a:extLst>
              <a:ext uri="{28A0092B-C50C-407E-A947-70E740481C1C}">
                <a14:useLocalDpi xmlns:a14="http://schemas.microsoft.com/office/drawing/2010/main" val="0"/>
              </a:ext>
            </a:extLst>
          </a:blip>
          <a:srcRect l="9976" t="9422"/>
          <a:stretch/>
        </p:blipFill>
        <p:spPr>
          <a:xfrm rot="3029273">
            <a:off x="-111376" y="-751730"/>
            <a:ext cx="2359342" cy="2528975"/>
          </a:xfrm>
          <a:prstGeom prst="rect">
            <a:avLst/>
          </a:prstGeom>
        </p:spPr>
      </p:pic>
    </p:spTree>
    <p:extLst>
      <p:ext uri="{BB962C8B-B14F-4D97-AF65-F5344CB8AC3E}">
        <p14:creationId xmlns:p14="http://schemas.microsoft.com/office/powerpoint/2010/main" val="203027380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pic>
        <p:nvPicPr>
          <p:cNvPr id="12" name="Image 11"/>
          <p:cNvPicPr>
            <a:picLocks noChangeAspect="1"/>
          </p:cNvPicPr>
          <p:nvPr/>
        </p:nvPicPr>
        <p:blipFill rotWithShape="1">
          <a:blip r:embed="rId2" cstate="print">
            <a:extLst>
              <a:ext uri="{28A0092B-C50C-407E-A947-70E740481C1C}">
                <a14:useLocalDpi xmlns:a14="http://schemas.microsoft.com/office/drawing/2010/main" val="0"/>
              </a:ext>
            </a:extLst>
          </a:blip>
          <a:srcRect l="32462" t="5749" b="15857"/>
          <a:stretch/>
        </p:blipFill>
        <p:spPr>
          <a:xfrm rot="20174779">
            <a:off x="-276567" y="4127268"/>
            <a:ext cx="1217225" cy="1858235"/>
          </a:xfrm>
          <a:prstGeom prst="rect">
            <a:avLst/>
          </a:prstGeom>
        </p:spPr>
      </p:pic>
      <p:sp>
        <p:nvSpPr>
          <p:cNvPr id="2" name="Titre 1"/>
          <p:cNvSpPr>
            <a:spLocks noGrp="1"/>
          </p:cNvSpPr>
          <p:nvPr>
            <p:ph type="title"/>
          </p:nvPr>
        </p:nvSpPr>
        <p:spPr/>
        <p:txBody>
          <a:bodyPr/>
          <a:lstStyle>
            <a:lvl1pPr>
              <a:defRPr>
                <a:solidFill>
                  <a:schemeClr val="bg2"/>
                </a:solidFill>
              </a:defRPr>
            </a:lvl1pPr>
          </a:lstStyle>
          <a:p>
            <a:r>
              <a:rPr lang="fr-FR"/>
              <a:t>Modifiez le style du titre</a:t>
            </a:r>
            <a:endParaRPr lang="fr-CA"/>
          </a:p>
        </p:txBody>
      </p:sp>
      <p:sp>
        <p:nvSpPr>
          <p:cNvPr id="3" name="Espace réservé du contenu 2"/>
          <p:cNvSpPr>
            <a:spLocks noGrp="1"/>
          </p:cNvSpPr>
          <p:nvPr>
            <p:ph sz="half" idx="1"/>
          </p:nvPr>
        </p:nvSpPr>
        <p:spPr>
          <a:xfrm>
            <a:off x="628650" y="1521354"/>
            <a:ext cx="3886200" cy="343646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contenu 3"/>
          <p:cNvSpPr>
            <a:spLocks noGrp="1"/>
          </p:cNvSpPr>
          <p:nvPr>
            <p:ph sz="half" idx="2"/>
          </p:nvPr>
        </p:nvSpPr>
        <p:spPr>
          <a:xfrm>
            <a:off x="4629150" y="1521354"/>
            <a:ext cx="3886200" cy="343646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9" name="Espace réservé de la date 3"/>
          <p:cNvSpPr>
            <a:spLocks noGrp="1"/>
          </p:cNvSpPr>
          <p:nvPr>
            <p:ph type="dt" sz="half" idx="10"/>
          </p:nvPr>
        </p:nvSpPr>
        <p:spPr>
          <a:xfrm>
            <a:off x="628650" y="5296959"/>
            <a:ext cx="2057400" cy="304271"/>
          </a:xfrm>
          <a:prstGeom prst="rect">
            <a:avLst/>
          </a:prstGeom>
        </p:spPr>
        <p:txBody>
          <a:bodyPr/>
          <a:lstStyle>
            <a:lvl1pPr>
              <a:defRPr sz="900">
                <a:solidFill>
                  <a:schemeClr val="tx1"/>
                </a:solidFill>
                <a:latin typeface="Arial" panose="020B0604020202020204" pitchFamily="34" charset="0"/>
                <a:cs typeface="Arial" panose="020B0604020202020204" pitchFamily="34" charset="0"/>
              </a:defRPr>
            </a:lvl1pPr>
          </a:lstStyle>
          <a:p>
            <a:fld id="{663DD480-2A77-4CAD-A009-FA5CCF66217C}" type="datetimeFigureOut">
              <a:rPr lang="fr-CA" smtClean="0"/>
              <a:pPr/>
              <a:t>2024-01-17</a:t>
            </a:fld>
            <a:endParaRPr lang="fr-CA" dirty="0"/>
          </a:p>
        </p:txBody>
      </p:sp>
      <p:sp>
        <p:nvSpPr>
          <p:cNvPr id="10" name="Espace réservé du pied de page 4"/>
          <p:cNvSpPr>
            <a:spLocks noGrp="1"/>
          </p:cNvSpPr>
          <p:nvPr>
            <p:ph type="ftr" sz="quarter" idx="11"/>
          </p:nvPr>
        </p:nvSpPr>
        <p:spPr>
          <a:xfrm>
            <a:off x="3028950" y="5296959"/>
            <a:ext cx="3086100" cy="304271"/>
          </a:xfrm>
          <a:prstGeom prst="rect">
            <a:avLst/>
          </a:prstGeom>
        </p:spPr>
        <p:txBody>
          <a:bodyPr/>
          <a:lstStyle>
            <a:lvl1pPr>
              <a:defRPr sz="900">
                <a:solidFill>
                  <a:schemeClr val="tx1"/>
                </a:solidFill>
                <a:latin typeface="Arial" panose="020B0604020202020204" pitchFamily="34" charset="0"/>
                <a:cs typeface="Arial" panose="020B0604020202020204" pitchFamily="34" charset="0"/>
              </a:defRPr>
            </a:lvl1pPr>
          </a:lstStyle>
          <a:p>
            <a:endParaRPr lang="fr-CA" dirty="0"/>
          </a:p>
        </p:txBody>
      </p:sp>
      <p:sp>
        <p:nvSpPr>
          <p:cNvPr id="11" name="Espace réservé du numéro de diapositive 5"/>
          <p:cNvSpPr>
            <a:spLocks noGrp="1"/>
          </p:cNvSpPr>
          <p:nvPr>
            <p:ph type="sldNum" sz="quarter" idx="12"/>
          </p:nvPr>
        </p:nvSpPr>
        <p:spPr>
          <a:xfrm>
            <a:off x="6457950" y="5296959"/>
            <a:ext cx="816739" cy="304271"/>
          </a:xfrm>
          <a:prstGeom prst="rect">
            <a:avLst/>
          </a:prstGeom>
        </p:spPr>
        <p:txBody>
          <a:bodyPr/>
          <a:lstStyle>
            <a:lvl1pPr>
              <a:defRPr sz="900">
                <a:solidFill>
                  <a:schemeClr val="tx1"/>
                </a:solidFill>
                <a:latin typeface="Arial" panose="020B0604020202020204" pitchFamily="34" charset="0"/>
                <a:cs typeface="Arial" panose="020B0604020202020204" pitchFamily="34" charset="0"/>
              </a:defRPr>
            </a:lvl1pPr>
          </a:lstStyle>
          <a:p>
            <a:fld id="{E6C6E2DA-C51A-4E5A-BC6F-C03DFAE86879}" type="slidenum">
              <a:rPr lang="fr-CA" smtClean="0"/>
              <a:pPr/>
              <a:t>‹N°›</a:t>
            </a:fld>
            <a:endParaRPr lang="fr-CA"/>
          </a:p>
        </p:txBody>
      </p:sp>
    </p:spTree>
    <p:extLst>
      <p:ext uri="{BB962C8B-B14F-4D97-AF65-F5344CB8AC3E}">
        <p14:creationId xmlns:p14="http://schemas.microsoft.com/office/powerpoint/2010/main" val="280323801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29841" y="304271"/>
            <a:ext cx="6644848" cy="1104636"/>
          </a:xfrm>
        </p:spPr>
        <p:txBody>
          <a:bodyPr/>
          <a:lstStyle>
            <a:lvl1pPr>
              <a:defRPr>
                <a:solidFill>
                  <a:schemeClr val="bg2"/>
                </a:solidFill>
              </a:defRPr>
            </a:lvl1pPr>
          </a:lstStyle>
          <a:p>
            <a:r>
              <a:rPr lang="fr-FR"/>
              <a:t>Modifiez le style du titre</a:t>
            </a:r>
            <a:endParaRPr lang="fr-CA"/>
          </a:p>
        </p:txBody>
      </p:sp>
      <p:sp>
        <p:nvSpPr>
          <p:cNvPr id="3" name="Espace réservé du texte 2"/>
          <p:cNvSpPr>
            <a:spLocks noGrp="1"/>
          </p:cNvSpPr>
          <p:nvPr>
            <p:ph type="body" idx="1"/>
          </p:nvPr>
        </p:nvSpPr>
        <p:spPr>
          <a:xfrm>
            <a:off x="629842" y="1400969"/>
            <a:ext cx="3868340"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Modifiez les styles du texte du masque</a:t>
            </a:r>
          </a:p>
        </p:txBody>
      </p:sp>
      <p:sp>
        <p:nvSpPr>
          <p:cNvPr id="4" name="Espace réservé du contenu 3"/>
          <p:cNvSpPr>
            <a:spLocks noGrp="1"/>
          </p:cNvSpPr>
          <p:nvPr>
            <p:ph sz="half" idx="2"/>
          </p:nvPr>
        </p:nvSpPr>
        <p:spPr>
          <a:xfrm>
            <a:off x="629842" y="2087563"/>
            <a:ext cx="3868340" cy="2860615"/>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u texte 4"/>
          <p:cNvSpPr>
            <a:spLocks noGrp="1"/>
          </p:cNvSpPr>
          <p:nvPr>
            <p:ph type="body" sz="quarter" idx="3"/>
          </p:nvPr>
        </p:nvSpPr>
        <p:spPr>
          <a:xfrm>
            <a:off x="4629150" y="1400969"/>
            <a:ext cx="3887391"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Modifiez les styles du texte du masque</a:t>
            </a:r>
          </a:p>
        </p:txBody>
      </p:sp>
      <p:sp>
        <p:nvSpPr>
          <p:cNvPr id="6" name="Espace réservé du contenu 5"/>
          <p:cNvSpPr>
            <a:spLocks noGrp="1"/>
          </p:cNvSpPr>
          <p:nvPr>
            <p:ph sz="quarter" idx="4"/>
          </p:nvPr>
        </p:nvSpPr>
        <p:spPr>
          <a:xfrm>
            <a:off x="4629150" y="2087563"/>
            <a:ext cx="3887391" cy="2860615"/>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11" name="Espace réservé de la date 3"/>
          <p:cNvSpPr>
            <a:spLocks noGrp="1"/>
          </p:cNvSpPr>
          <p:nvPr>
            <p:ph type="dt" sz="half" idx="10"/>
          </p:nvPr>
        </p:nvSpPr>
        <p:spPr>
          <a:xfrm>
            <a:off x="628650" y="5296959"/>
            <a:ext cx="2057400" cy="304271"/>
          </a:xfrm>
          <a:prstGeom prst="rect">
            <a:avLst/>
          </a:prstGeom>
        </p:spPr>
        <p:txBody>
          <a:bodyPr/>
          <a:lstStyle>
            <a:lvl1pPr>
              <a:defRPr sz="900">
                <a:solidFill>
                  <a:schemeClr val="tx1"/>
                </a:solidFill>
                <a:latin typeface="Arial" panose="020B0604020202020204" pitchFamily="34" charset="0"/>
                <a:cs typeface="Arial" panose="020B0604020202020204" pitchFamily="34" charset="0"/>
              </a:defRPr>
            </a:lvl1pPr>
          </a:lstStyle>
          <a:p>
            <a:fld id="{663DD480-2A77-4CAD-A009-FA5CCF66217C}" type="datetimeFigureOut">
              <a:rPr lang="fr-CA" smtClean="0"/>
              <a:pPr/>
              <a:t>2024-01-17</a:t>
            </a:fld>
            <a:endParaRPr lang="fr-CA" dirty="0"/>
          </a:p>
        </p:txBody>
      </p:sp>
      <p:sp>
        <p:nvSpPr>
          <p:cNvPr id="12" name="Espace réservé du pied de page 4"/>
          <p:cNvSpPr>
            <a:spLocks noGrp="1"/>
          </p:cNvSpPr>
          <p:nvPr>
            <p:ph type="ftr" sz="quarter" idx="11"/>
          </p:nvPr>
        </p:nvSpPr>
        <p:spPr>
          <a:xfrm>
            <a:off x="3028950" y="5296959"/>
            <a:ext cx="3086100" cy="304271"/>
          </a:xfrm>
          <a:prstGeom prst="rect">
            <a:avLst/>
          </a:prstGeom>
        </p:spPr>
        <p:txBody>
          <a:bodyPr/>
          <a:lstStyle>
            <a:lvl1pPr>
              <a:defRPr sz="900">
                <a:solidFill>
                  <a:schemeClr val="tx1"/>
                </a:solidFill>
                <a:latin typeface="Arial" panose="020B0604020202020204" pitchFamily="34" charset="0"/>
                <a:cs typeface="Arial" panose="020B0604020202020204" pitchFamily="34" charset="0"/>
              </a:defRPr>
            </a:lvl1pPr>
          </a:lstStyle>
          <a:p>
            <a:endParaRPr lang="fr-CA" dirty="0"/>
          </a:p>
        </p:txBody>
      </p:sp>
      <p:sp>
        <p:nvSpPr>
          <p:cNvPr id="13" name="Espace réservé du numéro de diapositive 5"/>
          <p:cNvSpPr>
            <a:spLocks noGrp="1"/>
          </p:cNvSpPr>
          <p:nvPr>
            <p:ph type="sldNum" sz="quarter" idx="12"/>
          </p:nvPr>
        </p:nvSpPr>
        <p:spPr>
          <a:xfrm>
            <a:off x="6457950" y="5296959"/>
            <a:ext cx="816739" cy="304271"/>
          </a:xfrm>
          <a:prstGeom prst="rect">
            <a:avLst/>
          </a:prstGeom>
        </p:spPr>
        <p:txBody>
          <a:bodyPr/>
          <a:lstStyle>
            <a:lvl1pPr>
              <a:defRPr sz="900">
                <a:solidFill>
                  <a:schemeClr val="tx1"/>
                </a:solidFill>
                <a:latin typeface="Arial" panose="020B0604020202020204" pitchFamily="34" charset="0"/>
                <a:cs typeface="Arial" panose="020B0604020202020204" pitchFamily="34" charset="0"/>
              </a:defRPr>
            </a:lvl1pPr>
          </a:lstStyle>
          <a:p>
            <a:fld id="{E6C6E2DA-C51A-4E5A-BC6F-C03DFAE86879}" type="slidenum">
              <a:rPr lang="fr-CA" smtClean="0"/>
              <a:pPr/>
              <a:t>‹N°›</a:t>
            </a:fld>
            <a:endParaRPr lang="fr-CA"/>
          </a:p>
        </p:txBody>
      </p:sp>
      <p:pic>
        <p:nvPicPr>
          <p:cNvPr id="14" name="Image 13"/>
          <p:cNvPicPr>
            <a:picLocks noChangeAspect="1"/>
          </p:cNvPicPr>
          <p:nvPr/>
        </p:nvPicPr>
        <p:blipFill rotWithShape="1">
          <a:blip r:embed="rId2" cstate="print">
            <a:extLst>
              <a:ext uri="{28A0092B-C50C-407E-A947-70E740481C1C}">
                <a14:useLocalDpi xmlns:a14="http://schemas.microsoft.com/office/drawing/2010/main" val="0"/>
              </a:ext>
            </a:extLst>
          </a:blip>
          <a:srcRect r="6403" b="1955"/>
          <a:stretch/>
        </p:blipFill>
        <p:spPr>
          <a:xfrm rot="18071140">
            <a:off x="7584440" y="-425637"/>
            <a:ext cx="1874286" cy="2091621"/>
          </a:xfrm>
          <a:prstGeom prst="rect">
            <a:avLst/>
          </a:prstGeom>
        </p:spPr>
      </p:pic>
    </p:spTree>
    <p:extLst>
      <p:ext uri="{BB962C8B-B14F-4D97-AF65-F5344CB8AC3E}">
        <p14:creationId xmlns:p14="http://schemas.microsoft.com/office/powerpoint/2010/main" val="21246015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1883779" y="304271"/>
            <a:ext cx="6631571" cy="1104636"/>
          </a:xfrm>
        </p:spPr>
        <p:txBody>
          <a:bodyPr/>
          <a:lstStyle>
            <a:lvl1pPr>
              <a:defRPr>
                <a:solidFill>
                  <a:schemeClr val="bg2"/>
                </a:solidFill>
              </a:defRPr>
            </a:lvl1pPr>
          </a:lstStyle>
          <a:p>
            <a:r>
              <a:rPr lang="fr-FR"/>
              <a:t>Modifiez le style du titre</a:t>
            </a:r>
            <a:endParaRPr lang="fr-CA"/>
          </a:p>
        </p:txBody>
      </p:sp>
      <p:sp>
        <p:nvSpPr>
          <p:cNvPr id="6" name="Espace réservé de la date 3"/>
          <p:cNvSpPr>
            <a:spLocks noGrp="1"/>
          </p:cNvSpPr>
          <p:nvPr>
            <p:ph type="dt" sz="half" idx="10"/>
          </p:nvPr>
        </p:nvSpPr>
        <p:spPr>
          <a:xfrm>
            <a:off x="628650" y="5296959"/>
            <a:ext cx="2057400" cy="304271"/>
          </a:xfrm>
          <a:prstGeom prst="rect">
            <a:avLst/>
          </a:prstGeom>
        </p:spPr>
        <p:txBody>
          <a:bodyPr/>
          <a:lstStyle>
            <a:lvl1pPr>
              <a:defRPr sz="900">
                <a:solidFill>
                  <a:schemeClr val="tx1"/>
                </a:solidFill>
                <a:latin typeface="Arial" panose="020B0604020202020204" pitchFamily="34" charset="0"/>
                <a:cs typeface="Arial" panose="020B0604020202020204" pitchFamily="34" charset="0"/>
              </a:defRPr>
            </a:lvl1pPr>
          </a:lstStyle>
          <a:p>
            <a:fld id="{663DD480-2A77-4CAD-A009-FA5CCF66217C}" type="datetimeFigureOut">
              <a:rPr lang="fr-CA" smtClean="0"/>
              <a:pPr/>
              <a:t>2024-01-17</a:t>
            </a:fld>
            <a:endParaRPr lang="fr-CA" dirty="0"/>
          </a:p>
        </p:txBody>
      </p:sp>
      <p:sp>
        <p:nvSpPr>
          <p:cNvPr id="7" name="Espace réservé du pied de page 4"/>
          <p:cNvSpPr>
            <a:spLocks noGrp="1"/>
          </p:cNvSpPr>
          <p:nvPr>
            <p:ph type="ftr" sz="quarter" idx="11"/>
          </p:nvPr>
        </p:nvSpPr>
        <p:spPr>
          <a:xfrm>
            <a:off x="3028950" y="5296959"/>
            <a:ext cx="3086100" cy="304271"/>
          </a:xfrm>
          <a:prstGeom prst="rect">
            <a:avLst/>
          </a:prstGeom>
        </p:spPr>
        <p:txBody>
          <a:bodyPr/>
          <a:lstStyle>
            <a:lvl1pPr>
              <a:defRPr sz="900">
                <a:solidFill>
                  <a:schemeClr val="tx1"/>
                </a:solidFill>
                <a:latin typeface="Arial" panose="020B0604020202020204" pitchFamily="34" charset="0"/>
                <a:cs typeface="Arial" panose="020B0604020202020204" pitchFamily="34" charset="0"/>
              </a:defRPr>
            </a:lvl1pPr>
          </a:lstStyle>
          <a:p>
            <a:endParaRPr lang="fr-CA" dirty="0"/>
          </a:p>
        </p:txBody>
      </p:sp>
      <p:sp>
        <p:nvSpPr>
          <p:cNvPr id="8" name="Espace réservé du numéro de diapositive 5"/>
          <p:cNvSpPr>
            <a:spLocks noGrp="1"/>
          </p:cNvSpPr>
          <p:nvPr>
            <p:ph type="sldNum" sz="quarter" idx="12"/>
          </p:nvPr>
        </p:nvSpPr>
        <p:spPr>
          <a:xfrm>
            <a:off x="6457950" y="5296959"/>
            <a:ext cx="816739" cy="304271"/>
          </a:xfrm>
          <a:prstGeom prst="rect">
            <a:avLst/>
          </a:prstGeom>
        </p:spPr>
        <p:txBody>
          <a:bodyPr/>
          <a:lstStyle>
            <a:lvl1pPr>
              <a:defRPr sz="900">
                <a:solidFill>
                  <a:schemeClr val="tx1"/>
                </a:solidFill>
                <a:latin typeface="Arial" panose="020B0604020202020204" pitchFamily="34" charset="0"/>
                <a:cs typeface="Arial" panose="020B0604020202020204" pitchFamily="34" charset="0"/>
              </a:defRPr>
            </a:lvl1pPr>
          </a:lstStyle>
          <a:p>
            <a:fld id="{E6C6E2DA-C51A-4E5A-BC6F-C03DFAE86879}" type="slidenum">
              <a:rPr lang="fr-CA" smtClean="0"/>
              <a:pPr/>
              <a:t>‹N°›</a:t>
            </a:fld>
            <a:endParaRPr lang="fr-CA"/>
          </a:p>
        </p:txBody>
      </p:sp>
      <p:pic>
        <p:nvPicPr>
          <p:cNvPr id="10" name="Image 9"/>
          <p:cNvPicPr>
            <a:picLocks noChangeAspect="1"/>
          </p:cNvPicPr>
          <p:nvPr/>
        </p:nvPicPr>
        <p:blipFill rotWithShape="1">
          <a:blip r:embed="rId2" cstate="print">
            <a:extLst>
              <a:ext uri="{28A0092B-C50C-407E-A947-70E740481C1C}">
                <a14:useLocalDpi xmlns:a14="http://schemas.microsoft.com/office/drawing/2010/main" val="0"/>
              </a:ext>
            </a:extLst>
          </a:blip>
          <a:srcRect l="7684" t="38342"/>
          <a:stretch/>
        </p:blipFill>
        <p:spPr>
          <a:xfrm rot="1185234">
            <a:off x="-147636" y="-336079"/>
            <a:ext cx="2017998" cy="1772707"/>
          </a:xfrm>
          <a:prstGeom prst="rect">
            <a:avLst/>
          </a:prstGeom>
        </p:spPr>
      </p:pic>
    </p:spTree>
    <p:extLst>
      <p:ext uri="{BB962C8B-B14F-4D97-AF65-F5344CB8AC3E}">
        <p14:creationId xmlns:p14="http://schemas.microsoft.com/office/powerpoint/2010/main" val="190476531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5" name="Rectangle 4"/>
          <p:cNvSpPr/>
          <p:nvPr/>
        </p:nvSpPr>
        <p:spPr>
          <a:xfrm>
            <a:off x="0" y="0"/>
            <a:ext cx="9144000" cy="5715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350"/>
          </a:p>
        </p:txBody>
      </p:sp>
      <p:pic>
        <p:nvPicPr>
          <p:cNvPr id="6" name="Imag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45668" y="5011379"/>
            <a:ext cx="1209248" cy="600599"/>
          </a:xfrm>
          <a:prstGeom prst="rect">
            <a:avLst/>
          </a:prstGeom>
        </p:spPr>
      </p:pic>
      <p:sp>
        <p:nvSpPr>
          <p:cNvPr id="7" name="Espace réservé de la date 3"/>
          <p:cNvSpPr>
            <a:spLocks noGrp="1"/>
          </p:cNvSpPr>
          <p:nvPr>
            <p:ph type="dt" sz="half" idx="10"/>
          </p:nvPr>
        </p:nvSpPr>
        <p:spPr>
          <a:xfrm>
            <a:off x="628650" y="5296959"/>
            <a:ext cx="2057400" cy="304271"/>
          </a:xfrm>
          <a:prstGeom prst="rect">
            <a:avLst/>
          </a:prstGeom>
        </p:spPr>
        <p:txBody>
          <a:bodyPr/>
          <a:lstStyle>
            <a:lvl1pPr>
              <a:defRPr sz="900">
                <a:solidFill>
                  <a:schemeClr val="tx1"/>
                </a:solidFill>
                <a:latin typeface="Arial" panose="020B0604020202020204" pitchFamily="34" charset="0"/>
                <a:cs typeface="Arial" panose="020B0604020202020204" pitchFamily="34" charset="0"/>
              </a:defRPr>
            </a:lvl1pPr>
          </a:lstStyle>
          <a:p>
            <a:fld id="{663DD480-2A77-4CAD-A009-FA5CCF66217C}" type="datetimeFigureOut">
              <a:rPr lang="fr-CA" smtClean="0"/>
              <a:pPr/>
              <a:t>2024-01-17</a:t>
            </a:fld>
            <a:endParaRPr lang="fr-CA" dirty="0"/>
          </a:p>
        </p:txBody>
      </p:sp>
      <p:sp>
        <p:nvSpPr>
          <p:cNvPr id="8" name="Espace réservé du pied de page 4"/>
          <p:cNvSpPr>
            <a:spLocks noGrp="1"/>
          </p:cNvSpPr>
          <p:nvPr>
            <p:ph type="ftr" sz="quarter" idx="11"/>
          </p:nvPr>
        </p:nvSpPr>
        <p:spPr>
          <a:xfrm>
            <a:off x="3028950" y="5296959"/>
            <a:ext cx="3086100" cy="304271"/>
          </a:xfrm>
          <a:prstGeom prst="rect">
            <a:avLst/>
          </a:prstGeom>
        </p:spPr>
        <p:txBody>
          <a:bodyPr/>
          <a:lstStyle>
            <a:lvl1pPr>
              <a:defRPr sz="900">
                <a:solidFill>
                  <a:schemeClr val="tx1"/>
                </a:solidFill>
                <a:latin typeface="Arial" panose="020B0604020202020204" pitchFamily="34" charset="0"/>
                <a:cs typeface="Arial" panose="020B0604020202020204" pitchFamily="34" charset="0"/>
              </a:defRPr>
            </a:lvl1pPr>
          </a:lstStyle>
          <a:p>
            <a:endParaRPr lang="fr-CA" dirty="0"/>
          </a:p>
        </p:txBody>
      </p:sp>
      <p:sp>
        <p:nvSpPr>
          <p:cNvPr id="9" name="Espace réservé du numéro de diapositive 5"/>
          <p:cNvSpPr>
            <a:spLocks noGrp="1"/>
          </p:cNvSpPr>
          <p:nvPr>
            <p:ph type="sldNum" sz="quarter" idx="12"/>
          </p:nvPr>
        </p:nvSpPr>
        <p:spPr>
          <a:xfrm>
            <a:off x="6457950" y="5296959"/>
            <a:ext cx="816739" cy="304271"/>
          </a:xfrm>
          <a:prstGeom prst="rect">
            <a:avLst/>
          </a:prstGeom>
        </p:spPr>
        <p:txBody>
          <a:bodyPr/>
          <a:lstStyle>
            <a:lvl1pPr>
              <a:defRPr sz="900">
                <a:solidFill>
                  <a:schemeClr val="tx1"/>
                </a:solidFill>
                <a:latin typeface="Arial" panose="020B0604020202020204" pitchFamily="34" charset="0"/>
                <a:cs typeface="Arial" panose="020B0604020202020204" pitchFamily="34" charset="0"/>
              </a:defRPr>
            </a:lvl1pPr>
          </a:lstStyle>
          <a:p>
            <a:fld id="{E6C6E2DA-C51A-4E5A-BC6F-C03DFAE86879}" type="slidenum">
              <a:rPr lang="fr-CA" smtClean="0"/>
              <a:pPr/>
              <a:t>‹N°›</a:t>
            </a:fld>
            <a:endParaRPr lang="fr-CA"/>
          </a:p>
        </p:txBody>
      </p:sp>
    </p:spTree>
    <p:extLst>
      <p:ext uri="{BB962C8B-B14F-4D97-AF65-F5344CB8AC3E}">
        <p14:creationId xmlns:p14="http://schemas.microsoft.com/office/powerpoint/2010/main" val="290527622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pic>
        <p:nvPicPr>
          <p:cNvPr id="12" name="Image 11"/>
          <p:cNvPicPr>
            <a:picLocks noChangeAspect="1"/>
          </p:cNvPicPr>
          <p:nvPr/>
        </p:nvPicPr>
        <p:blipFill rotWithShape="1">
          <a:blip r:embed="rId2" cstate="print">
            <a:extLst>
              <a:ext uri="{28A0092B-C50C-407E-A947-70E740481C1C}">
                <a14:useLocalDpi xmlns:a14="http://schemas.microsoft.com/office/drawing/2010/main" val="0"/>
              </a:ext>
            </a:extLst>
          </a:blip>
          <a:srcRect t="34580" r="8154"/>
          <a:stretch/>
        </p:blipFill>
        <p:spPr>
          <a:xfrm rot="13224891">
            <a:off x="-307467" y="4756886"/>
            <a:ext cx="1291120" cy="1209529"/>
          </a:xfrm>
          <a:prstGeom prst="rect">
            <a:avLst/>
          </a:prstGeom>
        </p:spPr>
      </p:pic>
      <p:sp>
        <p:nvSpPr>
          <p:cNvPr id="2" name="Titre 1"/>
          <p:cNvSpPr>
            <a:spLocks noGrp="1"/>
          </p:cNvSpPr>
          <p:nvPr>
            <p:ph type="title"/>
          </p:nvPr>
        </p:nvSpPr>
        <p:spPr>
          <a:xfrm>
            <a:off x="629841" y="381000"/>
            <a:ext cx="2949178" cy="1333500"/>
          </a:xfrm>
        </p:spPr>
        <p:txBody>
          <a:bodyPr anchor="b"/>
          <a:lstStyle>
            <a:lvl1pPr>
              <a:defRPr sz="2400">
                <a:solidFill>
                  <a:schemeClr val="bg2"/>
                </a:solidFill>
              </a:defRPr>
            </a:lvl1pPr>
          </a:lstStyle>
          <a:p>
            <a:r>
              <a:rPr lang="fr-FR"/>
              <a:t>Modifiez le style du titre</a:t>
            </a:r>
            <a:endParaRPr lang="fr-CA"/>
          </a:p>
        </p:txBody>
      </p:sp>
      <p:sp>
        <p:nvSpPr>
          <p:cNvPr id="3" name="Espace réservé du contenu 2"/>
          <p:cNvSpPr>
            <a:spLocks noGrp="1"/>
          </p:cNvSpPr>
          <p:nvPr>
            <p:ph idx="1"/>
          </p:nvPr>
        </p:nvSpPr>
        <p:spPr>
          <a:xfrm>
            <a:off x="3887391" y="822855"/>
            <a:ext cx="4629150" cy="406135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texte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Modifiez les styles du texte du masque</a:t>
            </a:r>
          </a:p>
        </p:txBody>
      </p:sp>
      <p:sp>
        <p:nvSpPr>
          <p:cNvPr id="8" name="Espace réservé de la date 3"/>
          <p:cNvSpPr>
            <a:spLocks noGrp="1"/>
          </p:cNvSpPr>
          <p:nvPr>
            <p:ph type="dt" sz="half" idx="10"/>
          </p:nvPr>
        </p:nvSpPr>
        <p:spPr>
          <a:xfrm>
            <a:off x="628650" y="5296959"/>
            <a:ext cx="2057400" cy="304271"/>
          </a:xfrm>
          <a:prstGeom prst="rect">
            <a:avLst/>
          </a:prstGeom>
        </p:spPr>
        <p:txBody>
          <a:bodyPr/>
          <a:lstStyle>
            <a:lvl1pPr>
              <a:defRPr sz="900">
                <a:solidFill>
                  <a:schemeClr val="tx1"/>
                </a:solidFill>
                <a:latin typeface="Arial" panose="020B0604020202020204" pitchFamily="34" charset="0"/>
                <a:cs typeface="Arial" panose="020B0604020202020204" pitchFamily="34" charset="0"/>
              </a:defRPr>
            </a:lvl1pPr>
          </a:lstStyle>
          <a:p>
            <a:fld id="{663DD480-2A77-4CAD-A009-FA5CCF66217C}" type="datetimeFigureOut">
              <a:rPr lang="fr-CA" smtClean="0"/>
              <a:pPr/>
              <a:t>2024-01-17</a:t>
            </a:fld>
            <a:endParaRPr lang="fr-CA" dirty="0"/>
          </a:p>
        </p:txBody>
      </p:sp>
      <p:sp>
        <p:nvSpPr>
          <p:cNvPr id="9" name="Espace réservé du pied de page 4"/>
          <p:cNvSpPr>
            <a:spLocks noGrp="1"/>
          </p:cNvSpPr>
          <p:nvPr>
            <p:ph type="ftr" sz="quarter" idx="11"/>
          </p:nvPr>
        </p:nvSpPr>
        <p:spPr>
          <a:xfrm>
            <a:off x="3028950" y="5296959"/>
            <a:ext cx="3086100" cy="304271"/>
          </a:xfrm>
          <a:prstGeom prst="rect">
            <a:avLst/>
          </a:prstGeom>
        </p:spPr>
        <p:txBody>
          <a:bodyPr/>
          <a:lstStyle>
            <a:lvl1pPr>
              <a:defRPr sz="900">
                <a:solidFill>
                  <a:schemeClr val="tx1"/>
                </a:solidFill>
                <a:latin typeface="Arial" panose="020B0604020202020204" pitchFamily="34" charset="0"/>
                <a:cs typeface="Arial" panose="020B0604020202020204" pitchFamily="34" charset="0"/>
              </a:defRPr>
            </a:lvl1pPr>
          </a:lstStyle>
          <a:p>
            <a:endParaRPr lang="fr-CA" dirty="0"/>
          </a:p>
        </p:txBody>
      </p:sp>
      <p:sp>
        <p:nvSpPr>
          <p:cNvPr id="10" name="Espace réservé du numéro de diapositive 5"/>
          <p:cNvSpPr>
            <a:spLocks noGrp="1"/>
          </p:cNvSpPr>
          <p:nvPr>
            <p:ph type="sldNum" sz="quarter" idx="12"/>
          </p:nvPr>
        </p:nvSpPr>
        <p:spPr>
          <a:xfrm>
            <a:off x="6457950" y="5296959"/>
            <a:ext cx="816739" cy="304271"/>
          </a:xfrm>
          <a:prstGeom prst="rect">
            <a:avLst/>
          </a:prstGeom>
        </p:spPr>
        <p:txBody>
          <a:bodyPr/>
          <a:lstStyle>
            <a:lvl1pPr>
              <a:defRPr sz="900">
                <a:solidFill>
                  <a:schemeClr val="tx1"/>
                </a:solidFill>
                <a:latin typeface="Arial" panose="020B0604020202020204" pitchFamily="34" charset="0"/>
                <a:cs typeface="Arial" panose="020B0604020202020204" pitchFamily="34" charset="0"/>
              </a:defRPr>
            </a:lvl1pPr>
          </a:lstStyle>
          <a:p>
            <a:fld id="{E6C6E2DA-C51A-4E5A-BC6F-C03DFAE86879}" type="slidenum">
              <a:rPr lang="fr-CA" smtClean="0"/>
              <a:pPr/>
              <a:t>‹N°›</a:t>
            </a:fld>
            <a:endParaRPr lang="fr-CA"/>
          </a:p>
        </p:txBody>
      </p:sp>
    </p:spTree>
    <p:extLst>
      <p:ext uri="{BB962C8B-B14F-4D97-AF65-F5344CB8AC3E}">
        <p14:creationId xmlns:p14="http://schemas.microsoft.com/office/powerpoint/2010/main" val="231639857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11" name="Rectangle 10"/>
          <p:cNvSpPr/>
          <p:nvPr/>
        </p:nvSpPr>
        <p:spPr>
          <a:xfrm>
            <a:off x="0" y="0"/>
            <a:ext cx="9144000" cy="5715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350"/>
          </a:p>
        </p:txBody>
      </p:sp>
      <p:sp>
        <p:nvSpPr>
          <p:cNvPr id="12" name="Espace réservé de la date 3"/>
          <p:cNvSpPr>
            <a:spLocks noGrp="1"/>
          </p:cNvSpPr>
          <p:nvPr>
            <p:ph type="dt" sz="half" idx="10"/>
          </p:nvPr>
        </p:nvSpPr>
        <p:spPr>
          <a:xfrm>
            <a:off x="628650" y="5296959"/>
            <a:ext cx="2057400" cy="304271"/>
          </a:xfrm>
          <a:prstGeom prst="rect">
            <a:avLst/>
          </a:prstGeom>
        </p:spPr>
        <p:txBody>
          <a:bodyPr/>
          <a:lstStyle>
            <a:lvl1pPr>
              <a:defRPr sz="900">
                <a:solidFill>
                  <a:schemeClr val="tx1"/>
                </a:solidFill>
                <a:latin typeface="Arial" panose="020B0604020202020204" pitchFamily="34" charset="0"/>
                <a:cs typeface="Arial" panose="020B0604020202020204" pitchFamily="34" charset="0"/>
              </a:defRPr>
            </a:lvl1pPr>
          </a:lstStyle>
          <a:p>
            <a:fld id="{663DD480-2A77-4CAD-A009-FA5CCF66217C}" type="datetimeFigureOut">
              <a:rPr lang="fr-CA" smtClean="0"/>
              <a:pPr/>
              <a:t>2024-01-17</a:t>
            </a:fld>
            <a:endParaRPr lang="fr-CA" dirty="0"/>
          </a:p>
        </p:txBody>
      </p:sp>
      <p:sp>
        <p:nvSpPr>
          <p:cNvPr id="13" name="Espace réservé du pied de page 4"/>
          <p:cNvSpPr>
            <a:spLocks noGrp="1"/>
          </p:cNvSpPr>
          <p:nvPr>
            <p:ph type="ftr" sz="quarter" idx="11"/>
          </p:nvPr>
        </p:nvSpPr>
        <p:spPr>
          <a:xfrm>
            <a:off x="3028950" y="5296959"/>
            <a:ext cx="3086100" cy="304271"/>
          </a:xfrm>
          <a:prstGeom prst="rect">
            <a:avLst/>
          </a:prstGeom>
        </p:spPr>
        <p:txBody>
          <a:bodyPr/>
          <a:lstStyle>
            <a:lvl1pPr>
              <a:defRPr sz="900">
                <a:solidFill>
                  <a:schemeClr val="tx1"/>
                </a:solidFill>
                <a:latin typeface="Arial" panose="020B0604020202020204" pitchFamily="34" charset="0"/>
                <a:cs typeface="Arial" panose="020B0604020202020204" pitchFamily="34" charset="0"/>
              </a:defRPr>
            </a:lvl1pPr>
          </a:lstStyle>
          <a:p>
            <a:endParaRPr lang="fr-CA" dirty="0"/>
          </a:p>
        </p:txBody>
      </p:sp>
      <p:sp>
        <p:nvSpPr>
          <p:cNvPr id="14" name="Espace réservé du numéro de diapositive 5"/>
          <p:cNvSpPr>
            <a:spLocks noGrp="1"/>
          </p:cNvSpPr>
          <p:nvPr>
            <p:ph type="sldNum" sz="quarter" idx="12"/>
          </p:nvPr>
        </p:nvSpPr>
        <p:spPr>
          <a:xfrm>
            <a:off x="6457950" y="5296959"/>
            <a:ext cx="816739" cy="304271"/>
          </a:xfrm>
          <a:prstGeom prst="rect">
            <a:avLst/>
          </a:prstGeom>
        </p:spPr>
        <p:txBody>
          <a:bodyPr/>
          <a:lstStyle>
            <a:lvl1pPr>
              <a:defRPr sz="900">
                <a:solidFill>
                  <a:schemeClr val="tx1"/>
                </a:solidFill>
                <a:latin typeface="Arial" panose="020B0604020202020204" pitchFamily="34" charset="0"/>
                <a:cs typeface="Arial" panose="020B0604020202020204" pitchFamily="34" charset="0"/>
              </a:defRPr>
            </a:lvl1pPr>
          </a:lstStyle>
          <a:p>
            <a:fld id="{E6C6E2DA-C51A-4E5A-BC6F-C03DFAE86879}" type="slidenum">
              <a:rPr lang="fr-CA" smtClean="0"/>
              <a:pPr/>
              <a:t>‹N°›</a:t>
            </a:fld>
            <a:endParaRPr lang="fr-CA"/>
          </a:p>
        </p:txBody>
      </p:sp>
      <p:sp>
        <p:nvSpPr>
          <p:cNvPr id="2" name="Titre 1"/>
          <p:cNvSpPr>
            <a:spLocks noGrp="1"/>
          </p:cNvSpPr>
          <p:nvPr>
            <p:ph type="title"/>
          </p:nvPr>
        </p:nvSpPr>
        <p:spPr>
          <a:xfrm>
            <a:off x="629841" y="381000"/>
            <a:ext cx="2949178" cy="1333500"/>
          </a:xfrm>
        </p:spPr>
        <p:txBody>
          <a:bodyPr anchor="b"/>
          <a:lstStyle>
            <a:lvl1pPr>
              <a:defRPr sz="2400">
                <a:solidFill>
                  <a:schemeClr val="bg1"/>
                </a:solidFill>
              </a:defRPr>
            </a:lvl1pPr>
          </a:lstStyle>
          <a:p>
            <a:r>
              <a:rPr lang="fr-FR"/>
              <a:t>Modifiez le style du titre</a:t>
            </a:r>
            <a:endParaRPr lang="fr-CA" dirty="0"/>
          </a:p>
        </p:txBody>
      </p:sp>
      <p:sp>
        <p:nvSpPr>
          <p:cNvPr id="3" name="Espace réservé pour une image  2"/>
          <p:cNvSpPr>
            <a:spLocks noGrp="1"/>
          </p:cNvSpPr>
          <p:nvPr>
            <p:ph type="pic" idx="1"/>
          </p:nvPr>
        </p:nvSpPr>
        <p:spPr>
          <a:xfrm>
            <a:off x="3887391" y="822855"/>
            <a:ext cx="4629150" cy="4061354"/>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a:t>Cliquez sur l'icône pour ajouter une image</a:t>
            </a:r>
            <a:endParaRPr lang="fr-CA"/>
          </a:p>
        </p:txBody>
      </p:sp>
      <p:sp>
        <p:nvSpPr>
          <p:cNvPr id="4" name="Espace réservé du texte 3"/>
          <p:cNvSpPr>
            <a:spLocks noGrp="1"/>
          </p:cNvSpPr>
          <p:nvPr>
            <p:ph type="body" sz="half" idx="2"/>
          </p:nvPr>
        </p:nvSpPr>
        <p:spPr>
          <a:xfrm>
            <a:off x="629841" y="1714500"/>
            <a:ext cx="2949178" cy="3176323"/>
          </a:xfrm>
        </p:spPr>
        <p:txBody>
          <a:bodyPr/>
          <a:lstStyle>
            <a:lvl1pPr marL="0" indent="0">
              <a:buNone/>
              <a:defRPr sz="1200">
                <a:solidFill>
                  <a:schemeClr val="tx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Modifiez les styles du texte du masque</a:t>
            </a:r>
          </a:p>
        </p:txBody>
      </p:sp>
      <p:pic>
        <p:nvPicPr>
          <p:cNvPr id="15" name="Imag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45668" y="5011379"/>
            <a:ext cx="1209248" cy="600599"/>
          </a:xfrm>
          <a:prstGeom prst="rect">
            <a:avLst/>
          </a:prstGeom>
        </p:spPr>
      </p:pic>
      <p:pic>
        <p:nvPicPr>
          <p:cNvPr id="10" name="Image 9"/>
          <p:cNvPicPr>
            <a:picLocks noChangeAspect="1"/>
          </p:cNvPicPr>
          <p:nvPr/>
        </p:nvPicPr>
        <p:blipFill rotWithShape="1">
          <a:blip r:embed="rId3" cstate="print">
            <a:extLst>
              <a:ext uri="{28A0092B-C50C-407E-A947-70E740481C1C}">
                <a14:useLocalDpi xmlns:a14="http://schemas.microsoft.com/office/drawing/2010/main" val="0"/>
              </a:ext>
            </a:extLst>
          </a:blip>
          <a:srcRect l="13622" b="7436"/>
          <a:stretch/>
        </p:blipFill>
        <p:spPr>
          <a:xfrm rot="7628708">
            <a:off x="7833452" y="-514868"/>
            <a:ext cx="1349172" cy="1540253"/>
          </a:xfrm>
          <a:prstGeom prst="rect">
            <a:avLst/>
          </a:prstGeom>
        </p:spPr>
      </p:pic>
    </p:spTree>
    <p:extLst>
      <p:ext uri="{BB962C8B-B14F-4D97-AF65-F5344CB8AC3E}">
        <p14:creationId xmlns:p14="http://schemas.microsoft.com/office/powerpoint/2010/main" val="87417008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pic>
        <p:nvPicPr>
          <p:cNvPr id="12" name="Image 11"/>
          <p:cNvPicPr>
            <a:picLocks noChangeAspect="1"/>
          </p:cNvPicPr>
          <p:nvPr/>
        </p:nvPicPr>
        <p:blipFill rotWithShape="1">
          <a:blip r:embed="rId2" cstate="print">
            <a:extLst>
              <a:ext uri="{28A0092B-C50C-407E-A947-70E740481C1C}">
                <a14:useLocalDpi xmlns:a14="http://schemas.microsoft.com/office/drawing/2010/main" val="0"/>
              </a:ext>
            </a:extLst>
          </a:blip>
          <a:srcRect l="14721" t="4570"/>
          <a:stretch/>
        </p:blipFill>
        <p:spPr>
          <a:xfrm rot="1796214">
            <a:off x="-456035" y="-258420"/>
            <a:ext cx="1863202" cy="2742206"/>
          </a:xfrm>
          <a:prstGeom prst="rect">
            <a:avLst/>
          </a:prstGeom>
        </p:spPr>
      </p:pic>
      <p:sp>
        <p:nvSpPr>
          <p:cNvPr id="2" name="Titre 1"/>
          <p:cNvSpPr>
            <a:spLocks noGrp="1"/>
          </p:cNvSpPr>
          <p:nvPr>
            <p:ph type="title"/>
          </p:nvPr>
        </p:nvSpPr>
        <p:spPr/>
        <p:txBody>
          <a:bodyPr/>
          <a:lstStyle>
            <a:lvl1pPr>
              <a:defRPr>
                <a:solidFill>
                  <a:schemeClr val="bg2"/>
                </a:solidFill>
              </a:defRPr>
            </a:lvl1pPr>
          </a:lstStyle>
          <a:p>
            <a:r>
              <a:rPr lang="fr-FR"/>
              <a:t>Modifiez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8" name="Espace réservé de la date 3"/>
          <p:cNvSpPr>
            <a:spLocks noGrp="1"/>
          </p:cNvSpPr>
          <p:nvPr>
            <p:ph type="dt" sz="half" idx="10"/>
          </p:nvPr>
        </p:nvSpPr>
        <p:spPr>
          <a:xfrm>
            <a:off x="628650" y="5296959"/>
            <a:ext cx="2057400" cy="304271"/>
          </a:xfrm>
          <a:prstGeom prst="rect">
            <a:avLst/>
          </a:prstGeom>
        </p:spPr>
        <p:txBody>
          <a:bodyPr/>
          <a:lstStyle>
            <a:lvl1pPr>
              <a:defRPr sz="900">
                <a:solidFill>
                  <a:schemeClr val="tx1"/>
                </a:solidFill>
                <a:latin typeface="Arial" panose="020B0604020202020204" pitchFamily="34" charset="0"/>
                <a:cs typeface="Arial" panose="020B0604020202020204" pitchFamily="34" charset="0"/>
              </a:defRPr>
            </a:lvl1pPr>
          </a:lstStyle>
          <a:p>
            <a:fld id="{663DD480-2A77-4CAD-A009-FA5CCF66217C}" type="datetimeFigureOut">
              <a:rPr lang="fr-CA" smtClean="0"/>
              <a:pPr/>
              <a:t>2024-01-17</a:t>
            </a:fld>
            <a:endParaRPr lang="fr-CA" dirty="0"/>
          </a:p>
        </p:txBody>
      </p:sp>
      <p:sp>
        <p:nvSpPr>
          <p:cNvPr id="9" name="Espace réservé du pied de page 4"/>
          <p:cNvSpPr>
            <a:spLocks noGrp="1"/>
          </p:cNvSpPr>
          <p:nvPr>
            <p:ph type="ftr" sz="quarter" idx="11"/>
          </p:nvPr>
        </p:nvSpPr>
        <p:spPr>
          <a:xfrm>
            <a:off x="3028950" y="5296959"/>
            <a:ext cx="3086100" cy="304271"/>
          </a:xfrm>
          <a:prstGeom prst="rect">
            <a:avLst/>
          </a:prstGeom>
        </p:spPr>
        <p:txBody>
          <a:bodyPr/>
          <a:lstStyle>
            <a:lvl1pPr>
              <a:defRPr sz="900">
                <a:solidFill>
                  <a:schemeClr val="tx1"/>
                </a:solidFill>
                <a:latin typeface="Arial" panose="020B0604020202020204" pitchFamily="34" charset="0"/>
                <a:cs typeface="Arial" panose="020B0604020202020204" pitchFamily="34" charset="0"/>
              </a:defRPr>
            </a:lvl1pPr>
          </a:lstStyle>
          <a:p>
            <a:endParaRPr lang="fr-CA" dirty="0"/>
          </a:p>
        </p:txBody>
      </p:sp>
      <p:sp>
        <p:nvSpPr>
          <p:cNvPr id="10" name="Espace réservé du numéro de diapositive 5"/>
          <p:cNvSpPr>
            <a:spLocks noGrp="1"/>
          </p:cNvSpPr>
          <p:nvPr>
            <p:ph type="sldNum" sz="quarter" idx="12"/>
          </p:nvPr>
        </p:nvSpPr>
        <p:spPr>
          <a:xfrm>
            <a:off x="6457950" y="5296959"/>
            <a:ext cx="816739" cy="304271"/>
          </a:xfrm>
          <a:prstGeom prst="rect">
            <a:avLst/>
          </a:prstGeom>
        </p:spPr>
        <p:txBody>
          <a:bodyPr/>
          <a:lstStyle>
            <a:lvl1pPr>
              <a:defRPr sz="900">
                <a:solidFill>
                  <a:schemeClr val="tx1"/>
                </a:solidFill>
                <a:latin typeface="Arial" panose="020B0604020202020204" pitchFamily="34" charset="0"/>
                <a:cs typeface="Arial" panose="020B0604020202020204" pitchFamily="34" charset="0"/>
              </a:defRPr>
            </a:lvl1pPr>
          </a:lstStyle>
          <a:p>
            <a:fld id="{E6C6E2DA-C51A-4E5A-BC6F-C03DFAE86879}" type="slidenum">
              <a:rPr lang="fr-CA" smtClean="0"/>
              <a:pPr/>
              <a:t>‹N°›</a:t>
            </a:fld>
            <a:endParaRPr lang="fr-CA"/>
          </a:p>
        </p:txBody>
      </p:sp>
    </p:spTree>
    <p:extLst>
      <p:ext uri="{BB962C8B-B14F-4D97-AF65-F5344CB8AC3E}">
        <p14:creationId xmlns:p14="http://schemas.microsoft.com/office/powerpoint/2010/main" val="353848567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Diapositive de fin">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p>
            <a:fld id="{663DD480-2A77-4CAD-A009-FA5CCF66217C}" type="datetimeFigureOut">
              <a:rPr lang="fr-CA" smtClean="0"/>
              <a:pPr/>
              <a:t>2024-01-17</a:t>
            </a:fld>
            <a:endParaRPr lang="fr-CA" dirty="0"/>
          </a:p>
        </p:txBody>
      </p:sp>
      <p:sp>
        <p:nvSpPr>
          <p:cNvPr id="4" name="Espace réservé du pied de page 3"/>
          <p:cNvSpPr>
            <a:spLocks noGrp="1"/>
          </p:cNvSpPr>
          <p:nvPr>
            <p:ph type="ftr" sz="quarter" idx="11"/>
          </p:nvPr>
        </p:nvSpPr>
        <p:spPr/>
        <p:txBody>
          <a:bodyPr/>
          <a:lstStyle/>
          <a:p>
            <a:endParaRPr lang="fr-CA" dirty="0"/>
          </a:p>
        </p:txBody>
      </p:sp>
      <p:sp>
        <p:nvSpPr>
          <p:cNvPr id="5" name="Espace réservé du numéro de diapositive 4"/>
          <p:cNvSpPr>
            <a:spLocks noGrp="1"/>
          </p:cNvSpPr>
          <p:nvPr>
            <p:ph type="sldNum" sz="quarter" idx="12"/>
          </p:nvPr>
        </p:nvSpPr>
        <p:spPr/>
        <p:txBody>
          <a:bodyPr/>
          <a:lstStyle/>
          <a:p>
            <a:fld id="{E6C6E2DA-C51A-4E5A-BC6F-C03DFAE86879}" type="slidenum">
              <a:rPr lang="fr-CA" smtClean="0"/>
              <a:pPr/>
              <a:t>‹N°›</a:t>
            </a:fld>
            <a:endParaRPr lang="fr-CA"/>
          </a:p>
        </p:txBody>
      </p:sp>
      <p:pic>
        <p:nvPicPr>
          <p:cNvPr id="9" name="Image 8"/>
          <p:cNvPicPr>
            <a:picLocks noChangeAspect="1"/>
          </p:cNvPicPr>
          <p:nvPr/>
        </p:nvPicPr>
        <p:blipFill rotWithShape="1">
          <a:blip r:embed="rId2" cstate="print">
            <a:extLst>
              <a:ext uri="{28A0092B-C50C-407E-A947-70E740481C1C}">
                <a14:useLocalDpi xmlns:a14="http://schemas.microsoft.com/office/drawing/2010/main" val="0"/>
              </a:ext>
            </a:extLst>
          </a:blip>
          <a:srcRect l="36594" t="11770"/>
          <a:stretch/>
        </p:blipFill>
        <p:spPr>
          <a:xfrm>
            <a:off x="-86933" y="-75127"/>
            <a:ext cx="1956723" cy="3581088"/>
          </a:xfrm>
          <a:prstGeom prst="rect">
            <a:avLst/>
          </a:prstGeom>
        </p:spPr>
      </p:pic>
      <p:sp>
        <p:nvSpPr>
          <p:cNvPr id="10" name="Titre 3"/>
          <p:cNvSpPr txBox="1">
            <a:spLocks/>
          </p:cNvSpPr>
          <p:nvPr userDrawn="1"/>
        </p:nvSpPr>
        <p:spPr>
          <a:xfrm>
            <a:off x="1886058" y="1788506"/>
            <a:ext cx="7020975" cy="907674"/>
          </a:xfrm>
          <a:prstGeom prst="rect">
            <a:avLst/>
          </a:prstGeom>
        </p:spPr>
        <p:txBody>
          <a:bodyPr vert="horz" lIns="68580" tIns="34290" rIns="68580" bIns="34290" rtlCol="0" anchor="t">
            <a:normAutofit fontScale="97500"/>
          </a:bodyPr>
          <a:lstStyle>
            <a:lvl1pPr algn="r" defTabSz="914400" rtl="0" eaLnBrk="1" latinLnBrk="0" hangingPunct="1">
              <a:lnSpc>
                <a:spcPct val="90000"/>
              </a:lnSpc>
              <a:spcBef>
                <a:spcPct val="0"/>
              </a:spcBef>
              <a:buNone/>
              <a:defRPr sz="4400" kern="1200">
                <a:solidFill>
                  <a:schemeClr val="bg2"/>
                </a:solidFill>
                <a:latin typeface="+mj-lt"/>
                <a:ea typeface="+mj-ea"/>
                <a:cs typeface="+mj-cs"/>
              </a:defRPr>
            </a:lvl1pPr>
          </a:lstStyle>
          <a:p>
            <a:pPr algn="ctr"/>
            <a:r>
              <a:rPr lang="fr-CA" sz="3300" b="1" dirty="0">
                <a:solidFill>
                  <a:schemeClr val="accent4"/>
                </a:solidFill>
                <a:cs typeface="Aharoni" panose="02010803020104030203" pitchFamily="2" charset="-79"/>
              </a:rPr>
              <a:t>CIUSSS </a:t>
            </a:r>
            <a:br>
              <a:rPr lang="fr-CA" sz="3300" b="1" dirty="0">
                <a:solidFill>
                  <a:schemeClr val="accent4"/>
                </a:solidFill>
                <a:cs typeface="Aharoni" panose="02010803020104030203" pitchFamily="2" charset="-79"/>
              </a:rPr>
            </a:br>
            <a:r>
              <a:rPr lang="fr-CA" sz="2400" b="1" dirty="0">
                <a:solidFill>
                  <a:schemeClr val="accent4"/>
                </a:solidFill>
                <a:cs typeface="Aharoni" panose="02010803020104030203" pitchFamily="2" charset="-79"/>
              </a:rPr>
              <a:t>de l’Est-de-l’Île-de-Montréal</a:t>
            </a:r>
          </a:p>
        </p:txBody>
      </p:sp>
      <p:sp>
        <p:nvSpPr>
          <p:cNvPr id="11" name="Titre 3"/>
          <p:cNvSpPr txBox="1">
            <a:spLocks/>
          </p:cNvSpPr>
          <p:nvPr userDrawn="1"/>
        </p:nvSpPr>
        <p:spPr>
          <a:xfrm>
            <a:off x="1875425" y="2696179"/>
            <a:ext cx="7026292" cy="390590"/>
          </a:xfrm>
          <a:prstGeom prst="rect">
            <a:avLst/>
          </a:prstGeom>
        </p:spPr>
        <p:txBody>
          <a:bodyPr vert="horz" lIns="68580" tIns="34290" rIns="68580" bIns="34290" rtlCol="0" anchor="t">
            <a:noAutofit/>
          </a:bodyPr>
          <a:lstStyle>
            <a:lvl1pPr algn="ctr" defTabSz="914400" rtl="0" eaLnBrk="1" latinLnBrk="0" hangingPunct="1">
              <a:lnSpc>
                <a:spcPct val="90000"/>
              </a:lnSpc>
              <a:spcBef>
                <a:spcPct val="0"/>
              </a:spcBef>
              <a:buNone/>
              <a:defRPr sz="6000" kern="1200">
                <a:solidFill>
                  <a:schemeClr val="tx1"/>
                </a:solidFill>
                <a:latin typeface="Arial Black" pitchFamily="34" charset="0"/>
                <a:ea typeface="+mj-ea"/>
                <a:cs typeface="+mj-cs"/>
              </a:defRPr>
            </a:lvl1pPr>
          </a:lstStyle>
          <a:p>
            <a:pPr algn="ctr"/>
            <a:r>
              <a:rPr lang="fr-CA" sz="3000" b="1" dirty="0">
                <a:solidFill>
                  <a:schemeClr val="bg2"/>
                </a:solidFill>
                <a:cs typeface="Aharoni" panose="02010803020104030203" pitchFamily="2" charset="-79"/>
              </a:rPr>
              <a:t>www.ciusss-estmtl.gouv.qc.ca</a:t>
            </a:r>
            <a:endParaRPr lang="fr-CA" sz="2400" b="1" dirty="0">
              <a:solidFill>
                <a:schemeClr val="bg2"/>
              </a:solidFill>
              <a:cs typeface="Aharoni" panose="02010803020104030203" pitchFamily="2" charset="-79"/>
            </a:endParaRPr>
          </a:p>
        </p:txBody>
      </p:sp>
    </p:spTree>
    <p:extLst>
      <p:ext uri="{BB962C8B-B14F-4D97-AF65-F5344CB8AC3E}">
        <p14:creationId xmlns:p14="http://schemas.microsoft.com/office/powerpoint/2010/main" val="2523505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Titre de section">
    <p:bg>
      <p:bgPr>
        <a:solidFill>
          <a:srgbClr val="F79200"/>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5715000"/>
          </a:xfrm>
          <a:prstGeom prst="rect">
            <a:avLst/>
          </a:prstGeom>
          <a:solidFill>
            <a:srgbClr val="F7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350" dirty="0">
              <a:solidFill>
                <a:prstClr val="white"/>
              </a:solidFill>
            </a:endParaRPr>
          </a:p>
        </p:txBody>
      </p:sp>
      <p:pic>
        <p:nvPicPr>
          <p:cNvPr id="13" name="Imag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45668" y="5011379"/>
            <a:ext cx="1209248" cy="600599"/>
          </a:xfrm>
          <a:prstGeom prst="rect">
            <a:avLst/>
          </a:prstGeom>
        </p:spPr>
      </p:pic>
      <p:sp>
        <p:nvSpPr>
          <p:cNvPr id="2" name="Titre 1"/>
          <p:cNvSpPr>
            <a:spLocks noGrp="1"/>
          </p:cNvSpPr>
          <p:nvPr>
            <p:ph type="title"/>
          </p:nvPr>
        </p:nvSpPr>
        <p:spPr>
          <a:xfrm>
            <a:off x="623888" y="1260805"/>
            <a:ext cx="7886700" cy="2377281"/>
          </a:xfrm>
        </p:spPr>
        <p:txBody>
          <a:bodyPr anchor="b"/>
          <a:lstStyle>
            <a:lvl1pPr algn="r">
              <a:defRPr sz="4500">
                <a:solidFill>
                  <a:schemeClr val="bg1"/>
                </a:solidFill>
              </a:defRPr>
            </a:lvl1pPr>
          </a:lstStyle>
          <a:p>
            <a:r>
              <a:rPr lang="fr-FR"/>
              <a:t>Modifiez le style du titre</a:t>
            </a:r>
            <a:endParaRPr lang="fr-CA" dirty="0"/>
          </a:p>
        </p:txBody>
      </p:sp>
      <p:sp>
        <p:nvSpPr>
          <p:cNvPr id="3" name="Espace réservé du texte 2"/>
          <p:cNvSpPr>
            <a:spLocks noGrp="1"/>
          </p:cNvSpPr>
          <p:nvPr>
            <p:ph type="body" idx="1"/>
          </p:nvPr>
        </p:nvSpPr>
        <p:spPr>
          <a:xfrm>
            <a:off x="623888" y="3660576"/>
            <a:ext cx="7886700" cy="1250156"/>
          </a:xfrm>
        </p:spPr>
        <p:txBody>
          <a:bodyPr/>
          <a:lstStyle>
            <a:lvl1pPr marL="0" indent="0" algn="r">
              <a:buNone/>
              <a:defRPr sz="1800">
                <a:solidFill>
                  <a:schemeClr val="bg2">
                    <a:lumMod val="50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Modifiez les styles du texte du masque</a:t>
            </a:r>
          </a:p>
        </p:txBody>
      </p:sp>
      <p:sp>
        <p:nvSpPr>
          <p:cNvPr id="8" name="Espace réservé de la date 3"/>
          <p:cNvSpPr>
            <a:spLocks noGrp="1"/>
          </p:cNvSpPr>
          <p:nvPr>
            <p:ph type="dt" sz="half" idx="10"/>
          </p:nvPr>
        </p:nvSpPr>
        <p:spPr>
          <a:xfrm>
            <a:off x="628650" y="5296959"/>
            <a:ext cx="2057400" cy="304271"/>
          </a:xfrm>
          <a:prstGeom prst="rect">
            <a:avLst/>
          </a:prstGeom>
        </p:spPr>
        <p:txBody>
          <a:bodyPr/>
          <a:lstStyle>
            <a:lvl1pPr>
              <a:defRPr sz="900">
                <a:solidFill>
                  <a:schemeClr val="tx1"/>
                </a:solidFill>
                <a:latin typeface="Arial" panose="020B0604020202020204" pitchFamily="34" charset="0"/>
                <a:cs typeface="Arial" panose="020B0604020202020204" pitchFamily="34" charset="0"/>
              </a:defRPr>
            </a:lvl1pPr>
          </a:lstStyle>
          <a:p>
            <a:fld id="{663DD480-2A77-4CAD-A009-FA5CCF66217C}" type="datetimeFigureOut">
              <a:rPr lang="fr-CA" smtClean="0">
                <a:solidFill>
                  <a:srgbClr val="181817"/>
                </a:solidFill>
              </a:rPr>
              <a:pPr/>
              <a:t>2024-01-17</a:t>
            </a:fld>
            <a:endParaRPr lang="fr-CA" dirty="0">
              <a:solidFill>
                <a:srgbClr val="181817"/>
              </a:solidFill>
            </a:endParaRPr>
          </a:p>
        </p:txBody>
      </p:sp>
      <p:sp>
        <p:nvSpPr>
          <p:cNvPr id="9" name="Espace réservé du pied de page 4"/>
          <p:cNvSpPr>
            <a:spLocks noGrp="1"/>
          </p:cNvSpPr>
          <p:nvPr>
            <p:ph type="ftr" sz="quarter" idx="11"/>
          </p:nvPr>
        </p:nvSpPr>
        <p:spPr>
          <a:xfrm>
            <a:off x="3028950" y="5296959"/>
            <a:ext cx="3086100" cy="304271"/>
          </a:xfrm>
          <a:prstGeom prst="rect">
            <a:avLst/>
          </a:prstGeom>
        </p:spPr>
        <p:txBody>
          <a:bodyPr/>
          <a:lstStyle>
            <a:lvl1pPr>
              <a:defRPr sz="900">
                <a:solidFill>
                  <a:schemeClr val="tx1"/>
                </a:solidFill>
                <a:latin typeface="Arial" panose="020B0604020202020204" pitchFamily="34" charset="0"/>
                <a:cs typeface="Arial" panose="020B0604020202020204" pitchFamily="34" charset="0"/>
              </a:defRPr>
            </a:lvl1pPr>
          </a:lstStyle>
          <a:p>
            <a:endParaRPr lang="fr-CA" dirty="0">
              <a:solidFill>
                <a:srgbClr val="181817"/>
              </a:solidFill>
            </a:endParaRPr>
          </a:p>
        </p:txBody>
      </p:sp>
      <p:sp>
        <p:nvSpPr>
          <p:cNvPr id="10" name="Espace réservé du numéro de diapositive 5"/>
          <p:cNvSpPr>
            <a:spLocks noGrp="1"/>
          </p:cNvSpPr>
          <p:nvPr>
            <p:ph type="sldNum" sz="quarter" idx="12"/>
          </p:nvPr>
        </p:nvSpPr>
        <p:spPr>
          <a:xfrm>
            <a:off x="6457950" y="5296959"/>
            <a:ext cx="816739" cy="304271"/>
          </a:xfrm>
          <a:prstGeom prst="rect">
            <a:avLst/>
          </a:prstGeom>
        </p:spPr>
        <p:txBody>
          <a:bodyPr/>
          <a:lstStyle>
            <a:lvl1pPr>
              <a:defRPr sz="900">
                <a:solidFill>
                  <a:schemeClr val="tx1"/>
                </a:solidFill>
                <a:latin typeface="Arial" panose="020B0604020202020204" pitchFamily="34" charset="0"/>
                <a:cs typeface="Arial" panose="020B0604020202020204" pitchFamily="34" charset="0"/>
              </a:defRPr>
            </a:lvl1pPr>
          </a:lstStyle>
          <a:p>
            <a:fld id="{E6C6E2DA-C51A-4E5A-BC6F-C03DFAE86879}" type="slidenum">
              <a:rPr lang="fr-CA" smtClean="0">
                <a:solidFill>
                  <a:srgbClr val="181817"/>
                </a:solidFill>
              </a:rPr>
              <a:pPr/>
              <a:t>‹N°›</a:t>
            </a:fld>
            <a:endParaRPr lang="fr-CA" dirty="0">
              <a:solidFill>
                <a:srgbClr val="181817"/>
              </a:solidFill>
            </a:endParaRPr>
          </a:p>
        </p:txBody>
      </p:sp>
      <p:pic>
        <p:nvPicPr>
          <p:cNvPr id="12" name="Image 11"/>
          <p:cNvPicPr>
            <a:picLocks noChangeAspect="1"/>
          </p:cNvPicPr>
          <p:nvPr/>
        </p:nvPicPr>
        <p:blipFill rotWithShape="1">
          <a:blip r:embed="rId3" cstate="print">
            <a:extLst>
              <a:ext uri="{28A0092B-C50C-407E-A947-70E740481C1C}">
                <a14:useLocalDpi xmlns:a14="http://schemas.microsoft.com/office/drawing/2010/main" val="0"/>
              </a:ext>
            </a:extLst>
          </a:blip>
          <a:srcRect l="9700" t="8667"/>
          <a:stretch/>
        </p:blipFill>
        <p:spPr>
          <a:xfrm rot="3029273">
            <a:off x="-108962" y="-772495"/>
            <a:ext cx="2366598" cy="2550025"/>
          </a:xfrm>
          <a:prstGeom prst="rect">
            <a:avLst/>
          </a:prstGeom>
        </p:spPr>
      </p:pic>
    </p:spTree>
    <p:extLst>
      <p:ext uri="{BB962C8B-B14F-4D97-AF65-F5344CB8AC3E}">
        <p14:creationId xmlns:p14="http://schemas.microsoft.com/office/powerpoint/2010/main" val="98491169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43675" y="304271"/>
            <a:ext cx="1971675" cy="4843198"/>
          </a:xfrm>
        </p:spPr>
        <p:txBody>
          <a:bodyPr vert="eaVert"/>
          <a:lstStyle>
            <a:lvl1pPr>
              <a:defRPr>
                <a:solidFill>
                  <a:schemeClr val="bg2"/>
                </a:solidFill>
              </a:defRPr>
            </a:lvl1pPr>
          </a:lstStyle>
          <a:p>
            <a:r>
              <a:rPr lang="fr-FR"/>
              <a:t>Modifiez le style du titre</a:t>
            </a:r>
            <a:endParaRPr lang="fr-CA"/>
          </a:p>
        </p:txBody>
      </p:sp>
      <p:sp>
        <p:nvSpPr>
          <p:cNvPr id="3" name="Espace réservé du texte vertical 2"/>
          <p:cNvSpPr>
            <a:spLocks noGrp="1"/>
          </p:cNvSpPr>
          <p:nvPr>
            <p:ph type="body" orient="vert" idx="1"/>
          </p:nvPr>
        </p:nvSpPr>
        <p:spPr>
          <a:xfrm>
            <a:off x="628650" y="304271"/>
            <a:ext cx="5800725" cy="484319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7" name="Espace réservé de la date 3"/>
          <p:cNvSpPr>
            <a:spLocks noGrp="1"/>
          </p:cNvSpPr>
          <p:nvPr>
            <p:ph type="dt" sz="half" idx="10"/>
          </p:nvPr>
        </p:nvSpPr>
        <p:spPr>
          <a:xfrm>
            <a:off x="628650" y="5296959"/>
            <a:ext cx="2057400" cy="304271"/>
          </a:xfrm>
          <a:prstGeom prst="rect">
            <a:avLst/>
          </a:prstGeom>
        </p:spPr>
        <p:txBody>
          <a:bodyPr/>
          <a:lstStyle>
            <a:lvl1pPr>
              <a:defRPr sz="900">
                <a:solidFill>
                  <a:schemeClr val="tx1"/>
                </a:solidFill>
                <a:latin typeface="Arial" panose="020B0604020202020204" pitchFamily="34" charset="0"/>
                <a:cs typeface="Arial" panose="020B0604020202020204" pitchFamily="34" charset="0"/>
              </a:defRPr>
            </a:lvl1pPr>
          </a:lstStyle>
          <a:p>
            <a:fld id="{663DD480-2A77-4CAD-A009-FA5CCF66217C}" type="datetimeFigureOut">
              <a:rPr lang="fr-CA" smtClean="0"/>
              <a:pPr/>
              <a:t>2024-01-17</a:t>
            </a:fld>
            <a:endParaRPr lang="fr-CA" dirty="0"/>
          </a:p>
        </p:txBody>
      </p:sp>
      <p:sp>
        <p:nvSpPr>
          <p:cNvPr id="8" name="Espace réservé du pied de page 4"/>
          <p:cNvSpPr>
            <a:spLocks noGrp="1"/>
          </p:cNvSpPr>
          <p:nvPr>
            <p:ph type="ftr" sz="quarter" idx="11"/>
          </p:nvPr>
        </p:nvSpPr>
        <p:spPr>
          <a:xfrm>
            <a:off x="3028950" y="5296959"/>
            <a:ext cx="3086100" cy="304271"/>
          </a:xfrm>
          <a:prstGeom prst="rect">
            <a:avLst/>
          </a:prstGeom>
        </p:spPr>
        <p:txBody>
          <a:bodyPr/>
          <a:lstStyle>
            <a:lvl1pPr>
              <a:defRPr sz="900">
                <a:solidFill>
                  <a:schemeClr val="tx1"/>
                </a:solidFill>
                <a:latin typeface="Arial" panose="020B0604020202020204" pitchFamily="34" charset="0"/>
                <a:cs typeface="Arial" panose="020B0604020202020204" pitchFamily="34" charset="0"/>
              </a:defRPr>
            </a:lvl1pPr>
          </a:lstStyle>
          <a:p>
            <a:endParaRPr lang="fr-CA" dirty="0"/>
          </a:p>
        </p:txBody>
      </p:sp>
      <p:sp>
        <p:nvSpPr>
          <p:cNvPr id="9" name="Espace réservé du numéro de diapositive 5"/>
          <p:cNvSpPr>
            <a:spLocks noGrp="1"/>
          </p:cNvSpPr>
          <p:nvPr>
            <p:ph type="sldNum" sz="quarter" idx="12"/>
          </p:nvPr>
        </p:nvSpPr>
        <p:spPr>
          <a:xfrm>
            <a:off x="6457950" y="5296959"/>
            <a:ext cx="816739" cy="304271"/>
          </a:xfrm>
          <a:prstGeom prst="rect">
            <a:avLst/>
          </a:prstGeom>
        </p:spPr>
        <p:txBody>
          <a:bodyPr/>
          <a:lstStyle>
            <a:lvl1pPr>
              <a:defRPr sz="900">
                <a:solidFill>
                  <a:schemeClr val="tx1"/>
                </a:solidFill>
                <a:latin typeface="Arial" panose="020B0604020202020204" pitchFamily="34" charset="0"/>
                <a:cs typeface="Arial" panose="020B0604020202020204" pitchFamily="34" charset="0"/>
              </a:defRPr>
            </a:lvl1pPr>
          </a:lstStyle>
          <a:p>
            <a:fld id="{E6C6E2DA-C51A-4E5A-BC6F-C03DFAE86879}" type="slidenum">
              <a:rPr lang="fr-CA" smtClean="0"/>
              <a:pPr/>
              <a:t>‹N°›</a:t>
            </a:fld>
            <a:endParaRPr lang="fr-CA"/>
          </a:p>
        </p:txBody>
      </p:sp>
    </p:spTree>
    <p:extLst>
      <p:ext uri="{BB962C8B-B14F-4D97-AF65-F5344CB8AC3E}">
        <p14:creationId xmlns:p14="http://schemas.microsoft.com/office/powerpoint/2010/main" val="26143156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pic>
        <p:nvPicPr>
          <p:cNvPr id="12" name="Image 11"/>
          <p:cNvPicPr>
            <a:picLocks noChangeAspect="1"/>
          </p:cNvPicPr>
          <p:nvPr/>
        </p:nvPicPr>
        <p:blipFill rotWithShape="1">
          <a:blip r:embed="rId2" cstate="print">
            <a:extLst>
              <a:ext uri="{28A0092B-C50C-407E-A947-70E740481C1C}">
                <a14:useLocalDpi xmlns:a14="http://schemas.microsoft.com/office/drawing/2010/main" val="0"/>
              </a:ext>
            </a:extLst>
          </a:blip>
          <a:srcRect l="33422" t="5699" b="15921"/>
          <a:stretch/>
        </p:blipFill>
        <p:spPr>
          <a:xfrm rot="20174779">
            <a:off x="-260474" y="4122330"/>
            <a:ext cx="1199910" cy="1857892"/>
          </a:xfrm>
          <a:prstGeom prst="rect">
            <a:avLst/>
          </a:prstGeom>
        </p:spPr>
      </p:pic>
      <p:sp>
        <p:nvSpPr>
          <p:cNvPr id="2" name="Titre 1"/>
          <p:cNvSpPr>
            <a:spLocks noGrp="1"/>
          </p:cNvSpPr>
          <p:nvPr>
            <p:ph type="title"/>
          </p:nvPr>
        </p:nvSpPr>
        <p:spPr/>
        <p:txBody>
          <a:bodyPr/>
          <a:lstStyle>
            <a:lvl1pPr>
              <a:defRPr>
                <a:solidFill>
                  <a:srgbClr val="F79200"/>
                </a:solidFill>
              </a:defRPr>
            </a:lvl1pPr>
          </a:lstStyle>
          <a:p>
            <a:r>
              <a:rPr lang="fr-FR" dirty="0"/>
              <a:t>Modifiez le style du titre</a:t>
            </a:r>
            <a:endParaRPr lang="fr-CA" dirty="0"/>
          </a:p>
        </p:txBody>
      </p:sp>
      <p:sp>
        <p:nvSpPr>
          <p:cNvPr id="3" name="Espace réservé du contenu 2"/>
          <p:cNvSpPr>
            <a:spLocks noGrp="1"/>
          </p:cNvSpPr>
          <p:nvPr>
            <p:ph sz="half" idx="1"/>
          </p:nvPr>
        </p:nvSpPr>
        <p:spPr>
          <a:xfrm>
            <a:off x="628650" y="1521354"/>
            <a:ext cx="3886200" cy="343646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contenu 3"/>
          <p:cNvSpPr>
            <a:spLocks noGrp="1"/>
          </p:cNvSpPr>
          <p:nvPr>
            <p:ph sz="half" idx="2"/>
          </p:nvPr>
        </p:nvSpPr>
        <p:spPr>
          <a:xfrm>
            <a:off x="4629150" y="1521354"/>
            <a:ext cx="3886200" cy="343646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9" name="Espace réservé de la date 3"/>
          <p:cNvSpPr>
            <a:spLocks noGrp="1"/>
          </p:cNvSpPr>
          <p:nvPr>
            <p:ph type="dt" sz="half" idx="10"/>
          </p:nvPr>
        </p:nvSpPr>
        <p:spPr>
          <a:xfrm>
            <a:off x="628650" y="5296959"/>
            <a:ext cx="2057400" cy="304271"/>
          </a:xfrm>
          <a:prstGeom prst="rect">
            <a:avLst/>
          </a:prstGeom>
        </p:spPr>
        <p:txBody>
          <a:bodyPr/>
          <a:lstStyle>
            <a:lvl1pPr>
              <a:defRPr sz="900">
                <a:solidFill>
                  <a:schemeClr val="tx1"/>
                </a:solidFill>
                <a:latin typeface="Arial" panose="020B0604020202020204" pitchFamily="34" charset="0"/>
                <a:cs typeface="Arial" panose="020B0604020202020204" pitchFamily="34" charset="0"/>
              </a:defRPr>
            </a:lvl1pPr>
          </a:lstStyle>
          <a:p>
            <a:fld id="{663DD480-2A77-4CAD-A009-FA5CCF66217C}" type="datetimeFigureOut">
              <a:rPr lang="fr-CA" smtClean="0">
                <a:solidFill>
                  <a:srgbClr val="181817"/>
                </a:solidFill>
              </a:rPr>
              <a:pPr/>
              <a:t>2024-01-17</a:t>
            </a:fld>
            <a:endParaRPr lang="fr-CA" dirty="0">
              <a:solidFill>
                <a:srgbClr val="181817"/>
              </a:solidFill>
            </a:endParaRPr>
          </a:p>
        </p:txBody>
      </p:sp>
      <p:sp>
        <p:nvSpPr>
          <p:cNvPr id="10" name="Espace réservé du pied de page 4"/>
          <p:cNvSpPr>
            <a:spLocks noGrp="1"/>
          </p:cNvSpPr>
          <p:nvPr>
            <p:ph type="ftr" sz="quarter" idx="11"/>
          </p:nvPr>
        </p:nvSpPr>
        <p:spPr>
          <a:xfrm>
            <a:off x="3028950" y="5296959"/>
            <a:ext cx="3086100" cy="304271"/>
          </a:xfrm>
          <a:prstGeom prst="rect">
            <a:avLst/>
          </a:prstGeom>
        </p:spPr>
        <p:txBody>
          <a:bodyPr/>
          <a:lstStyle>
            <a:lvl1pPr>
              <a:defRPr sz="900">
                <a:solidFill>
                  <a:schemeClr val="tx1"/>
                </a:solidFill>
                <a:latin typeface="Arial" panose="020B0604020202020204" pitchFamily="34" charset="0"/>
                <a:cs typeface="Arial" panose="020B0604020202020204" pitchFamily="34" charset="0"/>
              </a:defRPr>
            </a:lvl1pPr>
          </a:lstStyle>
          <a:p>
            <a:endParaRPr lang="fr-CA" dirty="0">
              <a:solidFill>
                <a:srgbClr val="181817"/>
              </a:solidFill>
            </a:endParaRPr>
          </a:p>
        </p:txBody>
      </p:sp>
      <p:sp>
        <p:nvSpPr>
          <p:cNvPr id="11" name="Espace réservé du numéro de diapositive 5"/>
          <p:cNvSpPr>
            <a:spLocks noGrp="1"/>
          </p:cNvSpPr>
          <p:nvPr>
            <p:ph type="sldNum" sz="quarter" idx="12"/>
          </p:nvPr>
        </p:nvSpPr>
        <p:spPr>
          <a:xfrm>
            <a:off x="6457950" y="5296959"/>
            <a:ext cx="816739" cy="304271"/>
          </a:xfrm>
          <a:prstGeom prst="rect">
            <a:avLst/>
          </a:prstGeom>
        </p:spPr>
        <p:txBody>
          <a:bodyPr/>
          <a:lstStyle>
            <a:lvl1pPr>
              <a:defRPr sz="900">
                <a:solidFill>
                  <a:schemeClr val="tx1"/>
                </a:solidFill>
                <a:latin typeface="Arial" panose="020B0604020202020204" pitchFamily="34" charset="0"/>
                <a:cs typeface="Arial" panose="020B0604020202020204" pitchFamily="34" charset="0"/>
              </a:defRPr>
            </a:lvl1pPr>
          </a:lstStyle>
          <a:p>
            <a:fld id="{E6C6E2DA-C51A-4E5A-BC6F-C03DFAE86879}" type="slidenum">
              <a:rPr lang="fr-CA" smtClean="0">
                <a:solidFill>
                  <a:srgbClr val="181817"/>
                </a:solidFill>
              </a:rPr>
              <a:pPr/>
              <a:t>‹N°›</a:t>
            </a:fld>
            <a:endParaRPr lang="fr-CA" dirty="0">
              <a:solidFill>
                <a:srgbClr val="181817"/>
              </a:solidFill>
            </a:endParaRPr>
          </a:p>
        </p:txBody>
      </p:sp>
    </p:spTree>
    <p:extLst>
      <p:ext uri="{BB962C8B-B14F-4D97-AF65-F5344CB8AC3E}">
        <p14:creationId xmlns:p14="http://schemas.microsoft.com/office/powerpoint/2010/main" val="18680167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29841" y="304271"/>
            <a:ext cx="6644848" cy="1104636"/>
          </a:xfrm>
        </p:spPr>
        <p:txBody>
          <a:bodyPr/>
          <a:lstStyle>
            <a:lvl1pPr>
              <a:defRPr>
                <a:solidFill>
                  <a:srgbClr val="F79200"/>
                </a:solidFill>
              </a:defRPr>
            </a:lvl1pPr>
          </a:lstStyle>
          <a:p>
            <a:r>
              <a:rPr lang="fr-FR" dirty="0"/>
              <a:t>Modifiez le style du titre</a:t>
            </a:r>
            <a:endParaRPr lang="fr-CA" dirty="0"/>
          </a:p>
        </p:txBody>
      </p:sp>
      <p:sp>
        <p:nvSpPr>
          <p:cNvPr id="3" name="Espace réservé du texte 2"/>
          <p:cNvSpPr>
            <a:spLocks noGrp="1"/>
          </p:cNvSpPr>
          <p:nvPr>
            <p:ph type="body" idx="1"/>
          </p:nvPr>
        </p:nvSpPr>
        <p:spPr>
          <a:xfrm>
            <a:off x="629842" y="1400969"/>
            <a:ext cx="3868340"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Modifiez les styles du texte du masque</a:t>
            </a:r>
          </a:p>
        </p:txBody>
      </p:sp>
      <p:sp>
        <p:nvSpPr>
          <p:cNvPr id="4" name="Espace réservé du contenu 3"/>
          <p:cNvSpPr>
            <a:spLocks noGrp="1"/>
          </p:cNvSpPr>
          <p:nvPr>
            <p:ph sz="half" idx="2"/>
          </p:nvPr>
        </p:nvSpPr>
        <p:spPr>
          <a:xfrm>
            <a:off x="629842" y="2087563"/>
            <a:ext cx="3868340" cy="2860615"/>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u texte 4"/>
          <p:cNvSpPr>
            <a:spLocks noGrp="1"/>
          </p:cNvSpPr>
          <p:nvPr>
            <p:ph type="body" sz="quarter" idx="3"/>
          </p:nvPr>
        </p:nvSpPr>
        <p:spPr>
          <a:xfrm>
            <a:off x="4629150" y="1400969"/>
            <a:ext cx="3887391"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Modifiez les styles du texte du masque</a:t>
            </a:r>
          </a:p>
        </p:txBody>
      </p:sp>
      <p:sp>
        <p:nvSpPr>
          <p:cNvPr id="6" name="Espace réservé du contenu 5"/>
          <p:cNvSpPr>
            <a:spLocks noGrp="1"/>
          </p:cNvSpPr>
          <p:nvPr>
            <p:ph sz="quarter" idx="4"/>
          </p:nvPr>
        </p:nvSpPr>
        <p:spPr>
          <a:xfrm>
            <a:off x="4629150" y="2087563"/>
            <a:ext cx="3887391" cy="2860615"/>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11" name="Espace réservé de la date 3"/>
          <p:cNvSpPr>
            <a:spLocks noGrp="1"/>
          </p:cNvSpPr>
          <p:nvPr>
            <p:ph type="dt" sz="half" idx="10"/>
          </p:nvPr>
        </p:nvSpPr>
        <p:spPr>
          <a:xfrm>
            <a:off x="628650" y="5296959"/>
            <a:ext cx="2057400" cy="304271"/>
          </a:xfrm>
          <a:prstGeom prst="rect">
            <a:avLst/>
          </a:prstGeom>
        </p:spPr>
        <p:txBody>
          <a:bodyPr/>
          <a:lstStyle>
            <a:lvl1pPr>
              <a:defRPr sz="900">
                <a:solidFill>
                  <a:schemeClr val="tx1"/>
                </a:solidFill>
                <a:latin typeface="Arial" panose="020B0604020202020204" pitchFamily="34" charset="0"/>
                <a:cs typeface="Arial" panose="020B0604020202020204" pitchFamily="34" charset="0"/>
              </a:defRPr>
            </a:lvl1pPr>
          </a:lstStyle>
          <a:p>
            <a:fld id="{663DD480-2A77-4CAD-A009-FA5CCF66217C}" type="datetimeFigureOut">
              <a:rPr lang="fr-CA" smtClean="0">
                <a:solidFill>
                  <a:srgbClr val="181817"/>
                </a:solidFill>
              </a:rPr>
              <a:pPr/>
              <a:t>2024-01-17</a:t>
            </a:fld>
            <a:endParaRPr lang="fr-CA" dirty="0">
              <a:solidFill>
                <a:srgbClr val="181817"/>
              </a:solidFill>
            </a:endParaRPr>
          </a:p>
        </p:txBody>
      </p:sp>
      <p:sp>
        <p:nvSpPr>
          <p:cNvPr id="12" name="Espace réservé du pied de page 4"/>
          <p:cNvSpPr>
            <a:spLocks noGrp="1"/>
          </p:cNvSpPr>
          <p:nvPr>
            <p:ph type="ftr" sz="quarter" idx="11"/>
          </p:nvPr>
        </p:nvSpPr>
        <p:spPr>
          <a:xfrm>
            <a:off x="3028950" y="5296959"/>
            <a:ext cx="3086100" cy="304271"/>
          </a:xfrm>
          <a:prstGeom prst="rect">
            <a:avLst/>
          </a:prstGeom>
        </p:spPr>
        <p:txBody>
          <a:bodyPr/>
          <a:lstStyle>
            <a:lvl1pPr>
              <a:defRPr sz="900">
                <a:solidFill>
                  <a:schemeClr val="tx1"/>
                </a:solidFill>
                <a:latin typeface="Arial" panose="020B0604020202020204" pitchFamily="34" charset="0"/>
                <a:cs typeface="Arial" panose="020B0604020202020204" pitchFamily="34" charset="0"/>
              </a:defRPr>
            </a:lvl1pPr>
          </a:lstStyle>
          <a:p>
            <a:endParaRPr lang="fr-CA" dirty="0">
              <a:solidFill>
                <a:srgbClr val="181817"/>
              </a:solidFill>
            </a:endParaRPr>
          </a:p>
        </p:txBody>
      </p:sp>
      <p:sp>
        <p:nvSpPr>
          <p:cNvPr id="13" name="Espace réservé du numéro de diapositive 5"/>
          <p:cNvSpPr>
            <a:spLocks noGrp="1"/>
          </p:cNvSpPr>
          <p:nvPr>
            <p:ph type="sldNum" sz="quarter" idx="12"/>
          </p:nvPr>
        </p:nvSpPr>
        <p:spPr>
          <a:xfrm>
            <a:off x="6457950" y="5296959"/>
            <a:ext cx="816739" cy="304271"/>
          </a:xfrm>
          <a:prstGeom prst="rect">
            <a:avLst/>
          </a:prstGeom>
        </p:spPr>
        <p:txBody>
          <a:bodyPr/>
          <a:lstStyle>
            <a:lvl1pPr>
              <a:defRPr sz="900">
                <a:solidFill>
                  <a:schemeClr val="tx1"/>
                </a:solidFill>
                <a:latin typeface="Arial" panose="020B0604020202020204" pitchFamily="34" charset="0"/>
                <a:cs typeface="Arial" panose="020B0604020202020204" pitchFamily="34" charset="0"/>
              </a:defRPr>
            </a:lvl1pPr>
          </a:lstStyle>
          <a:p>
            <a:fld id="{E6C6E2DA-C51A-4E5A-BC6F-C03DFAE86879}" type="slidenum">
              <a:rPr lang="fr-CA" smtClean="0">
                <a:solidFill>
                  <a:srgbClr val="181817"/>
                </a:solidFill>
              </a:rPr>
              <a:pPr/>
              <a:t>‹N°›</a:t>
            </a:fld>
            <a:endParaRPr lang="fr-CA" dirty="0">
              <a:solidFill>
                <a:srgbClr val="181817"/>
              </a:solidFill>
            </a:endParaRPr>
          </a:p>
        </p:txBody>
      </p:sp>
      <p:pic>
        <p:nvPicPr>
          <p:cNvPr id="14" name="Image 13"/>
          <p:cNvPicPr>
            <a:picLocks noChangeAspect="1"/>
          </p:cNvPicPr>
          <p:nvPr/>
        </p:nvPicPr>
        <p:blipFill rotWithShape="1">
          <a:blip r:embed="rId2" cstate="print">
            <a:extLst>
              <a:ext uri="{28A0092B-C50C-407E-A947-70E740481C1C}">
                <a14:useLocalDpi xmlns:a14="http://schemas.microsoft.com/office/drawing/2010/main" val="0"/>
              </a:ext>
            </a:extLst>
          </a:blip>
          <a:srcRect r="5474" b="1955"/>
          <a:stretch/>
        </p:blipFill>
        <p:spPr>
          <a:xfrm rot="18071140">
            <a:off x="7579473" y="-433595"/>
            <a:ext cx="1892891" cy="2091621"/>
          </a:xfrm>
          <a:prstGeom prst="rect">
            <a:avLst/>
          </a:prstGeom>
        </p:spPr>
      </p:pic>
    </p:spTree>
    <p:extLst>
      <p:ext uri="{BB962C8B-B14F-4D97-AF65-F5344CB8AC3E}">
        <p14:creationId xmlns:p14="http://schemas.microsoft.com/office/powerpoint/2010/main" val="40816693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pic>
        <p:nvPicPr>
          <p:cNvPr id="11" name="Image 10"/>
          <p:cNvPicPr>
            <a:picLocks noChangeAspect="1"/>
          </p:cNvPicPr>
          <p:nvPr/>
        </p:nvPicPr>
        <p:blipFill rotWithShape="1">
          <a:blip r:embed="rId2" cstate="print">
            <a:extLst>
              <a:ext uri="{28A0092B-C50C-407E-A947-70E740481C1C}">
                <a14:useLocalDpi xmlns:a14="http://schemas.microsoft.com/office/drawing/2010/main" val="0"/>
              </a:ext>
            </a:extLst>
          </a:blip>
          <a:srcRect l="8036" t="36657"/>
          <a:stretch/>
        </p:blipFill>
        <p:spPr>
          <a:xfrm rot="1185234">
            <a:off x="-132810" y="-381649"/>
            <a:ext cx="2010314" cy="1821147"/>
          </a:xfrm>
          <a:prstGeom prst="rect">
            <a:avLst/>
          </a:prstGeom>
        </p:spPr>
      </p:pic>
      <p:sp>
        <p:nvSpPr>
          <p:cNvPr id="2" name="Titre 1"/>
          <p:cNvSpPr>
            <a:spLocks noGrp="1"/>
          </p:cNvSpPr>
          <p:nvPr>
            <p:ph type="title"/>
          </p:nvPr>
        </p:nvSpPr>
        <p:spPr>
          <a:xfrm>
            <a:off x="1883779" y="304271"/>
            <a:ext cx="6631571" cy="1104636"/>
          </a:xfrm>
        </p:spPr>
        <p:txBody>
          <a:bodyPr/>
          <a:lstStyle>
            <a:lvl1pPr>
              <a:defRPr>
                <a:solidFill>
                  <a:srgbClr val="F79200"/>
                </a:solidFill>
              </a:defRPr>
            </a:lvl1pPr>
          </a:lstStyle>
          <a:p>
            <a:r>
              <a:rPr lang="fr-FR" dirty="0"/>
              <a:t>Modifiez le style du titre</a:t>
            </a:r>
            <a:endParaRPr lang="fr-CA" dirty="0"/>
          </a:p>
        </p:txBody>
      </p:sp>
      <p:sp>
        <p:nvSpPr>
          <p:cNvPr id="6" name="Espace réservé de la date 3"/>
          <p:cNvSpPr>
            <a:spLocks noGrp="1"/>
          </p:cNvSpPr>
          <p:nvPr>
            <p:ph type="dt" sz="half" idx="10"/>
          </p:nvPr>
        </p:nvSpPr>
        <p:spPr>
          <a:xfrm>
            <a:off x="628650" y="5296959"/>
            <a:ext cx="2057400" cy="304271"/>
          </a:xfrm>
          <a:prstGeom prst="rect">
            <a:avLst/>
          </a:prstGeom>
        </p:spPr>
        <p:txBody>
          <a:bodyPr/>
          <a:lstStyle>
            <a:lvl1pPr>
              <a:defRPr sz="900">
                <a:solidFill>
                  <a:schemeClr val="tx1"/>
                </a:solidFill>
                <a:latin typeface="Arial" panose="020B0604020202020204" pitchFamily="34" charset="0"/>
                <a:cs typeface="Arial" panose="020B0604020202020204" pitchFamily="34" charset="0"/>
              </a:defRPr>
            </a:lvl1pPr>
          </a:lstStyle>
          <a:p>
            <a:fld id="{663DD480-2A77-4CAD-A009-FA5CCF66217C}" type="datetimeFigureOut">
              <a:rPr lang="fr-CA" smtClean="0">
                <a:solidFill>
                  <a:srgbClr val="181817"/>
                </a:solidFill>
              </a:rPr>
              <a:pPr/>
              <a:t>2024-01-17</a:t>
            </a:fld>
            <a:endParaRPr lang="fr-CA" dirty="0">
              <a:solidFill>
                <a:srgbClr val="181817"/>
              </a:solidFill>
            </a:endParaRPr>
          </a:p>
        </p:txBody>
      </p:sp>
      <p:sp>
        <p:nvSpPr>
          <p:cNvPr id="7" name="Espace réservé du pied de page 4"/>
          <p:cNvSpPr>
            <a:spLocks noGrp="1"/>
          </p:cNvSpPr>
          <p:nvPr>
            <p:ph type="ftr" sz="quarter" idx="11"/>
          </p:nvPr>
        </p:nvSpPr>
        <p:spPr>
          <a:xfrm>
            <a:off x="3028950" y="5296959"/>
            <a:ext cx="3086100" cy="304271"/>
          </a:xfrm>
          <a:prstGeom prst="rect">
            <a:avLst/>
          </a:prstGeom>
        </p:spPr>
        <p:txBody>
          <a:bodyPr/>
          <a:lstStyle>
            <a:lvl1pPr>
              <a:defRPr sz="900">
                <a:solidFill>
                  <a:schemeClr val="tx1"/>
                </a:solidFill>
                <a:latin typeface="Arial" panose="020B0604020202020204" pitchFamily="34" charset="0"/>
                <a:cs typeface="Arial" panose="020B0604020202020204" pitchFamily="34" charset="0"/>
              </a:defRPr>
            </a:lvl1pPr>
          </a:lstStyle>
          <a:p>
            <a:endParaRPr lang="fr-CA" dirty="0">
              <a:solidFill>
                <a:srgbClr val="181817"/>
              </a:solidFill>
            </a:endParaRPr>
          </a:p>
        </p:txBody>
      </p:sp>
      <p:sp>
        <p:nvSpPr>
          <p:cNvPr id="8" name="Espace réservé du numéro de diapositive 5"/>
          <p:cNvSpPr>
            <a:spLocks noGrp="1"/>
          </p:cNvSpPr>
          <p:nvPr>
            <p:ph type="sldNum" sz="quarter" idx="12"/>
          </p:nvPr>
        </p:nvSpPr>
        <p:spPr>
          <a:xfrm>
            <a:off x="6457950" y="5296959"/>
            <a:ext cx="816739" cy="304271"/>
          </a:xfrm>
          <a:prstGeom prst="rect">
            <a:avLst/>
          </a:prstGeom>
        </p:spPr>
        <p:txBody>
          <a:bodyPr/>
          <a:lstStyle>
            <a:lvl1pPr>
              <a:defRPr sz="900">
                <a:solidFill>
                  <a:schemeClr val="tx1"/>
                </a:solidFill>
                <a:latin typeface="Arial" panose="020B0604020202020204" pitchFamily="34" charset="0"/>
                <a:cs typeface="Arial" panose="020B0604020202020204" pitchFamily="34" charset="0"/>
              </a:defRPr>
            </a:lvl1pPr>
          </a:lstStyle>
          <a:p>
            <a:fld id="{E6C6E2DA-C51A-4E5A-BC6F-C03DFAE86879}" type="slidenum">
              <a:rPr lang="fr-CA" smtClean="0">
                <a:solidFill>
                  <a:srgbClr val="181817"/>
                </a:solidFill>
              </a:rPr>
              <a:pPr/>
              <a:t>‹N°›</a:t>
            </a:fld>
            <a:endParaRPr lang="fr-CA" dirty="0">
              <a:solidFill>
                <a:srgbClr val="181817"/>
              </a:solidFill>
            </a:endParaRPr>
          </a:p>
        </p:txBody>
      </p:sp>
    </p:spTree>
    <p:extLst>
      <p:ext uri="{BB962C8B-B14F-4D97-AF65-F5344CB8AC3E}">
        <p14:creationId xmlns:p14="http://schemas.microsoft.com/office/powerpoint/2010/main" val="1608342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5" name="Rectangle 4"/>
          <p:cNvSpPr/>
          <p:nvPr/>
        </p:nvSpPr>
        <p:spPr>
          <a:xfrm>
            <a:off x="0" y="0"/>
            <a:ext cx="9144000" cy="5715000"/>
          </a:xfrm>
          <a:prstGeom prst="rect">
            <a:avLst/>
          </a:prstGeom>
          <a:solidFill>
            <a:srgbClr val="F7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350" dirty="0">
              <a:solidFill>
                <a:srgbClr val="F79200"/>
              </a:solidFill>
            </a:endParaRPr>
          </a:p>
        </p:txBody>
      </p:sp>
      <p:pic>
        <p:nvPicPr>
          <p:cNvPr id="6" name="Imag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45668" y="5011379"/>
            <a:ext cx="1209248" cy="600599"/>
          </a:xfrm>
          <a:prstGeom prst="rect">
            <a:avLst/>
          </a:prstGeom>
        </p:spPr>
      </p:pic>
      <p:sp>
        <p:nvSpPr>
          <p:cNvPr id="7" name="Espace réservé de la date 3"/>
          <p:cNvSpPr>
            <a:spLocks noGrp="1"/>
          </p:cNvSpPr>
          <p:nvPr>
            <p:ph type="dt" sz="half" idx="10"/>
          </p:nvPr>
        </p:nvSpPr>
        <p:spPr>
          <a:xfrm>
            <a:off x="628650" y="5296959"/>
            <a:ext cx="2057400" cy="304271"/>
          </a:xfrm>
          <a:prstGeom prst="rect">
            <a:avLst/>
          </a:prstGeom>
        </p:spPr>
        <p:txBody>
          <a:bodyPr/>
          <a:lstStyle>
            <a:lvl1pPr>
              <a:defRPr sz="900">
                <a:solidFill>
                  <a:schemeClr val="tx1"/>
                </a:solidFill>
                <a:latin typeface="Arial" panose="020B0604020202020204" pitchFamily="34" charset="0"/>
                <a:cs typeface="Arial" panose="020B0604020202020204" pitchFamily="34" charset="0"/>
              </a:defRPr>
            </a:lvl1pPr>
          </a:lstStyle>
          <a:p>
            <a:fld id="{663DD480-2A77-4CAD-A009-FA5CCF66217C}" type="datetimeFigureOut">
              <a:rPr lang="fr-CA" smtClean="0">
                <a:solidFill>
                  <a:srgbClr val="181817"/>
                </a:solidFill>
              </a:rPr>
              <a:pPr/>
              <a:t>2024-01-17</a:t>
            </a:fld>
            <a:endParaRPr lang="fr-CA" dirty="0">
              <a:solidFill>
                <a:srgbClr val="181817"/>
              </a:solidFill>
            </a:endParaRPr>
          </a:p>
        </p:txBody>
      </p:sp>
      <p:sp>
        <p:nvSpPr>
          <p:cNvPr id="8" name="Espace réservé du pied de page 4"/>
          <p:cNvSpPr>
            <a:spLocks noGrp="1"/>
          </p:cNvSpPr>
          <p:nvPr>
            <p:ph type="ftr" sz="quarter" idx="11"/>
          </p:nvPr>
        </p:nvSpPr>
        <p:spPr>
          <a:xfrm>
            <a:off x="3028950" y="5296959"/>
            <a:ext cx="3086100" cy="304271"/>
          </a:xfrm>
          <a:prstGeom prst="rect">
            <a:avLst/>
          </a:prstGeom>
        </p:spPr>
        <p:txBody>
          <a:bodyPr/>
          <a:lstStyle>
            <a:lvl1pPr>
              <a:defRPr sz="900">
                <a:solidFill>
                  <a:schemeClr val="tx1"/>
                </a:solidFill>
                <a:latin typeface="Arial" panose="020B0604020202020204" pitchFamily="34" charset="0"/>
                <a:cs typeface="Arial" panose="020B0604020202020204" pitchFamily="34" charset="0"/>
              </a:defRPr>
            </a:lvl1pPr>
          </a:lstStyle>
          <a:p>
            <a:endParaRPr lang="fr-CA" dirty="0">
              <a:solidFill>
                <a:srgbClr val="181817"/>
              </a:solidFill>
            </a:endParaRPr>
          </a:p>
        </p:txBody>
      </p:sp>
      <p:sp>
        <p:nvSpPr>
          <p:cNvPr id="9" name="Espace réservé du numéro de diapositive 5"/>
          <p:cNvSpPr>
            <a:spLocks noGrp="1"/>
          </p:cNvSpPr>
          <p:nvPr>
            <p:ph type="sldNum" sz="quarter" idx="12"/>
          </p:nvPr>
        </p:nvSpPr>
        <p:spPr>
          <a:xfrm>
            <a:off x="6457950" y="5296959"/>
            <a:ext cx="816739" cy="304271"/>
          </a:xfrm>
          <a:prstGeom prst="rect">
            <a:avLst/>
          </a:prstGeom>
        </p:spPr>
        <p:txBody>
          <a:bodyPr/>
          <a:lstStyle>
            <a:lvl1pPr>
              <a:defRPr sz="900">
                <a:solidFill>
                  <a:schemeClr val="tx1"/>
                </a:solidFill>
                <a:latin typeface="Arial" panose="020B0604020202020204" pitchFamily="34" charset="0"/>
                <a:cs typeface="Arial" panose="020B0604020202020204" pitchFamily="34" charset="0"/>
              </a:defRPr>
            </a:lvl1pPr>
          </a:lstStyle>
          <a:p>
            <a:fld id="{E6C6E2DA-C51A-4E5A-BC6F-C03DFAE86879}" type="slidenum">
              <a:rPr lang="fr-CA" smtClean="0">
                <a:solidFill>
                  <a:srgbClr val="181817"/>
                </a:solidFill>
              </a:rPr>
              <a:pPr/>
              <a:t>‹N°›</a:t>
            </a:fld>
            <a:endParaRPr lang="fr-CA" dirty="0">
              <a:solidFill>
                <a:srgbClr val="181817"/>
              </a:solidFill>
            </a:endParaRPr>
          </a:p>
        </p:txBody>
      </p:sp>
    </p:spTree>
    <p:extLst>
      <p:ext uri="{BB962C8B-B14F-4D97-AF65-F5344CB8AC3E}">
        <p14:creationId xmlns:p14="http://schemas.microsoft.com/office/powerpoint/2010/main" val="235419637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ags" Target="../tags/tag1.xm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theme" Target="../theme/theme3.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image" Target="../media/image5.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5" Type="http://schemas.openxmlformats.org/officeDocument/2006/relationships/slideLayout" Target="../slideLayouts/slideLayout35.xml"/><Relationship Id="rId4" Type="http://schemas.openxmlformats.org/officeDocument/2006/relationships/slideLayout" Target="../slideLayouts/slideLayout34.xml"/><Relationship Id="rId9"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theme" Target="../theme/theme7.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 name="Titre 1">
            <a:extLst>
              <a:ext uri="{FF2B5EF4-FFF2-40B4-BE49-F238E27FC236}">
                <a16:creationId xmlns:a16="http://schemas.microsoft.com/office/drawing/2014/main" id="{AD837839-8024-C546-B2E3-B8CD6E58F683}"/>
              </a:ext>
            </a:extLst>
          </p:cNvPr>
          <p:cNvSpPr txBox="1">
            <a:spLocks/>
          </p:cNvSpPr>
          <p:nvPr userDrawn="1">
            <p:custDataLst>
              <p:tags r:id="rId3"/>
            </p:custDataLst>
          </p:nvPr>
        </p:nvSpPr>
        <p:spPr>
          <a:xfrm>
            <a:off x="2189142" y="2822093"/>
            <a:ext cx="6803354" cy="827495"/>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fr-CA" b="0" i="0" baseline="0" dirty="0">
                <a:solidFill>
                  <a:srgbClr val="F79200"/>
                </a:solidFill>
                <a:latin typeface="Arial Black" panose="020B0604020202020204" pitchFamily="34" charset="0"/>
              </a:rPr>
              <a:t>Agrément 2018-2023</a:t>
            </a:r>
          </a:p>
        </p:txBody>
      </p:sp>
      <p:pic>
        <p:nvPicPr>
          <p:cNvPr id="16" name="Image 15" descr="brand-ciusss-ring.eps">
            <a:extLst>
              <a:ext uri="{FF2B5EF4-FFF2-40B4-BE49-F238E27FC236}">
                <a16:creationId xmlns:a16="http://schemas.microsoft.com/office/drawing/2014/main" id="{198A1FD1-DC64-D348-8D3C-AABE51C67E5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2267887">
            <a:off x="-2098077" y="-164004"/>
            <a:ext cx="5144890" cy="6078093"/>
          </a:xfrm>
          <a:prstGeom prst="rect">
            <a:avLst/>
          </a:prstGeom>
        </p:spPr>
      </p:pic>
      <p:pic>
        <p:nvPicPr>
          <p:cNvPr id="5" name="Image 4">
            <a:extLst>
              <a:ext uri="{FF2B5EF4-FFF2-40B4-BE49-F238E27FC236}">
                <a16:creationId xmlns:a16="http://schemas.microsoft.com/office/drawing/2014/main" id="{A9AF4477-D1AB-8842-8483-0CF6A3BB6B05}"/>
              </a:ext>
            </a:extLst>
          </p:cNvPr>
          <p:cNvPicPr>
            <a:picLocks noChangeAspect="1"/>
          </p:cNvPicPr>
          <p:nvPr userDrawn="1"/>
        </p:nvPicPr>
        <p:blipFill>
          <a:blip r:embed="rId5"/>
          <a:stretch>
            <a:fillRect/>
          </a:stretch>
        </p:blipFill>
        <p:spPr>
          <a:xfrm>
            <a:off x="7407614" y="4798047"/>
            <a:ext cx="1562100" cy="800100"/>
          </a:xfrm>
          <a:prstGeom prst="rect">
            <a:avLst/>
          </a:prstGeom>
        </p:spPr>
      </p:pic>
      <p:pic>
        <p:nvPicPr>
          <p:cNvPr id="4" name="Image 3">
            <a:extLst>
              <a:ext uri="{FF2B5EF4-FFF2-40B4-BE49-F238E27FC236}">
                <a16:creationId xmlns:a16="http://schemas.microsoft.com/office/drawing/2014/main" id="{9BA77B51-85BE-40D0-AB32-3CC351846946}"/>
              </a:ext>
            </a:extLst>
          </p:cNvPr>
          <p:cNvPicPr>
            <a:picLocks noChangeAspect="1"/>
          </p:cNvPicPr>
          <p:nvPr userDrawn="1"/>
        </p:nvPicPr>
        <p:blipFill>
          <a:blip r:embed="rId6"/>
          <a:stretch>
            <a:fillRect/>
          </a:stretch>
        </p:blipFill>
        <p:spPr>
          <a:xfrm>
            <a:off x="6004304" y="462347"/>
            <a:ext cx="2965410" cy="1413859"/>
          </a:xfrm>
          <a:prstGeom prst="rect">
            <a:avLst/>
          </a:prstGeom>
        </p:spPr>
      </p:pic>
    </p:spTree>
    <p:extLst>
      <p:ext uri="{BB962C8B-B14F-4D97-AF65-F5344CB8AC3E}">
        <p14:creationId xmlns:p14="http://schemas.microsoft.com/office/powerpoint/2010/main" val="3774885943"/>
      </p:ext>
    </p:extLst>
  </p:cSld>
  <p:clrMap bg1="lt1" tx1="dk1" bg2="lt2" tx2="dk2" accent1="accent1" accent2="accent2" accent3="accent3" accent4="accent4" accent5="accent5" accent6="accent6" hlink="hlink" folHlink="folHlink"/>
  <p:sldLayoutIdLst>
    <p:sldLayoutId id="2147483649"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userDrawn="1"/>
        </p:nvSpPr>
        <p:spPr>
          <a:xfrm>
            <a:off x="6970680" y="1802816"/>
            <a:ext cx="2173319" cy="3342874"/>
          </a:xfrm>
          <a:prstGeom prst="rect">
            <a:avLst/>
          </a:prstGeom>
          <a:solidFill>
            <a:schemeClr val="bg1">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10" name="Image 9">
            <a:extLst>
              <a:ext uri="{FF2B5EF4-FFF2-40B4-BE49-F238E27FC236}">
                <a16:creationId xmlns:a16="http://schemas.microsoft.com/office/drawing/2014/main" id="{5F87351B-F914-D44B-89A6-875002DED334}"/>
              </a:ext>
            </a:extLst>
          </p:cNvPr>
          <p:cNvPicPr>
            <a:picLocks noChangeAspect="1"/>
          </p:cNvPicPr>
          <p:nvPr userDrawn="1"/>
        </p:nvPicPr>
        <p:blipFill>
          <a:blip r:embed="rId3"/>
          <a:stretch>
            <a:fillRect/>
          </a:stretch>
        </p:blipFill>
        <p:spPr>
          <a:xfrm>
            <a:off x="7061365" y="4377349"/>
            <a:ext cx="1783933" cy="1130832"/>
          </a:xfrm>
          <a:prstGeom prst="rect">
            <a:avLst/>
          </a:prstGeom>
        </p:spPr>
      </p:pic>
    </p:spTree>
    <p:extLst>
      <p:ext uri="{BB962C8B-B14F-4D97-AF65-F5344CB8AC3E}">
        <p14:creationId xmlns:p14="http://schemas.microsoft.com/office/powerpoint/2010/main" val="1520414516"/>
      </p:ext>
    </p:extLst>
  </p:cSld>
  <p:clrMap bg1="lt1" tx1="dk1" bg2="lt2" tx2="dk2" accent1="accent1" accent2="accent2" accent3="accent3" accent4="accent4" accent5="accent5" accent6="accent6" hlink="hlink" folHlink="folHlink"/>
  <p:sldLayoutIdLst>
    <p:sldLayoutId id="2147483651"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1328196" y="304271"/>
            <a:ext cx="7187155" cy="1104636"/>
          </a:xfrm>
          <a:prstGeom prst="rect">
            <a:avLst/>
          </a:prstGeom>
        </p:spPr>
        <p:txBody>
          <a:bodyPr vert="horz" lIns="91440" tIns="45720" rIns="91440" bIns="45720" rtlCol="0" anchor="ctr">
            <a:normAutofit/>
          </a:bodyPr>
          <a:lstStyle/>
          <a:p>
            <a:r>
              <a:rPr lang="fr-FR" dirty="0"/>
              <a:t>Modifiez le style du titre</a:t>
            </a:r>
            <a:endParaRPr lang="fr-CA" dirty="0"/>
          </a:p>
        </p:txBody>
      </p:sp>
      <p:sp>
        <p:nvSpPr>
          <p:cNvPr id="3" name="Espace réservé du texte 2"/>
          <p:cNvSpPr>
            <a:spLocks noGrp="1"/>
          </p:cNvSpPr>
          <p:nvPr>
            <p:ph type="body" idx="1"/>
          </p:nvPr>
        </p:nvSpPr>
        <p:spPr>
          <a:xfrm>
            <a:off x="628650" y="1521354"/>
            <a:ext cx="7886700" cy="3417178"/>
          </a:xfrm>
          <a:prstGeom prst="rect">
            <a:avLst/>
          </a:prstGeom>
        </p:spPr>
        <p:txBody>
          <a:bodyPr vert="horz" lIns="91440" tIns="45720" rIns="91440" bIns="45720" rtlCol="0">
            <a:norm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CA" dirty="0"/>
          </a:p>
        </p:txBody>
      </p:sp>
      <p:sp>
        <p:nvSpPr>
          <p:cNvPr id="16" name="Espace réservé de la date 3"/>
          <p:cNvSpPr>
            <a:spLocks noGrp="1"/>
          </p:cNvSpPr>
          <p:nvPr>
            <p:ph type="dt" sz="half" idx="2"/>
          </p:nvPr>
        </p:nvSpPr>
        <p:spPr>
          <a:xfrm>
            <a:off x="628650" y="5296959"/>
            <a:ext cx="2057400" cy="304271"/>
          </a:xfrm>
          <a:prstGeom prst="rect">
            <a:avLst/>
          </a:prstGeom>
        </p:spPr>
        <p:txBody>
          <a:bodyPr/>
          <a:lstStyle>
            <a:lvl1pPr>
              <a:defRPr sz="900">
                <a:solidFill>
                  <a:schemeClr val="tx1"/>
                </a:solidFill>
                <a:latin typeface="Arial" panose="020B0604020202020204" pitchFamily="34" charset="0"/>
                <a:cs typeface="Arial" panose="020B0604020202020204" pitchFamily="34" charset="0"/>
              </a:defRPr>
            </a:lvl1pPr>
          </a:lstStyle>
          <a:p>
            <a:fld id="{663DD480-2A77-4CAD-A009-FA5CCF66217C}" type="datetimeFigureOut">
              <a:rPr lang="fr-CA" smtClean="0">
                <a:solidFill>
                  <a:srgbClr val="181817"/>
                </a:solidFill>
              </a:rPr>
              <a:pPr/>
              <a:t>2024-01-17</a:t>
            </a:fld>
            <a:endParaRPr lang="fr-CA" dirty="0">
              <a:solidFill>
                <a:srgbClr val="181817"/>
              </a:solidFill>
            </a:endParaRPr>
          </a:p>
        </p:txBody>
      </p:sp>
      <p:sp>
        <p:nvSpPr>
          <p:cNvPr id="17" name="Espace réservé du pied de page 4"/>
          <p:cNvSpPr>
            <a:spLocks noGrp="1"/>
          </p:cNvSpPr>
          <p:nvPr>
            <p:ph type="ftr" sz="quarter" idx="3"/>
          </p:nvPr>
        </p:nvSpPr>
        <p:spPr>
          <a:xfrm>
            <a:off x="3028950" y="5296959"/>
            <a:ext cx="3086100" cy="304271"/>
          </a:xfrm>
          <a:prstGeom prst="rect">
            <a:avLst/>
          </a:prstGeom>
        </p:spPr>
        <p:txBody>
          <a:bodyPr/>
          <a:lstStyle>
            <a:lvl1pPr>
              <a:defRPr sz="900">
                <a:solidFill>
                  <a:schemeClr val="tx1"/>
                </a:solidFill>
                <a:latin typeface="Arial" panose="020B0604020202020204" pitchFamily="34" charset="0"/>
                <a:cs typeface="Arial" panose="020B0604020202020204" pitchFamily="34" charset="0"/>
              </a:defRPr>
            </a:lvl1pPr>
          </a:lstStyle>
          <a:p>
            <a:endParaRPr lang="fr-CA" dirty="0">
              <a:solidFill>
                <a:srgbClr val="181817"/>
              </a:solidFill>
            </a:endParaRPr>
          </a:p>
        </p:txBody>
      </p:sp>
      <p:sp>
        <p:nvSpPr>
          <p:cNvPr id="18" name="Espace réservé du numéro de diapositive 5"/>
          <p:cNvSpPr>
            <a:spLocks noGrp="1"/>
          </p:cNvSpPr>
          <p:nvPr>
            <p:ph type="sldNum" sz="quarter" idx="4"/>
          </p:nvPr>
        </p:nvSpPr>
        <p:spPr>
          <a:xfrm>
            <a:off x="6457950" y="5296959"/>
            <a:ext cx="816739" cy="304271"/>
          </a:xfrm>
          <a:prstGeom prst="rect">
            <a:avLst/>
          </a:prstGeom>
        </p:spPr>
        <p:txBody>
          <a:bodyPr/>
          <a:lstStyle>
            <a:lvl1pPr>
              <a:defRPr sz="900">
                <a:solidFill>
                  <a:schemeClr val="tx1"/>
                </a:solidFill>
                <a:latin typeface="Arial" panose="020B0604020202020204" pitchFamily="34" charset="0"/>
                <a:cs typeface="Arial" panose="020B0604020202020204" pitchFamily="34" charset="0"/>
              </a:defRPr>
            </a:lvl1pPr>
          </a:lstStyle>
          <a:p>
            <a:fld id="{E6C6E2DA-C51A-4E5A-BC6F-C03DFAE86879}" type="slidenum">
              <a:rPr lang="fr-CA" smtClean="0">
                <a:solidFill>
                  <a:srgbClr val="181817"/>
                </a:solidFill>
              </a:rPr>
              <a:pPr/>
              <a:t>‹N°›</a:t>
            </a:fld>
            <a:endParaRPr lang="fr-CA" dirty="0">
              <a:solidFill>
                <a:srgbClr val="181817"/>
              </a:solidFill>
            </a:endParaRPr>
          </a:p>
        </p:txBody>
      </p:sp>
      <p:pic>
        <p:nvPicPr>
          <p:cNvPr id="19" name="Espace réservé du contenu 4"/>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747578" y="5011378"/>
            <a:ext cx="1211429" cy="600132"/>
          </a:xfrm>
          <a:prstGeom prst="rect">
            <a:avLst/>
          </a:prstGeom>
        </p:spPr>
      </p:pic>
    </p:spTree>
    <p:extLst>
      <p:ext uri="{BB962C8B-B14F-4D97-AF65-F5344CB8AC3E}">
        <p14:creationId xmlns:p14="http://schemas.microsoft.com/office/powerpoint/2010/main" val="3702980318"/>
      </p:ext>
    </p:extLst>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 id="2147483665" r:id="rId12"/>
  </p:sldLayoutIdLst>
  <p:txStyles>
    <p:titleStyle>
      <a:lvl1pPr algn="r" defTabSz="685800" rtl="0" eaLnBrk="1" latinLnBrk="0" hangingPunct="1">
        <a:lnSpc>
          <a:spcPct val="90000"/>
        </a:lnSpc>
        <a:spcBef>
          <a:spcPct val="0"/>
        </a:spcBef>
        <a:buNone/>
        <a:defRPr sz="3300" kern="1200">
          <a:solidFill>
            <a:srgbClr val="F79200"/>
          </a:solidFill>
          <a:latin typeface="+mj-lt"/>
          <a:ea typeface="+mj-ea"/>
          <a:cs typeface="+mj-cs"/>
        </a:defRPr>
      </a:lvl1pPr>
    </p:titleStyle>
    <p:bodyStyle>
      <a:lvl1pPr marL="171450" indent="-171450" algn="l" defTabSz="685800" rtl="0" eaLnBrk="1" latinLnBrk="0" hangingPunct="1">
        <a:lnSpc>
          <a:spcPct val="90000"/>
        </a:lnSpc>
        <a:spcBef>
          <a:spcPts val="750"/>
        </a:spcBef>
        <a:buClr>
          <a:schemeClr val="bg2"/>
        </a:buClr>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bg2"/>
        </a:buClr>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bg2"/>
        </a:buClr>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bg2"/>
        </a:buClr>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bg2"/>
        </a:buClr>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132253"/>
            <a:ext cx="8229600" cy="553998"/>
          </a:xfrm>
          <a:prstGeom prst="rect">
            <a:avLst/>
          </a:prstGeom>
        </p:spPr>
        <p:txBody>
          <a:bodyPr vert="horz" lIns="91440" tIns="45720" rIns="91440" bIns="45720" rtlCol="0" anchor="ctr">
            <a:spAutoFit/>
          </a:bodyPr>
          <a:lstStyle/>
          <a:p>
            <a:pPr lvl="0"/>
            <a:r>
              <a:rPr lang="en-US"/>
              <a:t>Click to edit Master title style</a:t>
            </a:r>
            <a:endParaRPr lang="en-US" dirty="0"/>
          </a:p>
        </p:txBody>
      </p:sp>
      <p:sp>
        <p:nvSpPr>
          <p:cNvPr id="3" name="Espace réservé du texte 2"/>
          <p:cNvSpPr>
            <a:spLocks noGrp="1"/>
          </p:cNvSpPr>
          <p:nvPr>
            <p:ph type="body" idx="1"/>
          </p:nvPr>
        </p:nvSpPr>
        <p:spPr>
          <a:xfrm>
            <a:off x="457200" y="1333501"/>
            <a:ext cx="8229600" cy="377163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Rectangle 14"/>
          <p:cNvSpPr/>
          <p:nvPr/>
        </p:nvSpPr>
        <p:spPr>
          <a:xfrm rot="5400000">
            <a:off x="8678099" y="4833270"/>
            <a:ext cx="1430200" cy="230832"/>
          </a:xfrm>
          <a:prstGeom prst="rect">
            <a:avLst/>
          </a:prstGeom>
        </p:spPr>
        <p:txBody>
          <a:bodyPr wrap="non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solidFill>
                  <a:prstClr val="black"/>
                </a:solidFill>
              </a:rPr>
              <a:t>© Copyright Showeet.com</a:t>
            </a:r>
          </a:p>
        </p:txBody>
      </p:sp>
    </p:spTree>
    <p:extLst>
      <p:ext uri="{BB962C8B-B14F-4D97-AF65-F5344CB8AC3E}">
        <p14:creationId xmlns:p14="http://schemas.microsoft.com/office/powerpoint/2010/main" val="1553911329"/>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Lst>
  <p:hf hdr="0" ftr="0" dt="0"/>
  <p:txStyles>
    <p:titleStyle>
      <a:lvl1pPr algn="r" defTabSz="685766" rtl="0" eaLnBrk="1" latinLnBrk="0" hangingPunct="1">
        <a:spcBef>
          <a:spcPct val="0"/>
        </a:spcBef>
        <a:buNone/>
        <a:defRPr lang="en-US" sz="3000" b="1" kern="1200" cap="all" normalizeH="0" baseline="0" dirty="0">
          <a:solidFill>
            <a:srgbClr val="2F3A46"/>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257162" indent="-257162" algn="l" defTabSz="685766" rtl="0" eaLnBrk="1" latinLnBrk="0" hangingPunct="1">
        <a:spcBef>
          <a:spcPct val="20000"/>
        </a:spcBef>
        <a:buFont typeface="Arial" pitchFamily="34" charset="0"/>
        <a:buChar char="•"/>
        <a:defRPr sz="24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1pPr>
      <a:lvl2pPr marL="557185" indent="-214303" algn="l" defTabSz="685766" rtl="0" eaLnBrk="1" latinLnBrk="0" hangingPunct="1">
        <a:spcBef>
          <a:spcPct val="20000"/>
        </a:spcBef>
        <a:buFont typeface="Arial" pitchFamily="34" charset="0"/>
        <a:buChar char="–"/>
        <a:defRPr sz="21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2pPr>
      <a:lvl3pPr marL="857207" indent="-171442" algn="l" defTabSz="685766" rtl="0" eaLnBrk="1" latinLnBrk="0" hangingPunct="1">
        <a:spcBef>
          <a:spcPct val="20000"/>
        </a:spcBef>
        <a:buFont typeface="Arial" pitchFamily="34" charset="0"/>
        <a:buChar char="•"/>
        <a:defRPr sz="18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3pPr>
      <a:lvl4pPr marL="1200090" indent="-171442" algn="l" defTabSz="685766" rtl="0" eaLnBrk="1" latinLnBrk="0" hangingPunct="1">
        <a:spcBef>
          <a:spcPct val="20000"/>
        </a:spcBef>
        <a:buFont typeface="Arial" pitchFamily="34" charset="0"/>
        <a:buChar char="–"/>
        <a:defRPr sz="15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4pPr>
      <a:lvl5pPr marL="1542974" indent="-171442" algn="l" defTabSz="685766" rtl="0" eaLnBrk="1" latinLnBrk="0" hangingPunct="1">
        <a:spcBef>
          <a:spcPct val="20000"/>
        </a:spcBef>
        <a:buFont typeface="Arial" pitchFamily="34" charset="0"/>
        <a:buChar char="»"/>
        <a:defRPr sz="15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5pPr>
      <a:lvl6pPr marL="1885856" indent="-171442" algn="l" defTabSz="685766"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39" indent="-171442" algn="l" defTabSz="685766"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22" indent="-171442" algn="l" defTabSz="685766"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05" indent="-171442" algn="l" defTabSz="685766"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fr-FR"/>
      </a:defPPr>
      <a:lvl1pPr marL="0" algn="l" defTabSz="685766" rtl="0" eaLnBrk="1" latinLnBrk="0" hangingPunct="1">
        <a:defRPr sz="1350" kern="1200">
          <a:solidFill>
            <a:schemeClr val="tx1"/>
          </a:solidFill>
          <a:latin typeface="+mn-lt"/>
          <a:ea typeface="+mn-ea"/>
          <a:cs typeface="+mn-cs"/>
        </a:defRPr>
      </a:lvl1pPr>
      <a:lvl2pPr marL="342884" algn="l" defTabSz="685766" rtl="0" eaLnBrk="1" latinLnBrk="0" hangingPunct="1">
        <a:defRPr sz="1350" kern="1200">
          <a:solidFill>
            <a:schemeClr val="tx1"/>
          </a:solidFill>
          <a:latin typeface="+mn-lt"/>
          <a:ea typeface="+mn-ea"/>
          <a:cs typeface="+mn-cs"/>
        </a:defRPr>
      </a:lvl2pPr>
      <a:lvl3pPr marL="685766" algn="l" defTabSz="685766" rtl="0" eaLnBrk="1" latinLnBrk="0" hangingPunct="1">
        <a:defRPr sz="1350" kern="1200">
          <a:solidFill>
            <a:schemeClr val="tx1"/>
          </a:solidFill>
          <a:latin typeface="+mn-lt"/>
          <a:ea typeface="+mn-ea"/>
          <a:cs typeface="+mn-cs"/>
        </a:defRPr>
      </a:lvl3pPr>
      <a:lvl4pPr marL="1028649" algn="l" defTabSz="685766" rtl="0" eaLnBrk="1" latinLnBrk="0" hangingPunct="1">
        <a:defRPr sz="1350" kern="1200">
          <a:solidFill>
            <a:schemeClr val="tx1"/>
          </a:solidFill>
          <a:latin typeface="+mn-lt"/>
          <a:ea typeface="+mn-ea"/>
          <a:cs typeface="+mn-cs"/>
        </a:defRPr>
      </a:lvl4pPr>
      <a:lvl5pPr marL="1371532" algn="l" defTabSz="685766" rtl="0" eaLnBrk="1" latinLnBrk="0" hangingPunct="1">
        <a:defRPr sz="1350" kern="1200">
          <a:solidFill>
            <a:schemeClr val="tx1"/>
          </a:solidFill>
          <a:latin typeface="+mn-lt"/>
          <a:ea typeface="+mn-ea"/>
          <a:cs typeface="+mn-cs"/>
        </a:defRPr>
      </a:lvl5pPr>
      <a:lvl6pPr marL="1714415" algn="l" defTabSz="685766" rtl="0" eaLnBrk="1" latinLnBrk="0" hangingPunct="1">
        <a:defRPr sz="1350" kern="1200">
          <a:solidFill>
            <a:schemeClr val="tx1"/>
          </a:solidFill>
          <a:latin typeface="+mn-lt"/>
          <a:ea typeface="+mn-ea"/>
          <a:cs typeface="+mn-cs"/>
        </a:defRPr>
      </a:lvl6pPr>
      <a:lvl7pPr marL="2057297" algn="l" defTabSz="685766" rtl="0" eaLnBrk="1" latinLnBrk="0" hangingPunct="1">
        <a:defRPr sz="1350" kern="1200">
          <a:solidFill>
            <a:schemeClr val="tx1"/>
          </a:solidFill>
          <a:latin typeface="+mn-lt"/>
          <a:ea typeface="+mn-ea"/>
          <a:cs typeface="+mn-cs"/>
        </a:defRPr>
      </a:lvl7pPr>
      <a:lvl8pPr marL="2400180" algn="l" defTabSz="685766" rtl="0" eaLnBrk="1" latinLnBrk="0" hangingPunct="1">
        <a:defRPr sz="1350" kern="1200">
          <a:solidFill>
            <a:schemeClr val="tx1"/>
          </a:solidFill>
          <a:latin typeface="+mn-lt"/>
          <a:ea typeface="+mn-ea"/>
          <a:cs typeface="+mn-cs"/>
        </a:defRPr>
      </a:lvl8pPr>
      <a:lvl9pPr marL="2743064" algn="l" defTabSz="685766"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132253"/>
            <a:ext cx="8229600" cy="553998"/>
          </a:xfrm>
          <a:prstGeom prst="rect">
            <a:avLst/>
          </a:prstGeom>
        </p:spPr>
        <p:txBody>
          <a:bodyPr vert="horz" lIns="91440" tIns="45720" rIns="91440" bIns="45720" rtlCol="0" anchor="ctr">
            <a:spAutoFit/>
          </a:bodyPr>
          <a:lstStyle/>
          <a:p>
            <a:pPr lvl="0"/>
            <a:r>
              <a:rPr lang="en-US"/>
              <a:t>Click to edit Master title style</a:t>
            </a:r>
            <a:endParaRPr lang="en-US" dirty="0"/>
          </a:p>
        </p:txBody>
      </p:sp>
      <p:sp>
        <p:nvSpPr>
          <p:cNvPr id="3" name="Espace réservé du texte 2"/>
          <p:cNvSpPr>
            <a:spLocks noGrp="1"/>
          </p:cNvSpPr>
          <p:nvPr>
            <p:ph type="body" idx="1"/>
          </p:nvPr>
        </p:nvSpPr>
        <p:spPr>
          <a:xfrm>
            <a:off x="457200" y="1333501"/>
            <a:ext cx="8229600" cy="377163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Rectangle 14"/>
          <p:cNvSpPr/>
          <p:nvPr/>
        </p:nvSpPr>
        <p:spPr>
          <a:xfrm rot="5400000">
            <a:off x="8678099" y="4833270"/>
            <a:ext cx="1430200" cy="230832"/>
          </a:xfrm>
          <a:prstGeom prst="rect">
            <a:avLst/>
          </a:prstGeom>
        </p:spPr>
        <p:txBody>
          <a:bodyPr wrap="non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solidFill>
                  <a:prstClr val="black"/>
                </a:solidFill>
              </a:rPr>
              <a:t>© Copyright Showeet.com</a:t>
            </a:r>
          </a:p>
        </p:txBody>
      </p:sp>
    </p:spTree>
    <p:extLst>
      <p:ext uri="{BB962C8B-B14F-4D97-AF65-F5344CB8AC3E}">
        <p14:creationId xmlns:p14="http://schemas.microsoft.com/office/powerpoint/2010/main" val="1078630768"/>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Lst>
  <p:hf hdr="0" ftr="0" dt="0"/>
  <p:txStyles>
    <p:titleStyle>
      <a:lvl1pPr algn="r" defTabSz="685766" rtl="0" eaLnBrk="1" latinLnBrk="0" hangingPunct="1">
        <a:spcBef>
          <a:spcPct val="0"/>
        </a:spcBef>
        <a:buNone/>
        <a:defRPr lang="en-US" sz="3000" b="1" kern="1200" cap="all" normalizeH="0" baseline="0" dirty="0">
          <a:solidFill>
            <a:srgbClr val="2F3A46"/>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257162" indent="-257162" algn="l" defTabSz="685766" rtl="0" eaLnBrk="1" latinLnBrk="0" hangingPunct="1">
        <a:spcBef>
          <a:spcPct val="20000"/>
        </a:spcBef>
        <a:buFont typeface="Arial" pitchFamily="34" charset="0"/>
        <a:buChar char="•"/>
        <a:defRPr sz="24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1pPr>
      <a:lvl2pPr marL="557185" indent="-214303" algn="l" defTabSz="685766" rtl="0" eaLnBrk="1" latinLnBrk="0" hangingPunct="1">
        <a:spcBef>
          <a:spcPct val="20000"/>
        </a:spcBef>
        <a:buFont typeface="Arial" pitchFamily="34" charset="0"/>
        <a:buChar char="–"/>
        <a:defRPr sz="21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2pPr>
      <a:lvl3pPr marL="857207" indent="-171442" algn="l" defTabSz="685766" rtl="0" eaLnBrk="1" latinLnBrk="0" hangingPunct="1">
        <a:spcBef>
          <a:spcPct val="20000"/>
        </a:spcBef>
        <a:buFont typeface="Arial" pitchFamily="34" charset="0"/>
        <a:buChar char="•"/>
        <a:defRPr sz="18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3pPr>
      <a:lvl4pPr marL="1200090" indent="-171442" algn="l" defTabSz="685766" rtl="0" eaLnBrk="1" latinLnBrk="0" hangingPunct="1">
        <a:spcBef>
          <a:spcPct val="20000"/>
        </a:spcBef>
        <a:buFont typeface="Arial" pitchFamily="34" charset="0"/>
        <a:buChar char="–"/>
        <a:defRPr sz="15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4pPr>
      <a:lvl5pPr marL="1542974" indent="-171442" algn="l" defTabSz="685766" rtl="0" eaLnBrk="1" latinLnBrk="0" hangingPunct="1">
        <a:spcBef>
          <a:spcPct val="20000"/>
        </a:spcBef>
        <a:buFont typeface="Arial" pitchFamily="34" charset="0"/>
        <a:buChar char="»"/>
        <a:defRPr sz="15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5pPr>
      <a:lvl6pPr marL="1885856" indent="-171442" algn="l" defTabSz="685766"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39" indent="-171442" algn="l" defTabSz="685766"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22" indent="-171442" algn="l" defTabSz="685766"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05" indent="-171442" algn="l" defTabSz="685766"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fr-FR"/>
      </a:defPPr>
      <a:lvl1pPr marL="0" algn="l" defTabSz="685766" rtl="0" eaLnBrk="1" latinLnBrk="0" hangingPunct="1">
        <a:defRPr sz="1350" kern="1200">
          <a:solidFill>
            <a:schemeClr val="tx1"/>
          </a:solidFill>
          <a:latin typeface="+mn-lt"/>
          <a:ea typeface="+mn-ea"/>
          <a:cs typeface="+mn-cs"/>
        </a:defRPr>
      </a:lvl1pPr>
      <a:lvl2pPr marL="342884" algn="l" defTabSz="685766" rtl="0" eaLnBrk="1" latinLnBrk="0" hangingPunct="1">
        <a:defRPr sz="1350" kern="1200">
          <a:solidFill>
            <a:schemeClr val="tx1"/>
          </a:solidFill>
          <a:latin typeface="+mn-lt"/>
          <a:ea typeface="+mn-ea"/>
          <a:cs typeface="+mn-cs"/>
        </a:defRPr>
      </a:lvl2pPr>
      <a:lvl3pPr marL="685766" algn="l" defTabSz="685766" rtl="0" eaLnBrk="1" latinLnBrk="0" hangingPunct="1">
        <a:defRPr sz="1350" kern="1200">
          <a:solidFill>
            <a:schemeClr val="tx1"/>
          </a:solidFill>
          <a:latin typeface="+mn-lt"/>
          <a:ea typeface="+mn-ea"/>
          <a:cs typeface="+mn-cs"/>
        </a:defRPr>
      </a:lvl3pPr>
      <a:lvl4pPr marL="1028649" algn="l" defTabSz="685766" rtl="0" eaLnBrk="1" latinLnBrk="0" hangingPunct="1">
        <a:defRPr sz="1350" kern="1200">
          <a:solidFill>
            <a:schemeClr val="tx1"/>
          </a:solidFill>
          <a:latin typeface="+mn-lt"/>
          <a:ea typeface="+mn-ea"/>
          <a:cs typeface="+mn-cs"/>
        </a:defRPr>
      </a:lvl4pPr>
      <a:lvl5pPr marL="1371532" algn="l" defTabSz="685766" rtl="0" eaLnBrk="1" latinLnBrk="0" hangingPunct="1">
        <a:defRPr sz="1350" kern="1200">
          <a:solidFill>
            <a:schemeClr val="tx1"/>
          </a:solidFill>
          <a:latin typeface="+mn-lt"/>
          <a:ea typeface="+mn-ea"/>
          <a:cs typeface="+mn-cs"/>
        </a:defRPr>
      </a:lvl5pPr>
      <a:lvl6pPr marL="1714415" algn="l" defTabSz="685766" rtl="0" eaLnBrk="1" latinLnBrk="0" hangingPunct="1">
        <a:defRPr sz="1350" kern="1200">
          <a:solidFill>
            <a:schemeClr val="tx1"/>
          </a:solidFill>
          <a:latin typeface="+mn-lt"/>
          <a:ea typeface="+mn-ea"/>
          <a:cs typeface="+mn-cs"/>
        </a:defRPr>
      </a:lvl6pPr>
      <a:lvl7pPr marL="2057297" algn="l" defTabSz="685766" rtl="0" eaLnBrk="1" latinLnBrk="0" hangingPunct="1">
        <a:defRPr sz="1350" kern="1200">
          <a:solidFill>
            <a:schemeClr val="tx1"/>
          </a:solidFill>
          <a:latin typeface="+mn-lt"/>
          <a:ea typeface="+mn-ea"/>
          <a:cs typeface="+mn-cs"/>
        </a:defRPr>
      </a:lvl7pPr>
      <a:lvl8pPr marL="2400180" algn="l" defTabSz="685766" rtl="0" eaLnBrk="1" latinLnBrk="0" hangingPunct="1">
        <a:defRPr sz="1350" kern="1200">
          <a:solidFill>
            <a:schemeClr val="tx1"/>
          </a:solidFill>
          <a:latin typeface="+mn-lt"/>
          <a:ea typeface="+mn-ea"/>
          <a:cs typeface="+mn-cs"/>
        </a:defRPr>
      </a:lvl8pPr>
      <a:lvl9pPr marL="2743064" algn="l" defTabSz="685766"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132253"/>
            <a:ext cx="8229600" cy="553998"/>
          </a:xfrm>
          <a:prstGeom prst="rect">
            <a:avLst/>
          </a:prstGeom>
        </p:spPr>
        <p:txBody>
          <a:bodyPr vert="horz" lIns="91440" tIns="45720" rIns="91440" bIns="45720" rtlCol="0" anchor="ctr">
            <a:spAutoFit/>
          </a:bodyPr>
          <a:lstStyle/>
          <a:p>
            <a:pPr lvl="0"/>
            <a:r>
              <a:rPr lang="en-US"/>
              <a:t>Click to edit Master title style</a:t>
            </a:r>
            <a:endParaRPr lang="en-US" dirty="0"/>
          </a:p>
        </p:txBody>
      </p:sp>
      <p:sp>
        <p:nvSpPr>
          <p:cNvPr id="3" name="Espace réservé du texte 2"/>
          <p:cNvSpPr>
            <a:spLocks noGrp="1"/>
          </p:cNvSpPr>
          <p:nvPr>
            <p:ph type="body" idx="1"/>
          </p:nvPr>
        </p:nvSpPr>
        <p:spPr>
          <a:xfrm>
            <a:off x="457200" y="1333501"/>
            <a:ext cx="8229600" cy="377163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Rectangle 14"/>
          <p:cNvSpPr/>
          <p:nvPr/>
        </p:nvSpPr>
        <p:spPr>
          <a:xfrm rot="5400000">
            <a:off x="8678099" y="4833270"/>
            <a:ext cx="1430200" cy="230832"/>
          </a:xfrm>
          <a:prstGeom prst="rect">
            <a:avLst/>
          </a:prstGeom>
        </p:spPr>
        <p:txBody>
          <a:bodyPr wrap="non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solidFill>
                  <a:prstClr val="black"/>
                </a:solidFill>
              </a:rPr>
              <a:t>© Copyright Showeet.com</a:t>
            </a:r>
          </a:p>
        </p:txBody>
      </p:sp>
    </p:spTree>
    <p:extLst>
      <p:ext uri="{BB962C8B-B14F-4D97-AF65-F5344CB8AC3E}">
        <p14:creationId xmlns:p14="http://schemas.microsoft.com/office/powerpoint/2010/main" val="358359421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Lst>
  <p:hf hdr="0" ftr="0" dt="0"/>
  <p:txStyles>
    <p:titleStyle>
      <a:lvl1pPr algn="r" defTabSz="685766" rtl="0" eaLnBrk="1" latinLnBrk="0" hangingPunct="1">
        <a:spcBef>
          <a:spcPct val="0"/>
        </a:spcBef>
        <a:buNone/>
        <a:defRPr lang="en-US" sz="3000" b="1" kern="1200" cap="all" normalizeH="0" baseline="0" dirty="0">
          <a:solidFill>
            <a:srgbClr val="2F3A46"/>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257162" indent="-257162" algn="l" defTabSz="685766" rtl="0" eaLnBrk="1" latinLnBrk="0" hangingPunct="1">
        <a:spcBef>
          <a:spcPct val="20000"/>
        </a:spcBef>
        <a:buFont typeface="Arial" pitchFamily="34" charset="0"/>
        <a:buChar char="•"/>
        <a:defRPr sz="24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1pPr>
      <a:lvl2pPr marL="557185" indent="-214303" algn="l" defTabSz="685766" rtl="0" eaLnBrk="1" latinLnBrk="0" hangingPunct="1">
        <a:spcBef>
          <a:spcPct val="20000"/>
        </a:spcBef>
        <a:buFont typeface="Arial" pitchFamily="34" charset="0"/>
        <a:buChar char="–"/>
        <a:defRPr sz="21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2pPr>
      <a:lvl3pPr marL="857207" indent="-171442" algn="l" defTabSz="685766" rtl="0" eaLnBrk="1" latinLnBrk="0" hangingPunct="1">
        <a:spcBef>
          <a:spcPct val="20000"/>
        </a:spcBef>
        <a:buFont typeface="Arial" pitchFamily="34" charset="0"/>
        <a:buChar char="•"/>
        <a:defRPr sz="18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3pPr>
      <a:lvl4pPr marL="1200090" indent="-171442" algn="l" defTabSz="685766" rtl="0" eaLnBrk="1" latinLnBrk="0" hangingPunct="1">
        <a:spcBef>
          <a:spcPct val="20000"/>
        </a:spcBef>
        <a:buFont typeface="Arial" pitchFamily="34" charset="0"/>
        <a:buChar char="–"/>
        <a:defRPr sz="15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4pPr>
      <a:lvl5pPr marL="1542974" indent="-171442" algn="l" defTabSz="685766" rtl="0" eaLnBrk="1" latinLnBrk="0" hangingPunct="1">
        <a:spcBef>
          <a:spcPct val="20000"/>
        </a:spcBef>
        <a:buFont typeface="Arial" pitchFamily="34" charset="0"/>
        <a:buChar char="»"/>
        <a:defRPr sz="15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5pPr>
      <a:lvl6pPr marL="1885856" indent="-171442" algn="l" defTabSz="685766"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39" indent="-171442" algn="l" defTabSz="685766"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22" indent="-171442" algn="l" defTabSz="685766"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05" indent="-171442" algn="l" defTabSz="685766"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fr-FR"/>
      </a:defPPr>
      <a:lvl1pPr marL="0" algn="l" defTabSz="685766" rtl="0" eaLnBrk="1" latinLnBrk="0" hangingPunct="1">
        <a:defRPr sz="1350" kern="1200">
          <a:solidFill>
            <a:schemeClr val="tx1"/>
          </a:solidFill>
          <a:latin typeface="+mn-lt"/>
          <a:ea typeface="+mn-ea"/>
          <a:cs typeface="+mn-cs"/>
        </a:defRPr>
      </a:lvl1pPr>
      <a:lvl2pPr marL="342884" algn="l" defTabSz="685766" rtl="0" eaLnBrk="1" latinLnBrk="0" hangingPunct="1">
        <a:defRPr sz="1350" kern="1200">
          <a:solidFill>
            <a:schemeClr val="tx1"/>
          </a:solidFill>
          <a:latin typeface="+mn-lt"/>
          <a:ea typeface="+mn-ea"/>
          <a:cs typeface="+mn-cs"/>
        </a:defRPr>
      </a:lvl2pPr>
      <a:lvl3pPr marL="685766" algn="l" defTabSz="685766" rtl="0" eaLnBrk="1" latinLnBrk="0" hangingPunct="1">
        <a:defRPr sz="1350" kern="1200">
          <a:solidFill>
            <a:schemeClr val="tx1"/>
          </a:solidFill>
          <a:latin typeface="+mn-lt"/>
          <a:ea typeface="+mn-ea"/>
          <a:cs typeface="+mn-cs"/>
        </a:defRPr>
      </a:lvl3pPr>
      <a:lvl4pPr marL="1028649" algn="l" defTabSz="685766" rtl="0" eaLnBrk="1" latinLnBrk="0" hangingPunct="1">
        <a:defRPr sz="1350" kern="1200">
          <a:solidFill>
            <a:schemeClr val="tx1"/>
          </a:solidFill>
          <a:latin typeface="+mn-lt"/>
          <a:ea typeface="+mn-ea"/>
          <a:cs typeface="+mn-cs"/>
        </a:defRPr>
      </a:lvl4pPr>
      <a:lvl5pPr marL="1371532" algn="l" defTabSz="685766" rtl="0" eaLnBrk="1" latinLnBrk="0" hangingPunct="1">
        <a:defRPr sz="1350" kern="1200">
          <a:solidFill>
            <a:schemeClr val="tx1"/>
          </a:solidFill>
          <a:latin typeface="+mn-lt"/>
          <a:ea typeface="+mn-ea"/>
          <a:cs typeface="+mn-cs"/>
        </a:defRPr>
      </a:lvl5pPr>
      <a:lvl6pPr marL="1714415" algn="l" defTabSz="685766" rtl="0" eaLnBrk="1" latinLnBrk="0" hangingPunct="1">
        <a:defRPr sz="1350" kern="1200">
          <a:solidFill>
            <a:schemeClr val="tx1"/>
          </a:solidFill>
          <a:latin typeface="+mn-lt"/>
          <a:ea typeface="+mn-ea"/>
          <a:cs typeface="+mn-cs"/>
        </a:defRPr>
      </a:lvl6pPr>
      <a:lvl7pPr marL="2057297" algn="l" defTabSz="685766" rtl="0" eaLnBrk="1" latinLnBrk="0" hangingPunct="1">
        <a:defRPr sz="1350" kern="1200">
          <a:solidFill>
            <a:schemeClr val="tx1"/>
          </a:solidFill>
          <a:latin typeface="+mn-lt"/>
          <a:ea typeface="+mn-ea"/>
          <a:cs typeface="+mn-cs"/>
        </a:defRPr>
      </a:lvl7pPr>
      <a:lvl8pPr marL="2400180" algn="l" defTabSz="685766" rtl="0" eaLnBrk="1" latinLnBrk="0" hangingPunct="1">
        <a:defRPr sz="1350" kern="1200">
          <a:solidFill>
            <a:schemeClr val="tx1"/>
          </a:solidFill>
          <a:latin typeface="+mn-lt"/>
          <a:ea typeface="+mn-ea"/>
          <a:cs typeface="+mn-cs"/>
        </a:defRPr>
      </a:lvl8pPr>
      <a:lvl9pPr marL="2743064" algn="l" defTabSz="685766"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1328196" y="304271"/>
            <a:ext cx="7187155" cy="1104636"/>
          </a:xfrm>
          <a:prstGeom prst="rect">
            <a:avLst/>
          </a:prstGeom>
        </p:spPr>
        <p:txBody>
          <a:bodyPr vert="horz" lIns="91440" tIns="45720" rIns="91440" bIns="45720" rtlCol="0" anchor="ctr">
            <a:normAutofit/>
          </a:bodyPr>
          <a:lstStyle/>
          <a:p>
            <a:r>
              <a:rPr lang="fr-FR" dirty="0"/>
              <a:t>Modifiez le style du titre</a:t>
            </a:r>
            <a:endParaRPr lang="fr-CA" dirty="0"/>
          </a:p>
        </p:txBody>
      </p:sp>
      <p:sp>
        <p:nvSpPr>
          <p:cNvPr id="3" name="Espace réservé du texte 2"/>
          <p:cNvSpPr>
            <a:spLocks noGrp="1"/>
          </p:cNvSpPr>
          <p:nvPr>
            <p:ph type="body" idx="1"/>
          </p:nvPr>
        </p:nvSpPr>
        <p:spPr>
          <a:xfrm>
            <a:off x="628650" y="1521354"/>
            <a:ext cx="7886700" cy="3417178"/>
          </a:xfrm>
          <a:prstGeom prst="rect">
            <a:avLst/>
          </a:prstGeom>
        </p:spPr>
        <p:txBody>
          <a:bodyPr vert="horz" lIns="91440" tIns="45720" rIns="91440" bIns="45720" rtlCol="0">
            <a:norm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CA" dirty="0"/>
          </a:p>
        </p:txBody>
      </p:sp>
      <p:sp>
        <p:nvSpPr>
          <p:cNvPr id="16" name="Espace réservé de la date 3"/>
          <p:cNvSpPr>
            <a:spLocks noGrp="1"/>
          </p:cNvSpPr>
          <p:nvPr>
            <p:ph type="dt" sz="half" idx="2"/>
          </p:nvPr>
        </p:nvSpPr>
        <p:spPr>
          <a:xfrm>
            <a:off x="628650" y="5296959"/>
            <a:ext cx="2057400" cy="304271"/>
          </a:xfrm>
          <a:prstGeom prst="rect">
            <a:avLst/>
          </a:prstGeom>
        </p:spPr>
        <p:txBody>
          <a:bodyPr/>
          <a:lstStyle>
            <a:lvl1pPr>
              <a:defRPr sz="900">
                <a:solidFill>
                  <a:schemeClr val="tx1"/>
                </a:solidFill>
                <a:latin typeface="Arial" panose="020B0604020202020204" pitchFamily="34" charset="0"/>
                <a:cs typeface="Arial" panose="020B0604020202020204" pitchFamily="34" charset="0"/>
              </a:defRPr>
            </a:lvl1pPr>
          </a:lstStyle>
          <a:p>
            <a:fld id="{663DD480-2A77-4CAD-A009-FA5CCF66217C}" type="datetimeFigureOut">
              <a:rPr lang="fr-CA" smtClean="0"/>
              <a:pPr/>
              <a:t>2024-01-17</a:t>
            </a:fld>
            <a:endParaRPr lang="fr-CA" dirty="0"/>
          </a:p>
        </p:txBody>
      </p:sp>
      <p:sp>
        <p:nvSpPr>
          <p:cNvPr id="17" name="Espace réservé du pied de page 4"/>
          <p:cNvSpPr>
            <a:spLocks noGrp="1"/>
          </p:cNvSpPr>
          <p:nvPr>
            <p:ph type="ftr" sz="quarter" idx="3"/>
          </p:nvPr>
        </p:nvSpPr>
        <p:spPr>
          <a:xfrm>
            <a:off x="3028950" y="5296959"/>
            <a:ext cx="3086100" cy="304271"/>
          </a:xfrm>
          <a:prstGeom prst="rect">
            <a:avLst/>
          </a:prstGeom>
        </p:spPr>
        <p:txBody>
          <a:bodyPr/>
          <a:lstStyle>
            <a:lvl1pPr>
              <a:defRPr sz="900">
                <a:solidFill>
                  <a:schemeClr val="tx1"/>
                </a:solidFill>
                <a:latin typeface="Arial" panose="020B0604020202020204" pitchFamily="34" charset="0"/>
                <a:cs typeface="Arial" panose="020B0604020202020204" pitchFamily="34" charset="0"/>
              </a:defRPr>
            </a:lvl1pPr>
          </a:lstStyle>
          <a:p>
            <a:endParaRPr lang="fr-CA" dirty="0"/>
          </a:p>
        </p:txBody>
      </p:sp>
      <p:sp>
        <p:nvSpPr>
          <p:cNvPr id="18" name="Espace réservé du numéro de diapositive 5"/>
          <p:cNvSpPr>
            <a:spLocks noGrp="1"/>
          </p:cNvSpPr>
          <p:nvPr>
            <p:ph type="sldNum" sz="quarter" idx="4"/>
          </p:nvPr>
        </p:nvSpPr>
        <p:spPr>
          <a:xfrm>
            <a:off x="6457950" y="5296959"/>
            <a:ext cx="816739" cy="304271"/>
          </a:xfrm>
          <a:prstGeom prst="rect">
            <a:avLst/>
          </a:prstGeom>
        </p:spPr>
        <p:txBody>
          <a:bodyPr/>
          <a:lstStyle>
            <a:lvl1pPr>
              <a:defRPr sz="900">
                <a:solidFill>
                  <a:schemeClr val="tx1"/>
                </a:solidFill>
                <a:latin typeface="Arial" panose="020B0604020202020204" pitchFamily="34" charset="0"/>
                <a:cs typeface="Arial" panose="020B0604020202020204" pitchFamily="34" charset="0"/>
              </a:defRPr>
            </a:lvl1pPr>
          </a:lstStyle>
          <a:p>
            <a:fld id="{E6C6E2DA-C51A-4E5A-BC6F-C03DFAE86879}" type="slidenum">
              <a:rPr lang="fr-CA" smtClean="0"/>
              <a:pPr/>
              <a:t>‹N°›</a:t>
            </a:fld>
            <a:endParaRPr lang="fr-CA"/>
          </a:p>
        </p:txBody>
      </p:sp>
      <p:pic>
        <p:nvPicPr>
          <p:cNvPr id="19" name="Espace réservé du contenu 4"/>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747578" y="5011378"/>
            <a:ext cx="1211429" cy="600132"/>
          </a:xfrm>
          <a:prstGeom prst="rect">
            <a:avLst/>
          </a:prstGeom>
        </p:spPr>
      </p:pic>
    </p:spTree>
    <p:extLst>
      <p:ext uri="{BB962C8B-B14F-4D97-AF65-F5344CB8AC3E}">
        <p14:creationId xmlns:p14="http://schemas.microsoft.com/office/powerpoint/2010/main" val="2775364018"/>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Lst>
  <p:txStyles>
    <p:titleStyle>
      <a:lvl1pPr algn="r" defTabSz="685800" rtl="0" eaLnBrk="1" latinLnBrk="0" hangingPunct="1">
        <a:lnSpc>
          <a:spcPct val="90000"/>
        </a:lnSpc>
        <a:spcBef>
          <a:spcPct val="0"/>
        </a:spcBef>
        <a:buNone/>
        <a:defRPr sz="3300" kern="1200">
          <a:solidFill>
            <a:schemeClr val="bg2"/>
          </a:solidFill>
          <a:latin typeface="+mj-lt"/>
          <a:ea typeface="+mj-ea"/>
          <a:cs typeface="+mj-cs"/>
        </a:defRPr>
      </a:lvl1pPr>
    </p:titleStyle>
    <p:bodyStyle>
      <a:lvl1pPr marL="171450" indent="-171450" algn="l" defTabSz="685800" rtl="0" eaLnBrk="1" latinLnBrk="0" hangingPunct="1">
        <a:lnSpc>
          <a:spcPct val="90000"/>
        </a:lnSpc>
        <a:spcBef>
          <a:spcPts val="750"/>
        </a:spcBef>
        <a:buClr>
          <a:schemeClr val="bg2"/>
        </a:buClr>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bg2"/>
        </a:buClr>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bg2"/>
        </a:buClr>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bg2"/>
        </a:buClr>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bg2"/>
        </a:buClr>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0.xml"/><Relationship Id="rId1" Type="http://schemas.openxmlformats.org/officeDocument/2006/relationships/tags" Target="../tags/tag9.xml"/><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0.xml"/><Relationship Id="rId1" Type="http://schemas.openxmlformats.org/officeDocument/2006/relationships/tags" Target="../tags/tag10.xml"/><Relationship Id="rId5" Type="http://schemas.openxmlformats.org/officeDocument/2006/relationships/image" Target="../media/image26.PNG"/><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0.xml"/><Relationship Id="rId1" Type="http://schemas.openxmlformats.org/officeDocument/2006/relationships/tags" Target="../tags/tag11.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0.xml"/><Relationship Id="rId1" Type="http://schemas.openxmlformats.org/officeDocument/2006/relationships/tags" Target="../tags/tag12.xml"/><Relationship Id="rId5" Type="http://schemas.openxmlformats.org/officeDocument/2006/relationships/image" Target="../media/image28.png"/><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mailto:fabienne.debiais.cemtl@ssss.gouv.qc.ca" TargetMode="Externa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40.xml"/><Relationship Id="rId2" Type="http://schemas.openxmlformats.org/officeDocument/2006/relationships/tags" Target="../tags/tag3.xml"/><Relationship Id="rId1" Type="http://schemas.openxmlformats.org/officeDocument/2006/relationships/tags" Target="../tags/tag2.xml"/></Relationships>
</file>

<file path=ppt/slides/_rels/slide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0.xml"/><Relationship Id="rId1" Type="http://schemas.openxmlformats.org/officeDocument/2006/relationships/tags" Target="../tags/tag4.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0.xml"/><Relationship Id="rId1" Type="http://schemas.openxmlformats.org/officeDocument/2006/relationships/tags" Target="../tags/tag5.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0.xml"/><Relationship Id="rId1" Type="http://schemas.openxmlformats.org/officeDocument/2006/relationships/tags" Target="../tags/tag6.xml"/><Relationship Id="rId5" Type="http://schemas.openxmlformats.org/officeDocument/2006/relationships/image" Target="../media/image23.jpeg"/><Relationship Id="rId4" Type="http://schemas.openxmlformats.org/officeDocument/2006/relationships/image" Target="../media/image22.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0.xml"/><Relationship Id="rId1" Type="http://schemas.openxmlformats.org/officeDocument/2006/relationships/tags" Target="../tags/tag7.xml"/><Relationship Id="rId4" Type="http://schemas.openxmlformats.org/officeDocument/2006/relationships/image" Target="../media/image23.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0.xml"/><Relationship Id="rId1" Type="http://schemas.openxmlformats.org/officeDocument/2006/relationships/tags" Target="../tags/tag8.xml"/><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88F08962-12E6-4F86-A83C-A3CEDC8EF0A7}"/>
              </a:ext>
            </a:extLst>
          </p:cNvPr>
          <p:cNvSpPr txBox="1"/>
          <p:nvPr/>
        </p:nvSpPr>
        <p:spPr>
          <a:xfrm>
            <a:off x="2735317" y="3555479"/>
            <a:ext cx="6356217" cy="2092881"/>
          </a:xfrm>
          <a:prstGeom prst="rect">
            <a:avLst/>
          </a:prstGeom>
          <a:noFill/>
        </p:spPr>
        <p:txBody>
          <a:bodyPr wrap="square" rtlCol="0">
            <a:spAutoFit/>
          </a:bodyPr>
          <a:lstStyle/>
          <a:p>
            <a:pPr>
              <a:spcAft>
                <a:spcPts val="1200"/>
              </a:spcAft>
            </a:pPr>
            <a:r>
              <a:rPr lang="fr-CA" sz="2400" b="1" dirty="0">
                <a:solidFill>
                  <a:srgbClr val="81C731"/>
                </a:solidFill>
                <a:latin typeface="Arial" panose="020B0604020202020204" pitchFamily="34" charset="0"/>
                <a:cs typeface="Arial" panose="020B0604020202020204" pitchFamily="34" charset="0"/>
              </a:rPr>
              <a:t>Rendez-vous qualité du 22 janvier 2024</a:t>
            </a:r>
          </a:p>
          <a:p>
            <a:r>
              <a:rPr lang="fr-CA" sz="2400" b="1" dirty="0">
                <a:solidFill>
                  <a:srgbClr val="81C731"/>
                </a:solidFill>
                <a:latin typeface="Arial" panose="020B0604020202020204" pitchFamily="34" charset="0"/>
                <a:cs typeface="Arial" panose="020B0604020202020204" pitchFamily="34" charset="0"/>
              </a:rPr>
              <a:t>Pratique Organisationnelle Requise (POR)</a:t>
            </a:r>
          </a:p>
          <a:p>
            <a:r>
              <a:rPr lang="fr-CA" sz="2400" dirty="0">
                <a:solidFill>
                  <a:srgbClr val="81C731"/>
                </a:solidFill>
                <a:latin typeface="Arial" panose="020B0604020202020204" pitchFamily="34" charset="0"/>
                <a:cs typeface="Arial" panose="020B0604020202020204" pitchFamily="34" charset="0"/>
              </a:rPr>
              <a:t>Programme d’entretien préventif</a:t>
            </a:r>
          </a:p>
          <a:p>
            <a:endParaRPr lang="fr-CA" sz="1600" dirty="0">
              <a:solidFill>
                <a:srgbClr val="81C731"/>
              </a:solidFill>
              <a:latin typeface="Arial" panose="020B0604020202020204" pitchFamily="34" charset="0"/>
              <a:cs typeface="Arial" panose="020B0604020202020204" pitchFamily="34" charset="0"/>
            </a:endParaRPr>
          </a:p>
          <a:p>
            <a:r>
              <a:rPr lang="fr-CA" sz="1600" dirty="0">
                <a:solidFill>
                  <a:srgbClr val="81C731"/>
                </a:solidFill>
                <a:latin typeface="Arial" panose="020B0604020202020204" pitchFamily="34" charset="0"/>
                <a:cs typeface="Arial" panose="020B0604020202020204" pitchFamily="34" charset="0"/>
              </a:rPr>
              <a:t>Présenté par Fabienne Debiais</a:t>
            </a:r>
          </a:p>
          <a:p>
            <a:r>
              <a:rPr lang="fr-CA" sz="1600" dirty="0">
                <a:solidFill>
                  <a:srgbClr val="81C731"/>
                </a:solidFill>
                <a:latin typeface="Arial" panose="020B0604020202020204" pitchFamily="34" charset="0"/>
                <a:cs typeface="Arial" panose="020B0604020202020204" pitchFamily="34" charset="0"/>
              </a:rPr>
              <a:t>(ingénieure biomédicale – spécialiste qualité)</a:t>
            </a:r>
          </a:p>
        </p:txBody>
      </p:sp>
      <p:sp>
        <p:nvSpPr>
          <p:cNvPr id="4" name="ZoneTexte 3">
            <a:extLst>
              <a:ext uri="{FF2B5EF4-FFF2-40B4-BE49-F238E27FC236}">
                <a16:creationId xmlns:a16="http://schemas.microsoft.com/office/drawing/2014/main" id="{0549C51A-B7B0-457B-BD32-63B6AEBCD422}"/>
              </a:ext>
            </a:extLst>
          </p:cNvPr>
          <p:cNvSpPr txBox="1"/>
          <p:nvPr/>
        </p:nvSpPr>
        <p:spPr>
          <a:xfrm>
            <a:off x="2467303" y="2803782"/>
            <a:ext cx="6676697" cy="769441"/>
          </a:xfrm>
          <a:prstGeom prst="rect">
            <a:avLst/>
          </a:prstGeom>
          <a:solidFill>
            <a:schemeClr val="bg1"/>
          </a:solidFill>
        </p:spPr>
        <p:txBody>
          <a:bodyPr wrap="square" rtlCol="0">
            <a:spAutoFit/>
          </a:bodyPr>
          <a:lstStyle/>
          <a:p>
            <a:r>
              <a:rPr lang="fr-CA" sz="4400" b="1" dirty="0">
                <a:solidFill>
                  <a:srgbClr val="81C731"/>
                </a:solidFill>
                <a:latin typeface="Arial Black" panose="020B0A04020102020204" pitchFamily="34" charset="0"/>
                <a:cs typeface="Arial" panose="020B0604020202020204" pitchFamily="34" charset="0"/>
              </a:rPr>
              <a:t>Agrément 2023-2027</a:t>
            </a:r>
          </a:p>
        </p:txBody>
      </p:sp>
    </p:spTree>
    <p:extLst>
      <p:ext uri="{BB962C8B-B14F-4D97-AF65-F5344CB8AC3E}">
        <p14:creationId xmlns:p14="http://schemas.microsoft.com/office/powerpoint/2010/main" val="2568388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607513" y="0"/>
            <a:ext cx="8536487" cy="1104636"/>
          </a:xfrm>
        </p:spPr>
        <p:txBody>
          <a:bodyPr>
            <a:normAutofit/>
          </a:bodyPr>
          <a:lstStyle/>
          <a:p>
            <a:r>
              <a:rPr lang="fr-CA" dirty="0">
                <a:solidFill>
                  <a:srgbClr val="81C731"/>
                </a:solidFill>
              </a:rPr>
              <a:t>Suivi des enquêtes (CEMTL)</a:t>
            </a:r>
          </a:p>
        </p:txBody>
      </p:sp>
      <p:sp>
        <p:nvSpPr>
          <p:cNvPr id="5" name="Espace réservé du contenu 4">
            <a:extLst>
              <a:ext uri="{FF2B5EF4-FFF2-40B4-BE49-F238E27FC236}">
                <a16:creationId xmlns:a16="http://schemas.microsoft.com/office/drawing/2014/main" id="{AFC14446-B2FB-426B-B26B-41E4D579AF5C}"/>
              </a:ext>
            </a:extLst>
          </p:cNvPr>
          <p:cNvSpPr>
            <a:spLocks noGrp="1"/>
          </p:cNvSpPr>
          <p:nvPr>
            <p:ph idx="1"/>
          </p:nvPr>
        </p:nvSpPr>
        <p:spPr>
          <a:xfrm>
            <a:off x="783770" y="2023533"/>
            <a:ext cx="7731579" cy="3075404"/>
          </a:xfrm>
        </p:spPr>
        <p:txBody>
          <a:bodyPr>
            <a:normAutofit/>
          </a:bodyPr>
          <a:lstStyle/>
          <a:p>
            <a:pPr marL="0" indent="0">
              <a:lnSpc>
                <a:spcPct val="100000"/>
              </a:lnSpc>
              <a:buNone/>
            </a:pPr>
            <a:r>
              <a:rPr lang="fr-FR" sz="2200" dirty="0">
                <a:solidFill>
                  <a:schemeClr val="tx2"/>
                </a:solidFill>
              </a:rPr>
              <a:t>Avoir une méthode de </a:t>
            </a:r>
            <a:r>
              <a:rPr lang="fr-FR" sz="2200" dirty="0">
                <a:solidFill>
                  <a:srgbClr val="81C731"/>
                </a:solidFill>
              </a:rPr>
              <a:t>suivi</a:t>
            </a:r>
            <a:r>
              <a:rPr lang="fr-FR" sz="2200" dirty="0">
                <a:solidFill>
                  <a:schemeClr val="tx2"/>
                </a:solidFill>
              </a:rPr>
              <a:t> et de </a:t>
            </a:r>
            <a:r>
              <a:rPr lang="fr-FR" sz="2200" dirty="0">
                <a:solidFill>
                  <a:srgbClr val="81C731"/>
                </a:solidFill>
              </a:rPr>
              <a:t>consignation</a:t>
            </a:r>
            <a:r>
              <a:rPr lang="fr-FR" sz="2200" dirty="0">
                <a:solidFill>
                  <a:schemeClr val="tx2"/>
                </a:solidFill>
              </a:rPr>
              <a:t> des enquêtes relatives à des incidents et à des problèmes (pannes récurrentes) impliquant les équipements médicaux:</a:t>
            </a:r>
          </a:p>
          <a:p>
            <a:pPr marL="0" indent="0">
              <a:lnSpc>
                <a:spcPct val="100000"/>
              </a:lnSpc>
              <a:buNone/>
            </a:pPr>
            <a:endParaRPr lang="fr-FR" sz="1200" dirty="0">
              <a:solidFill>
                <a:schemeClr val="tx2"/>
              </a:solidFill>
            </a:endParaRPr>
          </a:p>
          <a:p>
            <a:pPr>
              <a:lnSpc>
                <a:spcPct val="100000"/>
              </a:lnSpc>
              <a:buClr>
                <a:srgbClr val="81C731"/>
              </a:buClr>
              <a:buFontTx/>
              <a:buChar char="-"/>
            </a:pPr>
            <a:r>
              <a:rPr lang="fr-FR" sz="2200" dirty="0">
                <a:solidFill>
                  <a:srgbClr val="81C731"/>
                </a:solidFill>
              </a:rPr>
              <a:t>SISSS</a:t>
            </a:r>
            <a:r>
              <a:rPr lang="fr-FR" sz="2200" dirty="0">
                <a:solidFill>
                  <a:schemeClr val="tx2"/>
                </a:solidFill>
              </a:rPr>
              <a:t> </a:t>
            </a:r>
            <a:r>
              <a:rPr lang="fr-FR" sz="1600" dirty="0">
                <a:solidFill>
                  <a:schemeClr val="tx2"/>
                </a:solidFill>
              </a:rPr>
              <a:t>(AH 223)</a:t>
            </a:r>
          </a:p>
          <a:p>
            <a:pPr>
              <a:lnSpc>
                <a:spcPct val="100000"/>
              </a:lnSpc>
              <a:buClr>
                <a:srgbClr val="81C731"/>
              </a:buClr>
              <a:buFontTx/>
              <a:buChar char="-"/>
            </a:pPr>
            <a:r>
              <a:rPr lang="fr-FR" sz="2200" dirty="0">
                <a:solidFill>
                  <a:srgbClr val="81C731"/>
                </a:solidFill>
              </a:rPr>
              <a:t>GMAO</a:t>
            </a:r>
            <a:r>
              <a:rPr lang="fr-FR" sz="2200" dirty="0">
                <a:solidFill>
                  <a:schemeClr val="tx2"/>
                </a:solidFill>
              </a:rPr>
              <a:t> </a:t>
            </a:r>
            <a:r>
              <a:rPr lang="fr-FR" sz="1600" dirty="0">
                <a:solidFill>
                  <a:schemeClr val="tx2"/>
                </a:solidFill>
              </a:rPr>
              <a:t>(procédure interne pour gérer les incidents et les correctifs)</a:t>
            </a:r>
            <a:endParaRPr lang="fr-CA" sz="1600" dirty="0">
              <a:solidFill>
                <a:schemeClr val="tx2"/>
              </a:solidFill>
            </a:endParaRPr>
          </a:p>
        </p:txBody>
      </p:sp>
      <p:grpSp>
        <p:nvGrpSpPr>
          <p:cNvPr id="3" name="Groupe 2">
            <a:extLst>
              <a:ext uri="{FF2B5EF4-FFF2-40B4-BE49-F238E27FC236}">
                <a16:creationId xmlns:a16="http://schemas.microsoft.com/office/drawing/2014/main" id="{853743FD-B284-4E22-A6FE-48A78FFAD273}"/>
              </a:ext>
            </a:extLst>
          </p:cNvPr>
          <p:cNvGrpSpPr/>
          <p:nvPr/>
        </p:nvGrpSpPr>
        <p:grpSpPr>
          <a:xfrm>
            <a:off x="5475515" y="3093343"/>
            <a:ext cx="3200400" cy="890828"/>
            <a:chOff x="5475515" y="3093343"/>
            <a:chExt cx="3200400" cy="890828"/>
          </a:xfrm>
        </p:grpSpPr>
        <p:sp>
          <p:nvSpPr>
            <p:cNvPr id="4" name="Phylactère : pensées 3">
              <a:extLst>
                <a:ext uri="{FF2B5EF4-FFF2-40B4-BE49-F238E27FC236}">
                  <a16:creationId xmlns:a16="http://schemas.microsoft.com/office/drawing/2014/main" id="{F9758B71-ED74-4D41-BEF8-E3DC68F52529}"/>
                </a:ext>
              </a:extLst>
            </p:cNvPr>
            <p:cNvSpPr/>
            <p:nvPr/>
          </p:nvSpPr>
          <p:spPr>
            <a:xfrm>
              <a:off x="5475515" y="3093343"/>
              <a:ext cx="3200400" cy="890828"/>
            </a:xfrm>
            <a:prstGeom prst="cloudCallout">
              <a:avLst>
                <a:gd name="adj1" fmla="val -100344"/>
                <a:gd name="adj2" fmla="val 28731"/>
              </a:avLst>
            </a:prstGeom>
            <a:noFill/>
            <a:ln w="2857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8000" algn="ctr"/>
              <a:r>
                <a:rPr lang="fr-CA" sz="1600" dirty="0">
                  <a:solidFill>
                    <a:srgbClr val="008000"/>
                  </a:solidFill>
                </a:rPr>
                <a:t>Répond au test de conformité 4</a:t>
              </a:r>
            </a:p>
          </p:txBody>
        </p:sp>
        <p:pic>
          <p:nvPicPr>
            <p:cNvPr id="6" name="Picture 2" descr="C'est un crochet vert et blanc. Idée de cadeau' Petits badges | Spreadshirt">
              <a:extLst>
                <a:ext uri="{FF2B5EF4-FFF2-40B4-BE49-F238E27FC236}">
                  <a16:creationId xmlns:a16="http://schemas.microsoft.com/office/drawing/2014/main" id="{5766A7FA-72E9-453A-BF87-F042B29EF7F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2641" y="3347358"/>
              <a:ext cx="365632" cy="3656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085503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1328196" y="79841"/>
            <a:ext cx="7187155" cy="1104636"/>
          </a:xfrm>
        </p:spPr>
        <p:txBody>
          <a:bodyPr>
            <a:normAutofit/>
          </a:bodyPr>
          <a:lstStyle/>
          <a:p>
            <a:r>
              <a:rPr lang="fr-CA" dirty="0">
                <a:solidFill>
                  <a:srgbClr val="81C731"/>
                </a:solidFill>
              </a:rPr>
              <a:t>À retenir</a:t>
            </a:r>
          </a:p>
        </p:txBody>
      </p:sp>
      <p:sp>
        <p:nvSpPr>
          <p:cNvPr id="5" name="Espace réservé du contenu 4">
            <a:extLst>
              <a:ext uri="{FF2B5EF4-FFF2-40B4-BE49-F238E27FC236}">
                <a16:creationId xmlns:a16="http://schemas.microsoft.com/office/drawing/2014/main" id="{AFC14446-B2FB-426B-B26B-41E4D579AF5C}"/>
              </a:ext>
            </a:extLst>
          </p:cNvPr>
          <p:cNvSpPr>
            <a:spLocks noGrp="1"/>
          </p:cNvSpPr>
          <p:nvPr>
            <p:ph idx="1"/>
          </p:nvPr>
        </p:nvSpPr>
        <p:spPr>
          <a:xfrm>
            <a:off x="841790" y="1307369"/>
            <a:ext cx="7877629" cy="4103359"/>
          </a:xfrm>
        </p:spPr>
        <p:txBody>
          <a:bodyPr>
            <a:noAutofit/>
          </a:bodyPr>
          <a:lstStyle/>
          <a:p>
            <a:pPr>
              <a:lnSpc>
                <a:spcPct val="100000"/>
              </a:lnSpc>
              <a:spcBef>
                <a:spcPts val="0"/>
              </a:spcBef>
              <a:spcAft>
                <a:spcPts val="600"/>
              </a:spcAft>
              <a:buClr>
                <a:srgbClr val="81C731"/>
              </a:buClr>
            </a:pPr>
            <a:r>
              <a:rPr lang="fr-CA" sz="2200" dirty="0"/>
              <a:t>Le parc d’équipements médicaux du CIUSSS est </a:t>
            </a:r>
            <a:r>
              <a:rPr lang="fr-CA" sz="2200" dirty="0">
                <a:solidFill>
                  <a:srgbClr val="81C731"/>
                </a:solidFill>
              </a:rPr>
              <a:t>partagé</a:t>
            </a:r>
            <a:r>
              <a:rPr lang="fr-CA" sz="2200" dirty="0"/>
              <a:t> </a:t>
            </a:r>
            <a:r>
              <a:rPr lang="fr-CA" sz="1600" dirty="0"/>
              <a:t>(</a:t>
            </a:r>
            <a:r>
              <a:rPr lang="fr-CA" sz="2200" dirty="0"/>
              <a:t>GBM, SIM</a:t>
            </a:r>
            <a:r>
              <a:rPr lang="fr-CA" sz="1600" dirty="0"/>
              <a:t>, SRSAD, Radio-Oncologie)</a:t>
            </a:r>
          </a:p>
          <a:p>
            <a:pPr marL="0" indent="0">
              <a:lnSpc>
                <a:spcPct val="100000"/>
              </a:lnSpc>
              <a:spcBef>
                <a:spcPts val="0"/>
              </a:spcBef>
              <a:spcAft>
                <a:spcPts val="600"/>
              </a:spcAft>
              <a:buClr>
                <a:srgbClr val="81C731"/>
              </a:buClr>
              <a:buNone/>
            </a:pPr>
            <a:endParaRPr lang="fr-CA" sz="1200" dirty="0"/>
          </a:p>
          <a:p>
            <a:pPr>
              <a:lnSpc>
                <a:spcPct val="100000"/>
              </a:lnSpc>
              <a:spcBef>
                <a:spcPts val="0"/>
              </a:spcBef>
              <a:spcAft>
                <a:spcPts val="600"/>
              </a:spcAft>
              <a:buClr>
                <a:srgbClr val="81C731"/>
              </a:buClr>
            </a:pPr>
            <a:r>
              <a:rPr lang="fr-CA" sz="2200" dirty="0"/>
              <a:t>Le plan d’entretien préventif est basé sur une </a:t>
            </a:r>
            <a:r>
              <a:rPr lang="fr-CA" sz="2200" dirty="0">
                <a:solidFill>
                  <a:srgbClr val="81C731"/>
                </a:solidFill>
              </a:rPr>
              <a:t>analyse de risque</a:t>
            </a:r>
            <a:r>
              <a:rPr lang="fr-CA" sz="2200" dirty="0"/>
              <a:t> </a:t>
            </a:r>
            <a:r>
              <a:rPr lang="fr-CA" sz="1600" dirty="0"/>
              <a:t>(recommandation des manufacturiers, criticité et priorité)</a:t>
            </a:r>
            <a:r>
              <a:rPr lang="fr-CA" sz="2200" dirty="0"/>
              <a:t>, programmé et exécuté via une </a:t>
            </a:r>
            <a:r>
              <a:rPr lang="fr-CA" sz="2200" dirty="0">
                <a:solidFill>
                  <a:srgbClr val="81C731"/>
                </a:solidFill>
              </a:rPr>
              <a:t>GMAO</a:t>
            </a:r>
          </a:p>
          <a:p>
            <a:pPr marL="0" indent="0">
              <a:lnSpc>
                <a:spcPct val="100000"/>
              </a:lnSpc>
              <a:spcBef>
                <a:spcPts val="0"/>
              </a:spcBef>
              <a:spcAft>
                <a:spcPts val="600"/>
              </a:spcAft>
              <a:buClr>
                <a:srgbClr val="81C731"/>
              </a:buClr>
              <a:buNone/>
            </a:pPr>
            <a:endParaRPr lang="fr-CA" sz="1200" dirty="0">
              <a:solidFill>
                <a:srgbClr val="81C731"/>
              </a:solidFill>
            </a:endParaRPr>
          </a:p>
          <a:p>
            <a:pPr>
              <a:lnSpc>
                <a:spcPct val="100000"/>
              </a:lnSpc>
              <a:spcBef>
                <a:spcPts val="0"/>
              </a:spcBef>
              <a:spcAft>
                <a:spcPts val="600"/>
              </a:spcAft>
              <a:buClr>
                <a:srgbClr val="81C731"/>
              </a:buClr>
            </a:pPr>
            <a:r>
              <a:rPr lang="fr-CA" sz="2200" dirty="0">
                <a:solidFill>
                  <a:srgbClr val="81C731"/>
                </a:solidFill>
              </a:rPr>
              <a:t>Étiquette</a:t>
            </a:r>
            <a:r>
              <a:rPr lang="fr-CA" sz="2200" dirty="0"/>
              <a:t> collée sur l’équipement après un entretien préventif </a:t>
            </a:r>
            <a:r>
              <a:rPr lang="fr-CA" sz="1600" dirty="0"/>
              <a:t>(preuve d’entretien préventif)</a:t>
            </a:r>
          </a:p>
          <a:p>
            <a:pPr marL="0" indent="0">
              <a:lnSpc>
                <a:spcPct val="100000"/>
              </a:lnSpc>
              <a:spcBef>
                <a:spcPts val="0"/>
              </a:spcBef>
              <a:spcAft>
                <a:spcPts val="600"/>
              </a:spcAft>
              <a:buClr>
                <a:srgbClr val="81C731"/>
              </a:buClr>
              <a:buNone/>
            </a:pPr>
            <a:endParaRPr lang="fr-CA" sz="1200" dirty="0"/>
          </a:p>
          <a:p>
            <a:pPr>
              <a:lnSpc>
                <a:spcPct val="100000"/>
              </a:lnSpc>
              <a:spcBef>
                <a:spcPts val="0"/>
              </a:spcBef>
              <a:spcAft>
                <a:spcPts val="600"/>
              </a:spcAft>
              <a:buClr>
                <a:srgbClr val="81C731"/>
              </a:buClr>
            </a:pPr>
            <a:r>
              <a:rPr lang="fr-CA" sz="2200" dirty="0">
                <a:solidFill>
                  <a:srgbClr val="81C731"/>
                </a:solidFill>
              </a:rPr>
              <a:t>Rapports</a:t>
            </a:r>
            <a:r>
              <a:rPr lang="fr-CA" sz="2200" dirty="0"/>
              <a:t> d’entretien préventif </a:t>
            </a:r>
            <a:r>
              <a:rPr lang="fr-CA" sz="2200" dirty="0">
                <a:solidFill>
                  <a:srgbClr val="81C731"/>
                </a:solidFill>
              </a:rPr>
              <a:t>disponibles</a:t>
            </a:r>
            <a:r>
              <a:rPr lang="fr-CA" sz="2200" dirty="0"/>
              <a:t> sur demande</a:t>
            </a:r>
            <a:endParaRPr lang="fr-CA" sz="1600" dirty="0"/>
          </a:p>
        </p:txBody>
      </p:sp>
      <p:pic>
        <p:nvPicPr>
          <p:cNvPr id="4" name="Image 3">
            <a:extLst>
              <a:ext uri="{FF2B5EF4-FFF2-40B4-BE49-F238E27FC236}">
                <a16:creationId xmlns:a16="http://schemas.microsoft.com/office/drawing/2014/main" id="{3E8ADDAA-47C8-4319-9BC9-B242309EB30F}"/>
              </a:ext>
            </a:extLst>
          </p:cNvPr>
          <p:cNvPicPr>
            <a:picLocks noChangeAspect="1"/>
          </p:cNvPicPr>
          <p:nvPr/>
        </p:nvPicPr>
        <p:blipFill>
          <a:blip r:embed="rId4"/>
          <a:stretch>
            <a:fillRect/>
          </a:stretch>
        </p:blipFill>
        <p:spPr>
          <a:xfrm>
            <a:off x="7656004" y="3482373"/>
            <a:ext cx="1171783" cy="700827"/>
          </a:xfrm>
          <a:prstGeom prst="rect">
            <a:avLst/>
          </a:prstGeom>
        </p:spPr>
      </p:pic>
      <p:pic>
        <p:nvPicPr>
          <p:cNvPr id="7" name="Image 6">
            <a:extLst>
              <a:ext uri="{FF2B5EF4-FFF2-40B4-BE49-F238E27FC236}">
                <a16:creationId xmlns:a16="http://schemas.microsoft.com/office/drawing/2014/main" id="{3615B48F-C7D4-4A0F-BE9C-03052F42073C}"/>
              </a:ext>
            </a:extLst>
          </p:cNvPr>
          <p:cNvPicPr>
            <a:picLocks noChangeAspect="1"/>
          </p:cNvPicPr>
          <p:nvPr/>
        </p:nvPicPr>
        <p:blipFill>
          <a:blip r:embed="rId5"/>
          <a:stretch>
            <a:fillRect/>
          </a:stretch>
        </p:blipFill>
        <p:spPr>
          <a:xfrm>
            <a:off x="5756651" y="4035352"/>
            <a:ext cx="1171783" cy="595018"/>
          </a:xfrm>
          <a:prstGeom prst="rect">
            <a:avLst/>
          </a:prstGeom>
        </p:spPr>
      </p:pic>
    </p:spTree>
    <p:extLst>
      <p:ext uri="{BB962C8B-B14F-4D97-AF65-F5344CB8AC3E}">
        <p14:creationId xmlns:p14="http://schemas.microsoft.com/office/powerpoint/2010/main" val="23600363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1385861" y="90088"/>
            <a:ext cx="7187155" cy="1104636"/>
          </a:xfrm>
        </p:spPr>
        <p:txBody>
          <a:bodyPr>
            <a:normAutofit/>
          </a:bodyPr>
          <a:lstStyle/>
          <a:p>
            <a:r>
              <a:rPr lang="fr-CA" dirty="0">
                <a:solidFill>
                  <a:srgbClr val="81C731"/>
                </a:solidFill>
              </a:rPr>
              <a:t>Actions de soutien</a:t>
            </a:r>
          </a:p>
        </p:txBody>
      </p:sp>
      <p:sp>
        <p:nvSpPr>
          <p:cNvPr id="5" name="Espace réservé du contenu 4">
            <a:extLst>
              <a:ext uri="{FF2B5EF4-FFF2-40B4-BE49-F238E27FC236}">
                <a16:creationId xmlns:a16="http://schemas.microsoft.com/office/drawing/2014/main" id="{AFC14446-B2FB-426B-B26B-41E4D579AF5C}"/>
              </a:ext>
            </a:extLst>
          </p:cNvPr>
          <p:cNvSpPr>
            <a:spLocks noGrp="1"/>
          </p:cNvSpPr>
          <p:nvPr>
            <p:ph idx="1"/>
          </p:nvPr>
        </p:nvSpPr>
        <p:spPr>
          <a:xfrm>
            <a:off x="783770" y="1567211"/>
            <a:ext cx="7731579" cy="3444434"/>
          </a:xfrm>
        </p:spPr>
        <p:txBody>
          <a:bodyPr>
            <a:noAutofit/>
          </a:bodyPr>
          <a:lstStyle/>
          <a:p>
            <a:pPr>
              <a:lnSpc>
                <a:spcPct val="100000"/>
              </a:lnSpc>
              <a:buClr>
                <a:srgbClr val="81C731"/>
              </a:buClr>
            </a:pPr>
            <a:r>
              <a:rPr lang="fr-CA" sz="2200" dirty="0">
                <a:solidFill>
                  <a:srgbClr val="81C731"/>
                </a:solidFill>
              </a:rPr>
              <a:t>Libérer les équipements médicaux</a:t>
            </a:r>
            <a:r>
              <a:rPr lang="fr-CA" sz="2200" dirty="0"/>
              <a:t> aide à la réalisation du plan d’entretien préventif</a:t>
            </a:r>
          </a:p>
          <a:p>
            <a:pPr marL="0" indent="0">
              <a:lnSpc>
                <a:spcPct val="100000"/>
              </a:lnSpc>
              <a:buClr>
                <a:srgbClr val="81C731"/>
              </a:buClr>
              <a:buNone/>
            </a:pPr>
            <a:endParaRPr lang="fr-CA" sz="2200" dirty="0"/>
          </a:p>
          <a:p>
            <a:pPr>
              <a:lnSpc>
                <a:spcPct val="100000"/>
              </a:lnSpc>
              <a:buClr>
                <a:srgbClr val="81C731"/>
              </a:buClr>
            </a:pPr>
            <a:r>
              <a:rPr lang="fr-CA" sz="2200" dirty="0"/>
              <a:t>Lors d’un incident impliquant un équipement médical:</a:t>
            </a:r>
          </a:p>
          <a:p>
            <a:pPr lvl="1">
              <a:lnSpc>
                <a:spcPct val="100000"/>
              </a:lnSpc>
              <a:buClr>
                <a:srgbClr val="81C731"/>
              </a:buClr>
            </a:pPr>
            <a:r>
              <a:rPr lang="fr-CA" sz="2200" dirty="0">
                <a:solidFill>
                  <a:srgbClr val="81C731"/>
                </a:solidFill>
              </a:rPr>
              <a:t>Inscrire le No d’inventaire </a:t>
            </a:r>
            <a:r>
              <a:rPr lang="fr-CA" sz="2200" dirty="0"/>
              <a:t>de l’équipement impliqué dans le AH223</a:t>
            </a:r>
          </a:p>
          <a:p>
            <a:pPr lvl="1">
              <a:lnSpc>
                <a:spcPct val="100000"/>
              </a:lnSpc>
              <a:buClr>
                <a:srgbClr val="81C731"/>
              </a:buClr>
            </a:pPr>
            <a:r>
              <a:rPr lang="fr-CA" sz="2200" dirty="0">
                <a:solidFill>
                  <a:srgbClr val="81C731"/>
                </a:solidFill>
              </a:rPr>
              <a:t>Aviser </a:t>
            </a:r>
            <a:r>
              <a:rPr lang="fr-CA" sz="2200" dirty="0"/>
              <a:t>le groupe responsable et lui </a:t>
            </a:r>
            <a:r>
              <a:rPr lang="fr-CA" sz="2200" dirty="0">
                <a:solidFill>
                  <a:srgbClr val="81C731"/>
                </a:solidFill>
              </a:rPr>
              <a:t>remettre</a:t>
            </a:r>
            <a:r>
              <a:rPr lang="fr-CA" sz="2200" dirty="0"/>
              <a:t> une copie du AH223</a:t>
            </a:r>
          </a:p>
          <a:p>
            <a:pPr lvl="1">
              <a:lnSpc>
                <a:spcPct val="100000"/>
              </a:lnSpc>
              <a:buClr>
                <a:srgbClr val="81C731"/>
              </a:buClr>
            </a:pPr>
            <a:r>
              <a:rPr lang="fr-CA" sz="2200" dirty="0">
                <a:solidFill>
                  <a:srgbClr val="81C731"/>
                </a:solidFill>
              </a:rPr>
              <a:t>Conserver </a:t>
            </a:r>
            <a:r>
              <a:rPr lang="fr-CA" sz="2200" dirty="0"/>
              <a:t>les accessoires et fournitures</a:t>
            </a:r>
          </a:p>
        </p:txBody>
      </p:sp>
    </p:spTree>
    <p:extLst>
      <p:ext uri="{BB962C8B-B14F-4D97-AF65-F5344CB8AC3E}">
        <p14:creationId xmlns:p14="http://schemas.microsoft.com/office/powerpoint/2010/main" val="29638826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1528476" y="98288"/>
            <a:ext cx="7187155" cy="1104636"/>
          </a:xfrm>
        </p:spPr>
        <p:txBody>
          <a:bodyPr>
            <a:normAutofit/>
          </a:bodyPr>
          <a:lstStyle/>
          <a:p>
            <a:r>
              <a:rPr lang="fr-CA" dirty="0">
                <a:solidFill>
                  <a:srgbClr val="81C731"/>
                </a:solidFill>
              </a:rPr>
              <a:t>À consulter</a:t>
            </a:r>
          </a:p>
        </p:txBody>
      </p:sp>
      <p:pic>
        <p:nvPicPr>
          <p:cNvPr id="9" name="Image 8">
            <a:extLst>
              <a:ext uri="{FF2B5EF4-FFF2-40B4-BE49-F238E27FC236}">
                <a16:creationId xmlns:a16="http://schemas.microsoft.com/office/drawing/2014/main" id="{10DB8A79-8B86-494B-9C5E-8EC3C4765B79}"/>
              </a:ext>
            </a:extLst>
          </p:cNvPr>
          <p:cNvPicPr>
            <a:picLocks noChangeAspect="1"/>
          </p:cNvPicPr>
          <p:nvPr/>
        </p:nvPicPr>
        <p:blipFill>
          <a:blip r:embed="rId4"/>
          <a:stretch>
            <a:fillRect/>
          </a:stretch>
        </p:blipFill>
        <p:spPr>
          <a:xfrm>
            <a:off x="4579091" y="1240397"/>
            <a:ext cx="3239763" cy="1969935"/>
          </a:xfrm>
          <a:prstGeom prst="rect">
            <a:avLst/>
          </a:prstGeom>
          <a:ln>
            <a:solidFill>
              <a:srgbClr val="81C731"/>
            </a:solidFill>
          </a:ln>
        </p:spPr>
      </p:pic>
      <p:sp>
        <p:nvSpPr>
          <p:cNvPr id="10" name="ZoneTexte 9">
            <a:extLst>
              <a:ext uri="{FF2B5EF4-FFF2-40B4-BE49-F238E27FC236}">
                <a16:creationId xmlns:a16="http://schemas.microsoft.com/office/drawing/2014/main" id="{4CB83EE7-E186-4F33-BE46-CC2414B3D8BB}"/>
              </a:ext>
            </a:extLst>
          </p:cNvPr>
          <p:cNvSpPr txBox="1"/>
          <p:nvPr/>
        </p:nvSpPr>
        <p:spPr>
          <a:xfrm>
            <a:off x="3682313" y="3800123"/>
            <a:ext cx="5033318" cy="923330"/>
          </a:xfrm>
          <a:prstGeom prst="rect">
            <a:avLst/>
          </a:prstGeom>
          <a:noFill/>
          <a:ln w="25400">
            <a:solidFill>
              <a:srgbClr val="81C731"/>
            </a:solidFill>
          </a:ln>
        </p:spPr>
        <p:txBody>
          <a:bodyPr wrap="square" rtlCol="0">
            <a:spAutoFit/>
          </a:bodyPr>
          <a:lstStyle/>
          <a:p>
            <a:pPr algn="ctr"/>
            <a:r>
              <a:rPr lang="fr-CA" dirty="0"/>
              <a:t>La liste de répartition des équipements médicaux est actuellement en cours de révision et sera déposée dans l’Intranet </a:t>
            </a:r>
          </a:p>
        </p:txBody>
      </p:sp>
      <p:pic>
        <p:nvPicPr>
          <p:cNvPr id="4" name="Image 3">
            <a:extLst>
              <a:ext uri="{FF2B5EF4-FFF2-40B4-BE49-F238E27FC236}">
                <a16:creationId xmlns:a16="http://schemas.microsoft.com/office/drawing/2014/main" id="{DA7A2BC6-2A0A-45DD-86FC-157C32F681A3}"/>
              </a:ext>
            </a:extLst>
          </p:cNvPr>
          <p:cNvPicPr>
            <a:picLocks noChangeAspect="1"/>
          </p:cNvPicPr>
          <p:nvPr/>
        </p:nvPicPr>
        <p:blipFill>
          <a:blip r:embed="rId5"/>
          <a:stretch>
            <a:fillRect/>
          </a:stretch>
        </p:blipFill>
        <p:spPr>
          <a:xfrm>
            <a:off x="512060" y="671716"/>
            <a:ext cx="3114804" cy="4051737"/>
          </a:xfrm>
          <a:prstGeom prst="rect">
            <a:avLst/>
          </a:prstGeom>
        </p:spPr>
      </p:pic>
    </p:spTree>
    <p:extLst>
      <p:ext uri="{BB962C8B-B14F-4D97-AF65-F5344CB8AC3E}">
        <p14:creationId xmlns:p14="http://schemas.microsoft.com/office/powerpoint/2010/main" val="17377907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290D27DC-ADDE-4D89-93BB-98A3D5C16A27}"/>
              </a:ext>
            </a:extLst>
          </p:cNvPr>
          <p:cNvSpPr>
            <a:spLocks noGrp="1"/>
          </p:cNvSpPr>
          <p:nvPr>
            <p:ph type="title"/>
          </p:nvPr>
        </p:nvSpPr>
        <p:spPr>
          <a:xfrm>
            <a:off x="2417179" y="625444"/>
            <a:ext cx="6098171" cy="994172"/>
          </a:xfrm>
        </p:spPr>
        <p:txBody>
          <a:bodyPr>
            <a:normAutofit fontScale="90000"/>
          </a:bodyPr>
          <a:lstStyle/>
          <a:p>
            <a:r>
              <a:rPr lang="fr-CA" dirty="0">
                <a:solidFill>
                  <a:srgbClr val="81C731"/>
                </a:solidFill>
              </a:rPr>
              <a:t>En cas de besoin</a:t>
            </a:r>
            <a:r>
              <a:rPr lang="fr-FR" sz="2325" dirty="0">
                <a:solidFill>
                  <a:srgbClr val="81C731"/>
                </a:solidFill>
                <a:latin typeface="+mn-lt"/>
              </a:rPr>
              <a:t> </a:t>
            </a:r>
            <a:br>
              <a:rPr lang="fr-FR" sz="2325" dirty="0">
                <a:solidFill>
                  <a:srgbClr val="81C731"/>
                </a:solidFill>
                <a:latin typeface="+mn-lt"/>
              </a:rPr>
            </a:br>
            <a:endParaRPr lang="fr-CA" dirty="0">
              <a:solidFill>
                <a:srgbClr val="81C731"/>
              </a:solidFill>
              <a:latin typeface="+mn-lt"/>
            </a:endParaRPr>
          </a:p>
        </p:txBody>
      </p:sp>
      <p:sp>
        <p:nvSpPr>
          <p:cNvPr id="8" name="Espace réservé du contenu 2">
            <a:extLst>
              <a:ext uri="{FF2B5EF4-FFF2-40B4-BE49-F238E27FC236}">
                <a16:creationId xmlns:a16="http://schemas.microsoft.com/office/drawing/2014/main" id="{7BBA48F3-1435-491E-B940-D4F5A7259801}"/>
              </a:ext>
            </a:extLst>
          </p:cNvPr>
          <p:cNvSpPr txBox="1">
            <a:spLocks/>
          </p:cNvSpPr>
          <p:nvPr/>
        </p:nvSpPr>
        <p:spPr>
          <a:xfrm>
            <a:off x="653702" y="1968550"/>
            <a:ext cx="7721266" cy="2933255"/>
          </a:xfrm>
          <a:prstGeom prst="rect">
            <a:avLst/>
          </a:prstGeom>
        </p:spPr>
        <p:txBody>
          <a:bodyPr>
            <a:normAutofit/>
          </a:bodyPr>
          <a:lstStyle>
            <a:lvl1pPr marL="228600" indent="-228600" algn="l" defTabSz="914400" rtl="0" eaLnBrk="1" latinLnBrk="0" hangingPunct="1">
              <a:lnSpc>
                <a:spcPct val="90000"/>
              </a:lnSpc>
              <a:spcBef>
                <a:spcPts val="1000"/>
              </a:spcBef>
              <a:buClr>
                <a:schemeClr val="bg2"/>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fr-FR" sz="2200" dirty="0">
              <a:solidFill>
                <a:srgbClr val="767171"/>
              </a:solidFill>
            </a:endParaRPr>
          </a:p>
          <a:p>
            <a:pPr marL="0" indent="0">
              <a:buNone/>
            </a:pPr>
            <a:r>
              <a:rPr lang="fr-FR" sz="2200" dirty="0">
                <a:solidFill>
                  <a:schemeClr val="tx2">
                    <a:lumMod val="75000"/>
                    <a:lumOff val="25000"/>
                  </a:schemeClr>
                </a:solidFill>
              </a:rPr>
              <a:t>Service de génie biomédical</a:t>
            </a:r>
          </a:p>
          <a:p>
            <a:pPr marL="0" indent="0">
              <a:buNone/>
            </a:pPr>
            <a:r>
              <a:rPr lang="fr-FR" sz="2200" dirty="0">
                <a:solidFill>
                  <a:schemeClr val="tx2">
                    <a:lumMod val="75000"/>
                    <a:lumOff val="25000"/>
                  </a:schemeClr>
                </a:solidFill>
              </a:rPr>
              <a:t>CIUSSS de l'Est-de-l'Île-de-Montréal</a:t>
            </a:r>
          </a:p>
          <a:p>
            <a:pPr marL="0" indent="0">
              <a:buNone/>
            </a:pPr>
            <a:r>
              <a:rPr lang="fr-FR" sz="2200" dirty="0">
                <a:hlinkClick r:id="rId2"/>
              </a:rPr>
              <a:t>fabienne.debiais.cemtl@ssss.gouv.qc.ca</a:t>
            </a:r>
            <a:r>
              <a:rPr lang="fr-FR" sz="2200" dirty="0"/>
              <a:t> </a:t>
            </a:r>
          </a:p>
        </p:txBody>
      </p:sp>
      <p:pic>
        <p:nvPicPr>
          <p:cNvPr id="4" name="Image 3">
            <a:extLst>
              <a:ext uri="{FF2B5EF4-FFF2-40B4-BE49-F238E27FC236}">
                <a16:creationId xmlns:a16="http://schemas.microsoft.com/office/drawing/2014/main" id="{F8F4ACED-2D0C-44B7-882D-023634BC172F}"/>
              </a:ext>
            </a:extLst>
          </p:cNvPr>
          <p:cNvPicPr>
            <a:picLocks noChangeAspect="1"/>
          </p:cNvPicPr>
          <p:nvPr/>
        </p:nvPicPr>
        <p:blipFill>
          <a:blip r:embed="rId3"/>
          <a:stretch>
            <a:fillRect/>
          </a:stretch>
        </p:blipFill>
        <p:spPr>
          <a:xfrm>
            <a:off x="6746430" y="2048573"/>
            <a:ext cx="1437707" cy="1617854"/>
          </a:xfrm>
          <a:prstGeom prst="rect">
            <a:avLst/>
          </a:prstGeom>
          <a:noFill/>
          <a:effectLst>
            <a:softEdge rad="63500"/>
          </a:effectLst>
        </p:spPr>
      </p:pic>
    </p:spTree>
    <p:extLst>
      <p:ext uri="{BB962C8B-B14F-4D97-AF65-F5344CB8AC3E}">
        <p14:creationId xmlns:p14="http://schemas.microsoft.com/office/powerpoint/2010/main" val="31029519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Media Create Sales: Week 13, 2018 (Mar 26 - Apr 01) | Page 14 | ResetEra">
            <a:extLst>
              <a:ext uri="{FF2B5EF4-FFF2-40B4-BE49-F238E27FC236}">
                <a16:creationId xmlns:a16="http://schemas.microsoft.com/office/drawing/2014/main" id="{6AF8CE27-EA89-4FB7-B78C-259156B2FC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8744" y="876561"/>
            <a:ext cx="5048397" cy="3781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12589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normAutofit/>
          </a:bodyPr>
          <a:lstStyle/>
          <a:p>
            <a:r>
              <a:rPr lang="fr-CA" dirty="0">
                <a:solidFill>
                  <a:srgbClr val="81C731"/>
                </a:solidFill>
              </a:rPr>
              <a:t>Plan de la présentation</a:t>
            </a:r>
          </a:p>
        </p:txBody>
      </p:sp>
      <p:sp>
        <p:nvSpPr>
          <p:cNvPr id="3" name="Espace réservé du contenu 2"/>
          <p:cNvSpPr>
            <a:spLocks noGrp="1"/>
          </p:cNvSpPr>
          <p:nvPr>
            <p:ph idx="1"/>
            <p:custDataLst>
              <p:tags r:id="rId2"/>
            </p:custDataLst>
          </p:nvPr>
        </p:nvSpPr>
        <p:spPr>
          <a:xfrm>
            <a:off x="1211181" y="1898747"/>
            <a:ext cx="7304170" cy="2788584"/>
          </a:xfrm>
        </p:spPr>
        <p:txBody>
          <a:bodyPr>
            <a:normAutofit/>
          </a:bodyPr>
          <a:lstStyle/>
          <a:p>
            <a:pPr marL="457200" indent="-457200">
              <a:buClr>
                <a:srgbClr val="81C731"/>
              </a:buClr>
              <a:buFont typeface="+mj-lt"/>
              <a:buAutoNum type="arabicPeriod"/>
            </a:pPr>
            <a:r>
              <a:rPr lang="fr-CA" dirty="0"/>
              <a:t>Présentation de la POR et ses exigences</a:t>
            </a:r>
          </a:p>
          <a:p>
            <a:pPr marL="457200" indent="-457200">
              <a:buClr>
                <a:srgbClr val="81C731"/>
              </a:buClr>
              <a:buFont typeface="+mj-lt"/>
              <a:buAutoNum type="arabicPeriod"/>
            </a:pPr>
            <a:r>
              <a:rPr lang="fr-CA" dirty="0"/>
              <a:t>Description du plan d’entretien préventif au CEMTL</a:t>
            </a:r>
          </a:p>
          <a:p>
            <a:pPr marL="457200" indent="-457200">
              <a:buClr>
                <a:srgbClr val="81C731"/>
              </a:buClr>
              <a:buFont typeface="+mj-lt"/>
              <a:buAutoNum type="arabicPeriod"/>
            </a:pPr>
            <a:r>
              <a:rPr lang="fr-CA" dirty="0"/>
              <a:t>Notions à retenir</a:t>
            </a:r>
          </a:p>
          <a:p>
            <a:pPr marL="457200" indent="-457200">
              <a:buClr>
                <a:srgbClr val="81C731"/>
              </a:buClr>
              <a:buFont typeface="+mj-lt"/>
              <a:buAutoNum type="arabicPeriod"/>
            </a:pPr>
            <a:r>
              <a:rPr lang="fr-CA" dirty="0"/>
              <a:t>Actions de soutien</a:t>
            </a:r>
          </a:p>
          <a:p>
            <a:pPr marL="457200" indent="-457200">
              <a:buClr>
                <a:srgbClr val="81C731"/>
              </a:buClr>
              <a:buFont typeface="+mj-lt"/>
              <a:buAutoNum type="arabicPeriod"/>
            </a:pPr>
            <a:r>
              <a:rPr lang="fr-CA" dirty="0"/>
              <a:t>Documents à consulter</a:t>
            </a:r>
          </a:p>
          <a:p>
            <a:pPr marL="457200" indent="-457200">
              <a:buClr>
                <a:srgbClr val="81C731"/>
              </a:buClr>
              <a:buFont typeface="+mj-lt"/>
              <a:buAutoNum type="arabicPeriod"/>
            </a:pPr>
            <a:r>
              <a:rPr lang="fr-CA" dirty="0"/>
              <a:t>Contact</a:t>
            </a:r>
          </a:p>
          <a:p>
            <a:pPr marL="457200" indent="-457200">
              <a:buClr>
                <a:srgbClr val="81C731"/>
              </a:buClr>
              <a:buFont typeface="+mj-lt"/>
              <a:buAutoNum type="arabicPeriod"/>
            </a:pPr>
            <a:r>
              <a:rPr lang="fr-CA" dirty="0"/>
              <a:t>Questions</a:t>
            </a:r>
          </a:p>
          <a:p>
            <a:pPr marL="457200" indent="-457200">
              <a:buFont typeface="+mj-lt"/>
              <a:buAutoNum type="arabicPeriod"/>
            </a:pPr>
            <a:endParaRPr lang="fr-CA"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83E41F05-D375-4610-807A-7750BBAC21CF}"/>
              </a:ext>
            </a:extLst>
          </p:cNvPr>
          <p:cNvPicPr>
            <a:picLocks noChangeAspect="1"/>
          </p:cNvPicPr>
          <p:nvPr/>
        </p:nvPicPr>
        <p:blipFill>
          <a:blip r:embed="rId3"/>
          <a:stretch>
            <a:fillRect/>
          </a:stretch>
        </p:blipFill>
        <p:spPr>
          <a:xfrm>
            <a:off x="3099568" y="145139"/>
            <a:ext cx="5908518" cy="695119"/>
          </a:xfrm>
          <a:prstGeom prst="rect">
            <a:avLst/>
          </a:prstGeom>
        </p:spPr>
      </p:pic>
      <p:sp>
        <p:nvSpPr>
          <p:cNvPr id="7" name="ZoneTexte 6">
            <a:extLst>
              <a:ext uri="{FF2B5EF4-FFF2-40B4-BE49-F238E27FC236}">
                <a16:creationId xmlns:a16="http://schemas.microsoft.com/office/drawing/2014/main" id="{B9AC30CE-0FB5-456C-A310-CB082C1719F2}"/>
              </a:ext>
            </a:extLst>
          </p:cNvPr>
          <p:cNvSpPr txBox="1"/>
          <p:nvPr/>
        </p:nvSpPr>
        <p:spPr>
          <a:xfrm>
            <a:off x="1299318" y="860324"/>
            <a:ext cx="7708768" cy="800219"/>
          </a:xfrm>
          <a:prstGeom prst="rect">
            <a:avLst/>
          </a:prstGeom>
          <a:noFill/>
        </p:spPr>
        <p:txBody>
          <a:bodyPr wrap="square" rtlCol="0">
            <a:spAutoFit/>
          </a:bodyPr>
          <a:lstStyle/>
          <a:p>
            <a:r>
              <a:rPr lang="fr-FR" sz="2800" b="1" dirty="0">
                <a:solidFill>
                  <a:srgbClr val="81C731"/>
                </a:solidFill>
                <a:latin typeface="Calibri (Corps)"/>
              </a:rPr>
              <a:t>PROGRAMME D’ENTRETIEN PRÉVENTIF </a:t>
            </a:r>
            <a:r>
              <a:rPr lang="fr-FR" sz="2800" dirty="0">
                <a:solidFill>
                  <a:srgbClr val="81C731"/>
                </a:solidFill>
                <a:latin typeface="Calibri (Corps)"/>
              </a:rPr>
              <a:t>(POR 4.4.8)</a:t>
            </a:r>
          </a:p>
          <a:p>
            <a:pPr>
              <a:spcAft>
                <a:spcPts val="600"/>
              </a:spcAft>
            </a:pPr>
            <a:r>
              <a:rPr lang="fr-FR" dirty="0">
                <a:solidFill>
                  <a:srgbClr val="76717E"/>
                </a:solidFill>
                <a:latin typeface="Calibri (Corps)"/>
              </a:rPr>
              <a:t>Chapitre 4 Leadership – Gestion de la qualité et des risques</a:t>
            </a:r>
          </a:p>
        </p:txBody>
      </p:sp>
      <p:sp>
        <p:nvSpPr>
          <p:cNvPr id="11" name="ZoneTexte 10">
            <a:extLst>
              <a:ext uri="{FF2B5EF4-FFF2-40B4-BE49-F238E27FC236}">
                <a16:creationId xmlns:a16="http://schemas.microsoft.com/office/drawing/2014/main" id="{558CB01B-FB2A-420C-8DCC-FB1E608E7CE5}"/>
              </a:ext>
            </a:extLst>
          </p:cNvPr>
          <p:cNvSpPr txBox="1"/>
          <p:nvPr/>
        </p:nvSpPr>
        <p:spPr>
          <a:xfrm>
            <a:off x="717616" y="2000195"/>
            <a:ext cx="7708768" cy="1354217"/>
          </a:xfrm>
          <a:prstGeom prst="rect">
            <a:avLst/>
          </a:prstGeom>
          <a:noFill/>
          <a:ln w="22225">
            <a:solidFill>
              <a:srgbClr val="81C731"/>
            </a:solidFill>
          </a:ln>
        </p:spPr>
        <p:txBody>
          <a:bodyPr wrap="square" rtlCol="0">
            <a:spAutoFit/>
          </a:bodyPr>
          <a:lstStyle/>
          <a:p>
            <a:pPr algn="just"/>
            <a:endParaRPr lang="fr-CA" sz="800" b="1" dirty="0">
              <a:solidFill>
                <a:srgbClr val="76717E"/>
              </a:solidFill>
              <a:latin typeface="Calibri (Corps)"/>
            </a:endParaRPr>
          </a:p>
          <a:p>
            <a:pPr algn="just"/>
            <a:r>
              <a:rPr lang="fr-CA" sz="2200" b="1" dirty="0">
                <a:solidFill>
                  <a:srgbClr val="76717E"/>
                </a:solidFill>
                <a:latin typeface="Calibri (Corps)"/>
              </a:rPr>
              <a:t>Les gestionnaires de l'établissement mettent en </a:t>
            </a:r>
            <a:r>
              <a:rPr lang="fr-CA" sz="2200" b="1" dirty="0" err="1">
                <a:solidFill>
                  <a:srgbClr val="76717E"/>
                </a:solidFill>
                <a:latin typeface="Calibri (Corps)"/>
              </a:rPr>
              <a:t>oeuvre</a:t>
            </a:r>
            <a:r>
              <a:rPr lang="fr-CA" sz="2200" b="1" dirty="0">
                <a:solidFill>
                  <a:srgbClr val="76717E"/>
                </a:solidFill>
                <a:latin typeface="Calibri (Corps)"/>
              </a:rPr>
              <a:t> un </a:t>
            </a:r>
            <a:r>
              <a:rPr lang="fr-CA" sz="2200" b="1" u="sng" dirty="0">
                <a:solidFill>
                  <a:srgbClr val="81C731"/>
                </a:solidFill>
                <a:latin typeface="Calibri (Corps)"/>
              </a:rPr>
              <a:t>programme efficace d'entretien préventif</a:t>
            </a:r>
            <a:r>
              <a:rPr lang="fr-CA" sz="2200" b="1" dirty="0">
                <a:solidFill>
                  <a:srgbClr val="76717E"/>
                </a:solidFill>
                <a:latin typeface="Calibri (Corps)"/>
              </a:rPr>
              <a:t> pour tous les appareils et instruments médicaux, l'équipement et la technologie.</a:t>
            </a:r>
          </a:p>
          <a:p>
            <a:pPr algn="just"/>
            <a:endParaRPr lang="fr-CA" sz="800" b="1" dirty="0">
              <a:solidFill>
                <a:srgbClr val="76717E"/>
              </a:solidFill>
              <a:latin typeface="Calibri (Corps)"/>
            </a:endParaRPr>
          </a:p>
        </p:txBody>
      </p:sp>
      <p:sp>
        <p:nvSpPr>
          <p:cNvPr id="12" name="ZoneTexte 11">
            <a:extLst>
              <a:ext uri="{FF2B5EF4-FFF2-40B4-BE49-F238E27FC236}">
                <a16:creationId xmlns:a16="http://schemas.microsoft.com/office/drawing/2014/main" id="{C529EDD6-223E-4ADA-A3EB-29AB3F6396D4}"/>
              </a:ext>
            </a:extLst>
          </p:cNvPr>
          <p:cNvSpPr txBox="1"/>
          <p:nvPr/>
        </p:nvSpPr>
        <p:spPr>
          <a:xfrm>
            <a:off x="717616" y="3628921"/>
            <a:ext cx="7708768" cy="1723549"/>
          </a:xfrm>
          <a:prstGeom prst="rect">
            <a:avLst/>
          </a:prstGeom>
          <a:noFill/>
        </p:spPr>
        <p:txBody>
          <a:bodyPr wrap="square" rtlCol="0">
            <a:spAutoFit/>
          </a:bodyPr>
          <a:lstStyle/>
          <a:p>
            <a:r>
              <a:rPr lang="fr-FR" sz="1600" b="1" dirty="0">
                <a:solidFill>
                  <a:srgbClr val="76717E"/>
                </a:solidFill>
                <a:latin typeface="Calibri (Corps)"/>
              </a:rPr>
              <a:t>Objectifs:</a:t>
            </a:r>
          </a:p>
          <a:p>
            <a:pPr marL="285750" indent="-285750">
              <a:spcAft>
                <a:spcPts val="600"/>
              </a:spcAft>
              <a:buFontTx/>
              <a:buChar char="-"/>
            </a:pPr>
            <a:r>
              <a:rPr lang="fr-CA" sz="1600" u="sng" dirty="0">
                <a:solidFill>
                  <a:srgbClr val="76717E"/>
                </a:solidFill>
                <a:latin typeface="Calibri (Corps)"/>
              </a:rPr>
              <a:t>Assurer la sécurité, la fiabilité et la fonctionnalité</a:t>
            </a:r>
            <a:r>
              <a:rPr lang="fr-CA" sz="1600" dirty="0">
                <a:solidFill>
                  <a:srgbClr val="76717E"/>
                </a:solidFill>
                <a:latin typeface="Calibri (Corps)"/>
              </a:rPr>
              <a:t> des appareils et instruments médicaux, l'équipement et la technologie;</a:t>
            </a:r>
            <a:endParaRPr lang="fr-FR" sz="1600" dirty="0">
              <a:solidFill>
                <a:srgbClr val="76717E"/>
              </a:solidFill>
              <a:latin typeface="Calibri (Corps)"/>
            </a:endParaRPr>
          </a:p>
          <a:p>
            <a:pPr marL="285750" indent="-285750">
              <a:spcAft>
                <a:spcPts val="600"/>
              </a:spcAft>
              <a:buFontTx/>
              <a:buChar char="-"/>
            </a:pPr>
            <a:r>
              <a:rPr lang="fr-CA" sz="1600" u="sng" dirty="0">
                <a:solidFill>
                  <a:srgbClr val="76717E"/>
                </a:solidFill>
                <a:latin typeface="Calibri (Corps)"/>
              </a:rPr>
              <a:t>Repérer en amont d'éventuelle défaillance</a:t>
            </a:r>
            <a:r>
              <a:rPr lang="fr-CA" sz="1600" dirty="0">
                <a:solidFill>
                  <a:srgbClr val="76717E"/>
                </a:solidFill>
                <a:latin typeface="Calibri (Corps)"/>
              </a:rPr>
              <a:t> qui pourrait mener à des blessures chez la </a:t>
            </a:r>
            <a:r>
              <a:rPr lang="fr-CA" sz="1600" dirty="0" err="1">
                <a:solidFill>
                  <a:srgbClr val="76717E"/>
                </a:solidFill>
                <a:latin typeface="Calibri (Corps)"/>
              </a:rPr>
              <a:t>main-d'oeuvre</a:t>
            </a:r>
            <a:r>
              <a:rPr lang="fr-CA" sz="1600" dirty="0">
                <a:solidFill>
                  <a:srgbClr val="76717E"/>
                </a:solidFill>
                <a:latin typeface="Calibri (Corps)"/>
              </a:rPr>
              <a:t> ou les usagers, et </a:t>
            </a:r>
            <a:r>
              <a:rPr lang="fr-CA" sz="1600" u="sng" dirty="0">
                <a:solidFill>
                  <a:srgbClr val="76717E"/>
                </a:solidFill>
                <a:latin typeface="Calibri (Corps)"/>
              </a:rPr>
              <a:t>y remédier</a:t>
            </a:r>
            <a:r>
              <a:rPr lang="fr-CA" sz="1600" dirty="0">
                <a:solidFill>
                  <a:srgbClr val="76717E"/>
                </a:solidFill>
                <a:latin typeface="Calibri (Corps)"/>
              </a:rPr>
              <a:t> promptement;</a:t>
            </a:r>
          </a:p>
          <a:p>
            <a:pPr marL="285750" indent="-285750">
              <a:spcAft>
                <a:spcPts val="600"/>
              </a:spcAft>
              <a:buFontTx/>
              <a:buChar char="-"/>
            </a:pPr>
            <a:r>
              <a:rPr lang="fr-CA" sz="1600" u="sng" dirty="0">
                <a:solidFill>
                  <a:srgbClr val="76717E"/>
                </a:solidFill>
                <a:latin typeface="Calibri (Corps)"/>
              </a:rPr>
              <a:t>Améliorer la longévité</a:t>
            </a:r>
            <a:r>
              <a:rPr lang="fr-CA" sz="1600" dirty="0">
                <a:solidFill>
                  <a:srgbClr val="76717E"/>
                </a:solidFill>
                <a:latin typeface="Calibri (Corps)"/>
              </a:rPr>
              <a:t> de l'appareil.</a:t>
            </a:r>
            <a:endParaRPr lang="fr-FR" sz="2000" b="1" dirty="0">
              <a:solidFill>
                <a:srgbClr val="76717E"/>
              </a:solidFill>
              <a:latin typeface="Calibri (Corps)"/>
            </a:endParaRPr>
          </a:p>
        </p:txBody>
      </p:sp>
    </p:spTree>
    <p:extLst>
      <p:ext uri="{BB962C8B-B14F-4D97-AF65-F5344CB8AC3E}">
        <p14:creationId xmlns:p14="http://schemas.microsoft.com/office/powerpoint/2010/main" val="24953762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83E41F05-D375-4610-807A-7750BBAC21CF}"/>
              </a:ext>
            </a:extLst>
          </p:cNvPr>
          <p:cNvPicPr>
            <a:picLocks noChangeAspect="1"/>
          </p:cNvPicPr>
          <p:nvPr/>
        </p:nvPicPr>
        <p:blipFill>
          <a:blip r:embed="rId3"/>
          <a:stretch>
            <a:fillRect/>
          </a:stretch>
        </p:blipFill>
        <p:spPr>
          <a:xfrm>
            <a:off x="3099568" y="145139"/>
            <a:ext cx="5908518" cy="695119"/>
          </a:xfrm>
          <a:prstGeom prst="rect">
            <a:avLst/>
          </a:prstGeom>
        </p:spPr>
      </p:pic>
      <p:sp>
        <p:nvSpPr>
          <p:cNvPr id="8" name="ZoneTexte 7">
            <a:extLst>
              <a:ext uri="{FF2B5EF4-FFF2-40B4-BE49-F238E27FC236}">
                <a16:creationId xmlns:a16="http://schemas.microsoft.com/office/drawing/2014/main" id="{FB4C19F4-B77C-4ED9-BCC6-58AEA05E7996}"/>
              </a:ext>
            </a:extLst>
          </p:cNvPr>
          <p:cNvSpPr txBox="1"/>
          <p:nvPr/>
        </p:nvSpPr>
        <p:spPr>
          <a:xfrm>
            <a:off x="844907" y="1629145"/>
            <a:ext cx="8240916" cy="3323987"/>
          </a:xfrm>
          <a:prstGeom prst="rect">
            <a:avLst/>
          </a:prstGeom>
          <a:noFill/>
        </p:spPr>
        <p:txBody>
          <a:bodyPr wrap="square" rtlCol="0">
            <a:spAutoFit/>
          </a:bodyPr>
          <a:lstStyle/>
          <a:p>
            <a:r>
              <a:rPr lang="fr-FR" sz="2000" b="1" dirty="0">
                <a:solidFill>
                  <a:srgbClr val="76717E"/>
                </a:solidFill>
                <a:latin typeface="Calibri (Corps)"/>
              </a:rPr>
              <a:t>TESTS DE CONFORMITÉ</a:t>
            </a:r>
          </a:p>
          <a:p>
            <a:pPr marL="324000" indent="-324000">
              <a:spcAft>
                <a:spcPts val="1200"/>
              </a:spcAft>
              <a:buFont typeface="+mj-lt"/>
              <a:buAutoNum type="arabicPeriod"/>
            </a:pPr>
            <a:r>
              <a:rPr lang="fr-CA" sz="2000" dirty="0">
                <a:solidFill>
                  <a:srgbClr val="76717E"/>
                </a:solidFill>
                <a:latin typeface="Calibri (Corps)"/>
              </a:rPr>
              <a:t>Un </a:t>
            </a:r>
            <a:r>
              <a:rPr lang="fr-CA" sz="2000" u="sng" dirty="0">
                <a:solidFill>
                  <a:srgbClr val="81C731"/>
                </a:solidFill>
                <a:latin typeface="Calibri (Corps)"/>
              </a:rPr>
              <a:t>programme d'entretien préventif est en place </a:t>
            </a:r>
            <a:r>
              <a:rPr lang="fr-CA" sz="2000" dirty="0">
                <a:solidFill>
                  <a:srgbClr val="76717E"/>
                </a:solidFill>
                <a:latin typeface="Calibri (Corps)"/>
              </a:rPr>
              <a:t>pour tous les appareils ou instruments médicaux, l'équipement et la technologie.</a:t>
            </a:r>
            <a:endParaRPr lang="fr-FR" sz="2000" dirty="0">
              <a:solidFill>
                <a:srgbClr val="76717E"/>
              </a:solidFill>
              <a:latin typeface="Calibri (Corps)"/>
            </a:endParaRPr>
          </a:p>
          <a:p>
            <a:pPr marL="324000" indent="-324000">
              <a:spcAft>
                <a:spcPts val="1200"/>
              </a:spcAft>
              <a:buFont typeface="+mj-lt"/>
              <a:buAutoNum type="arabicPeriod"/>
            </a:pPr>
            <a:r>
              <a:rPr lang="fr-FR" sz="2000" dirty="0">
                <a:solidFill>
                  <a:srgbClr val="76717E"/>
                </a:solidFill>
                <a:latin typeface="Calibri (Corps)"/>
              </a:rPr>
              <a:t>Il y a des </a:t>
            </a:r>
            <a:r>
              <a:rPr lang="fr-FR" sz="2000" u="sng" dirty="0">
                <a:solidFill>
                  <a:srgbClr val="81C731"/>
                </a:solidFill>
                <a:latin typeface="Calibri (Corps)"/>
              </a:rPr>
              <a:t>rapports d’entretien préventif pertinents</a:t>
            </a:r>
            <a:r>
              <a:rPr lang="fr-FR" sz="2000" dirty="0">
                <a:solidFill>
                  <a:srgbClr val="76717E"/>
                </a:solidFill>
                <a:latin typeface="Calibri (Corps)"/>
              </a:rPr>
              <a:t>.</a:t>
            </a:r>
          </a:p>
          <a:p>
            <a:pPr marL="324000" indent="-324000">
              <a:spcAft>
                <a:spcPts val="1200"/>
              </a:spcAft>
              <a:buFont typeface="+mj-lt"/>
              <a:buAutoNum type="arabicPeriod"/>
            </a:pPr>
            <a:r>
              <a:rPr lang="fr-FR" sz="2000" dirty="0">
                <a:solidFill>
                  <a:srgbClr val="76717E"/>
                </a:solidFill>
                <a:latin typeface="Calibri (Corps)"/>
              </a:rPr>
              <a:t>Un processus est en place pour </a:t>
            </a:r>
            <a:r>
              <a:rPr lang="fr-FR" sz="2000" u="sng" dirty="0">
                <a:solidFill>
                  <a:srgbClr val="81C731"/>
                </a:solidFill>
                <a:latin typeface="Calibri (Corps)"/>
              </a:rPr>
              <a:t>évaluer l’efficacité du programme d’entretien préventif</a:t>
            </a:r>
            <a:r>
              <a:rPr lang="fr-FR" sz="2000" dirty="0">
                <a:solidFill>
                  <a:srgbClr val="76717E"/>
                </a:solidFill>
                <a:latin typeface="Calibri (Corps)"/>
              </a:rPr>
              <a:t> de l’établissement.</a:t>
            </a:r>
          </a:p>
          <a:p>
            <a:pPr marL="324000" indent="-324000">
              <a:spcAft>
                <a:spcPts val="1200"/>
              </a:spcAft>
              <a:buFont typeface="+mj-lt"/>
              <a:buAutoNum type="arabicPeriod"/>
            </a:pPr>
            <a:r>
              <a:rPr lang="fr-FR" sz="2000" dirty="0">
                <a:solidFill>
                  <a:srgbClr val="76717E"/>
                </a:solidFill>
                <a:latin typeface="Calibri (Corps)"/>
              </a:rPr>
              <a:t>Un </a:t>
            </a:r>
            <a:r>
              <a:rPr lang="fr-FR" sz="2000" u="sng" dirty="0">
                <a:solidFill>
                  <a:srgbClr val="81C731"/>
                </a:solidFill>
                <a:latin typeface="Calibri (Corps)"/>
              </a:rPr>
              <a:t>suivi</a:t>
            </a:r>
            <a:r>
              <a:rPr lang="fr-FR" sz="2000" dirty="0">
                <a:solidFill>
                  <a:srgbClr val="76717E"/>
                </a:solidFill>
                <a:latin typeface="Calibri (Corps)"/>
              </a:rPr>
              <a:t>, lequel est consigné, est effectué en ce qui concerne les </a:t>
            </a:r>
            <a:r>
              <a:rPr lang="fr-FR" sz="2000" u="sng" dirty="0">
                <a:solidFill>
                  <a:srgbClr val="81C731"/>
                </a:solidFill>
                <a:latin typeface="Calibri (Corps)"/>
              </a:rPr>
              <a:t>enquêtes relatives à des incidents et à des problèmes</a:t>
            </a:r>
            <a:r>
              <a:rPr lang="fr-FR" sz="2000" dirty="0">
                <a:solidFill>
                  <a:srgbClr val="76717E"/>
                </a:solidFill>
                <a:latin typeface="Calibri (Corps)"/>
              </a:rPr>
              <a:t> impliquant les appareils et instruments médicaux, l’équipement et la technologie.</a:t>
            </a:r>
            <a:endParaRPr lang="fr-FR" sz="2000" b="1" u="sng" dirty="0">
              <a:solidFill>
                <a:srgbClr val="76717E"/>
              </a:solidFill>
              <a:latin typeface="Calibri (Corps)"/>
            </a:endParaRPr>
          </a:p>
        </p:txBody>
      </p:sp>
    </p:spTree>
    <p:extLst>
      <p:ext uri="{BB962C8B-B14F-4D97-AF65-F5344CB8AC3E}">
        <p14:creationId xmlns:p14="http://schemas.microsoft.com/office/powerpoint/2010/main" val="25488722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1163171" y="1712"/>
            <a:ext cx="7980829" cy="1104636"/>
          </a:xfrm>
        </p:spPr>
        <p:txBody>
          <a:bodyPr>
            <a:normAutofit/>
          </a:bodyPr>
          <a:lstStyle/>
          <a:p>
            <a:r>
              <a:rPr lang="fr-CA" dirty="0">
                <a:solidFill>
                  <a:srgbClr val="81C731"/>
                </a:solidFill>
              </a:rPr>
              <a:t>Plan d’entretien préventif (CEMTL)</a:t>
            </a:r>
          </a:p>
        </p:txBody>
      </p:sp>
      <p:sp>
        <p:nvSpPr>
          <p:cNvPr id="5" name="Espace réservé du contenu 4">
            <a:extLst>
              <a:ext uri="{FF2B5EF4-FFF2-40B4-BE49-F238E27FC236}">
                <a16:creationId xmlns:a16="http://schemas.microsoft.com/office/drawing/2014/main" id="{AFC14446-B2FB-426B-B26B-41E4D579AF5C}"/>
              </a:ext>
            </a:extLst>
          </p:cNvPr>
          <p:cNvSpPr>
            <a:spLocks noGrp="1"/>
          </p:cNvSpPr>
          <p:nvPr>
            <p:ph idx="1"/>
          </p:nvPr>
        </p:nvSpPr>
        <p:spPr>
          <a:xfrm>
            <a:off x="783770" y="1535426"/>
            <a:ext cx="7731579" cy="3731370"/>
          </a:xfrm>
        </p:spPr>
        <p:txBody>
          <a:bodyPr>
            <a:noAutofit/>
          </a:bodyPr>
          <a:lstStyle/>
          <a:p>
            <a:pPr marL="0" indent="0">
              <a:buNone/>
            </a:pPr>
            <a:r>
              <a:rPr lang="fr-CA" sz="2200" b="1" dirty="0">
                <a:solidFill>
                  <a:srgbClr val="81C731"/>
                </a:solidFill>
              </a:rPr>
              <a:t>QUOI ? </a:t>
            </a:r>
          </a:p>
          <a:p>
            <a:pPr marL="0" indent="0">
              <a:lnSpc>
                <a:spcPct val="100000"/>
              </a:lnSpc>
              <a:buNone/>
            </a:pPr>
            <a:r>
              <a:rPr lang="fr-CA" sz="2200" b="1" dirty="0"/>
              <a:t>Outils et procédures</a:t>
            </a:r>
            <a:r>
              <a:rPr lang="fr-CA" sz="2200" dirty="0"/>
              <a:t> mis en place pour réaliser et suivre les entretiens préventifs</a:t>
            </a:r>
          </a:p>
          <a:p>
            <a:pPr marL="0" indent="0">
              <a:buNone/>
            </a:pPr>
            <a:endParaRPr lang="fr-CA" sz="1000" dirty="0"/>
          </a:p>
          <a:p>
            <a:pPr marL="0" indent="0">
              <a:buNone/>
            </a:pPr>
            <a:endParaRPr lang="fr-CA" sz="1000" dirty="0"/>
          </a:p>
          <a:p>
            <a:pPr marL="0" indent="0">
              <a:buNone/>
            </a:pPr>
            <a:r>
              <a:rPr lang="fr-CA" sz="2200" b="1" dirty="0">
                <a:solidFill>
                  <a:srgbClr val="81C731"/>
                </a:solidFill>
              </a:rPr>
              <a:t>POURQUOI ?</a:t>
            </a:r>
          </a:p>
          <a:p>
            <a:pPr>
              <a:lnSpc>
                <a:spcPct val="100000"/>
              </a:lnSpc>
              <a:buClr>
                <a:srgbClr val="81C731"/>
              </a:buClr>
              <a:buFont typeface="Arial" panose="020B0604020202020204" pitchFamily="34" charset="0"/>
              <a:buChar char="−"/>
            </a:pPr>
            <a:r>
              <a:rPr lang="fr-CA" sz="2200" b="1" dirty="0"/>
              <a:t> Maintenir le bon fonctionnement</a:t>
            </a:r>
            <a:r>
              <a:rPr lang="fr-CA" sz="2200" dirty="0"/>
              <a:t> </a:t>
            </a:r>
            <a:r>
              <a:rPr lang="fr-CA" sz="2200" b="1" dirty="0"/>
              <a:t>des équipements médicaux afin d’assurer les bons soins aux patients</a:t>
            </a:r>
          </a:p>
          <a:p>
            <a:pPr>
              <a:lnSpc>
                <a:spcPct val="100000"/>
              </a:lnSpc>
              <a:buClr>
                <a:srgbClr val="81C731"/>
              </a:buClr>
              <a:buFont typeface="Arial" panose="020B0604020202020204" pitchFamily="34" charset="0"/>
              <a:buChar char="−"/>
            </a:pPr>
            <a:r>
              <a:rPr lang="fr-CA" sz="2200" b="1" dirty="0"/>
              <a:t> Assurer le respect des performances originales</a:t>
            </a:r>
          </a:p>
          <a:p>
            <a:pPr>
              <a:lnSpc>
                <a:spcPct val="100000"/>
              </a:lnSpc>
              <a:buClr>
                <a:srgbClr val="81C731"/>
              </a:buClr>
              <a:buFont typeface="Arial" panose="020B0604020202020204" pitchFamily="34" charset="0"/>
              <a:buChar char="−"/>
            </a:pPr>
            <a:r>
              <a:rPr lang="fr-CA" sz="2200" b="1" dirty="0"/>
              <a:t> Maintenir la conformité aux normes en vigueur</a:t>
            </a:r>
          </a:p>
        </p:txBody>
      </p:sp>
      <p:sp>
        <p:nvSpPr>
          <p:cNvPr id="3" name="Phylactère : pensées 2">
            <a:extLst>
              <a:ext uri="{FF2B5EF4-FFF2-40B4-BE49-F238E27FC236}">
                <a16:creationId xmlns:a16="http://schemas.microsoft.com/office/drawing/2014/main" id="{A699EF59-489F-4E8C-B61D-44874638C246}"/>
              </a:ext>
            </a:extLst>
          </p:cNvPr>
          <p:cNvSpPr/>
          <p:nvPr/>
        </p:nvSpPr>
        <p:spPr>
          <a:xfrm>
            <a:off x="5622472" y="2378529"/>
            <a:ext cx="3437164" cy="1175393"/>
          </a:xfrm>
          <a:prstGeom prst="cloudCallout">
            <a:avLst>
              <a:gd name="adj1" fmla="val -107633"/>
              <a:gd name="adj2" fmla="val 43841"/>
            </a:avLst>
          </a:prstGeom>
          <a:noFill/>
          <a:ln w="28575">
            <a:solidFill>
              <a:srgbClr val="81C7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600" dirty="0">
                <a:solidFill>
                  <a:srgbClr val="81C731"/>
                </a:solidFill>
              </a:rPr>
              <a:t>Assurer une prestation sécuritaire des soins au patient</a:t>
            </a:r>
          </a:p>
        </p:txBody>
      </p:sp>
    </p:spTree>
    <p:extLst>
      <p:ext uri="{BB962C8B-B14F-4D97-AF65-F5344CB8AC3E}">
        <p14:creationId xmlns:p14="http://schemas.microsoft.com/office/powerpoint/2010/main" val="1866285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1328196" y="0"/>
            <a:ext cx="7815804" cy="1104636"/>
          </a:xfrm>
        </p:spPr>
        <p:txBody>
          <a:bodyPr>
            <a:normAutofit/>
          </a:bodyPr>
          <a:lstStyle/>
          <a:p>
            <a:r>
              <a:rPr lang="fr-CA" dirty="0">
                <a:solidFill>
                  <a:srgbClr val="81C731"/>
                </a:solidFill>
              </a:rPr>
              <a:t>Plan d’entretien préventif (CEMTL)</a:t>
            </a:r>
          </a:p>
        </p:txBody>
      </p:sp>
      <p:sp>
        <p:nvSpPr>
          <p:cNvPr id="5" name="Espace réservé du contenu 4">
            <a:extLst>
              <a:ext uri="{FF2B5EF4-FFF2-40B4-BE49-F238E27FC236}">
                <a16:creationId xmlns:a16="http://schemas.microsoft.com/office/drawing/2014/main" id="{AFC14446-B2FB-426B-B26B-41E4D579AF5C}"/>
              </a:ext>
            </a:extLst>
          </p:cNvPr>
          <p:cNvSpPr>
            <a:spLocks noGrp="1"/>
          </p:cNvSpPr>
          <p:nvPr>
            <p:ph idx="1"/>
          </p:nvPr>
        </p:nvSpPr>
        <p:spPr>
          <a:xfrm>
            <a:off x="474134" y="1772492"/>
            <a:ext cx="8271934" cy="3444434"/>
          </a:xfrm>
        </p:spPr>
        <p:txBody>
          <a:bodyPr>
            <a:noAutofit/>
          </a:bodyPr>
          <a:lstStyle/>
          <a:p>
            <a:pPr marL="0" indent="0">
              <a:lnSpc>
                <a:spcPct val="100000"/>
              </a:lnSpc>
              <a:buNone/>
            </a:pPr>
            <a:r>
              <a:rPr lang="fr-CA" sz="2200" b="1" dirty="0">
                <a:solidFill>
                  <a:srgbClr val="81C731"/>
                </a:solidFill>
              </a:rPr>
              <a:t>QUI EST RESPONSABLE </a:t>
            </a:r>
            <a:r>
              <a:rPr lang="fr-CA" sz="1100" b="1" dirty="0">
                <a:solidFill>
                  <a:srgbClr val="81C731"/>
                </a:solidFill>
              </a:rPr>
              <a:t>(</a:t>
            </a:r>
            <a:r>
              <a:rPr lang="fr-CA" sz="1100" dirty="0">
                <a:solidFill>
                  <a:srgbClr val="81C731"/>
                </a:solidFill>
              </a:rPr>
              <a:t>des appareils et instruments médicaux, l'équipement et la technologie)</a:t>
            </a:r>
            <a:r>
              <a:rPr lang="fr-CA" sz="2200" b="1" dirty="0">
                <a:solidFill>
                  <a:srgbClr val="81C731"/>
                </a:solidFill>
              </a:rPr>
              <a:t>? </a:t>
            </a:r>
          </a:p>
          <a:p>
            <a:pPr marL="0" indent="0">
              <a:lnSpc>
                <a:spcPct val="100000"/>
              </a:lnSpc>
              <a:buNone/>
            </a:pPr>
            <a:r>
              <a:rPr lang="fr-CA" sz="2200" b="1" dirty="0"/>
              <a:t>Génie biomédical:</a:t>
            </a:r>
          </a:p>
          <a:p>
            <a:pPr marL="0" indent="0">
              <a:lnSpc>
                <a:spcPct val="114000"/>
              </a:lnSpc>
              <a:buNone/>
            </a:pPr>
            <a:r>
              <a:rPr lang="fr-CA" sz="2200" u="sng" dirty="0"/>
              <a:t>Équipements médicaux spécialisés </a:t>
            </a:r>
            <a:r>
              <a:rPr lang="fr-CA" sz="2200" dirty="0"/>
              <a:t>et les </a:t>
            </a:r>
            <a:r>
              <a:rPr lang="fr-CA" sz="2200" u="sng" dirty="0"/>
              <a:t>équipements de soins</a:t>
            </a:r>
            <a:r>
              <a:rPr lang="fr-CA" sz="2200" dirty="0"/>
              <a:t>, comme un appareil d’anesthésie ou une pompe à perfusion.</a:t>
            </a:r>
          </a:p>
          <a:p>
            <a:pPr marL="0" indent="0">
              <a:lnSpc>
                <a:spcPct val="100000"/>
              </a:lnSpc>
              <a:buNone/>
            </a:pPr>
            <a:endParaRPr lang="fr-CA" sz="1200" dirty="0"/>
          </a:p>
          <a:p>
            <a:pPr marL="0" indent="0">
              <a:buNone/>
            </a:pPr>
            <a:r>
              <a:rPr lang="fr-CA" sz="2200" b="1" dirty="0"/>
              <a:t>Installations matérielles:</a:t>
            </a:r>
          </a:p>
          <a:p>
            <a:pPr marL="0" indent="0">
              <a:lnSpc>
                <a:spcPct val="114000"/>
              </a:lnSpc>
              <a:buNone/>
            </a:pPr>
            <a:r>
              <a:rPr lang="fr-CA" sz="2200" u="sng" dirty="0"/>
              <a:t>Mobilier et les équipements de support, comme le lit ou lève-personne, ainsi que les équipements de réfrigération.</a:t>
            </a:r>
          </a:p>
          <a:p>
            <a:pPr marL="0" indent="0">
              <a:lnSpc>
                <a:spcPct val="100000"/>
              </a:lnSpc>
              <a:buNone/>
            </a:pPr>
            <a:endParaRPr lang="fr-CA" sz="2200" dirty="0"/>
          </a:p>
        </p:txBody>
      </p:sp>
    </p:spTree>
    <p:extLst>
      <p:ext uri="{BB962C8B-B14F-4D97-AF65-F5344CB8AC3E}">
        <p14:creationId xmlns:p14="http://schemas.microsoft.com/office/powerpoint/2010/main" val="40129469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2218765" y="0"/>
            <a:ext cx="6925236" cy="1104636"/>
          </a:xfrm>
        </p:spPr>
        <p:txBody>
          <a:bodyPr>
            <a:normAutofit/>
          </a:bodyPr>
          <a:lstStyle/>
          <a:p>
            <a:r>
              <a:rPr lang="fr-CA" dirty="0">
                <a:solidFill>
                  <a:srgbClr val="81C731"/>
                </a:solidFill>
              </a:rPr>
              <a:t>Système de gestion des maintenances (CEMTL)</a:t>
            </a:r>
          </a:p>
        </p:txBody>
      </p:sp>
      <p:sp>
        <p:nvSpPr>
          <p:cNvPr id="5" name="Espace réservé du contenu 4">
            <a:extLst>
              <a:ext uri="{FF2B5EF4-FFF2-40B4-BE49-F238E27FC236}">
                <a16:creationId xmlns:a16="http://schemas.microsoft.com/office/drawing/2014/main" id="{AFC14446-B2FB-426B-B26B-41E4D579AF5C}"/>
              </a:ext>
            </a:extLst>
          </p:cNvPr>
          <p:cNvSpPr>
            <a:spLocks noGrp="1"/>
          </p:cNvSpPr>
          <p:nvPr>
            <p:ph idx="1"/>
          </p:nvPr>
        </p:nvSpPr>
        <p:spPr>
          <a:xfrm>
            <a:off x="581891" y="1527431"/>
            <a:ext cx="7731579" cy="1449808"/>
          </a:xfrm>
        </p:spPr>
        <p:txBody>
          <a:bodyPr>
            <a:normAutofit fontScale="92500"/>
          </a:bodyPr>
          <a:lstStyle/>
          <a:p>
            <a:pPr marL="0" indent="0">
              <a:lnSpc>
                <a:spcPct val="110000"/>
              </a:lnSpc>
              <a:buNone/>
            </a:pPr>
            <a:r>
              <a:rPr lang="fr-CA" sz="2400" dirty="0"/>
              <a:t>Chaque groupe responsable d’un inventaire doit:</a:t>
            </a:r>
          </a:p>
          <a:p>
            <a:pPr>
              <a:lnSpc>
                <a:spcPct val="110000"/>
              </a:lnSpc>
              <a:buClr>
                <a:srgbClr val="81C731"/>
              </a:buClr>
            </a:pPr>
            <a:r>
              <a:rPr lang="fr-CA" sz="2400" dirty="0"/>
              <a:t>Être en mesure de </a:t>
            </a:r>
            <a:r>
              <a:rPr lang="fr-CA" sz="2400" b="1" dirty="0">
                <a:solidFill>
                  <a:srgbClr val="81C731"/>
                </a:solidFill>
              </a:rPr>
              <a:t>planifier l’exécution </a:t>
            </a:r>
            <a:r>
              <a:rPr lang="fr-CA" sz="2400" dirty="0"/>
              <a:t>du programme grâce à un système de gestion </a:t>
            </a:r>
            <a:r>
              <a:rPr lang="fr-CA" sz="1700" dirty="0"/>
              <a:t>(calendrier des entretiens préventifs)</a:t>
            </a:r>
          </a:p>
        </p:txBody>
      </p:sp>
      <p:pic>
        <p:nvPicPr>
          <p:cNvPr id="4" name="Picture 4" descr="calendrier dessin - Envol de Provence">
            <a:extLst>
              <a:ext uri="{FF2B5EF4-FFF2-40B4-BE49-F238E27FC236}">
                <a16:creationId xmlns:a16="http://schemas.microsoft.com/office/drawing/2014/main" id="{D0E87776-4BA5-4794-90FE-4ABB4F66E84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31244" y="1674392"/>
            <a:ext cx="1312756" cy="820473"/>
          </a:xfrm>
          <a:prstGeom prst="rect">
            <a:avLst/>
          </a:prstGeom>
          <a:noFill/>
          <a:extLst>
            <a:ext uri="{909E8E84-426E-40DD-AFC4-6F175D3DCCD1}">
              <a14:hiddenFill xmlns:a14="http://schemas.microsoft.com/office/drawing/2010/main">
                <a:solidFill>
                  <a:srgbClr val="FFFFFF"/>
                </a:solidFill>
              </a14:hiddenFill>
            </a:ext>
          </a:extLst>
        </p:spPr>
      </p:pic>
      <p:sp>
        <p:nvSpPr>
          <p:cNvPr id="6" name="Espace réservé du contenu 4">
            <a:extLst>
              <a:ext uri="{FF2B5EF4-FFF2-40B4-BE49-F238E27FC236}">
                <a16:creationId xmlns:a16="http://schemas.microsoft.com/office/drawing/2014/main" id="{A8F0C996-34B6-466A-A486-DEF588B1ABA7}"/>
              </a:ext>
            </a:extLst>
          </p:cNvPr>
          <p:cNvSpPr txBox="1">
            <a:spLocks/>
          </p:cNvSpPr>
          <p:nvPr/>
        </p:nvSpPr>
        <p:spPr>
          <a:xfrm>
            <a:off x="581891" y="3640667"/>
            <a:ext cx="7731579" cy="1770062"/>
          </a:xfrm>
          <a:prstGeom prst="rect">
            <a:avLst/>
          </a:prstGeom>
        </p:spPr>
        <p:txBody>
          <a:bodyPr vert="horz" lIns="91440" tIns="45720" rIns="91440" bIns="45720" rtlCol="0">
            <a:normAutofit lnSpcReduction="10000"/>
          </a:bodyPr>
          <a:lstStyle>
            <a:lvl1pPr marL="171450" indent="-171450" algn="l" defTabSz="685800" rtl="0" eaLnBrk="1" latinLnBrk="0" hangingPunct="1">
              <a:lnSpc>
                <a:spcPct val="90000"/>
              </a:lnSpc>
              <a:spcBef>
                <a:spcPts val="750"/>
              </a:spcBef>
              <a:buClr>
                <a:schemeClr val="bg2"/>
              </a:buClr>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bg2"/>
              </a:buClr>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bg2"/>
              </a:buClr>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bg2"/>
              </a:buClr>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bg2"/>
              </a:buClr>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fr-CA" sz="2000" dirty="0"/>
              <a:t>Un système de </a:t>
            </a:r>
            <a:r>
              <a:rPr lang="fr-CA" sz="2000" b="1" dirty="0">
                <a:solidFill>
                  <a:srgbClr val="81C731"/>
                </a:solidFill>
              </a:rPr>
              <a:t>gestion des maintenances assistée par ordinateur</a:t>
            </a:r>
            <a:r>
              <a:rPr lang="fr-CA" sz="2000" dirty="0"/>
              <a:t> (GMAO) devient essentiel pour un grand inventaire:</a:t>
            </a:r>
          </a:p>
          <a:p>
            <a:pPr marL="252000">
              <a:lnSpc>
                <a:spcPct val="100000"/>
              </a:lnSpc>
              <a:buClr>
                <a:srgbClr val="81C731"/>
              </a:buClr>
              <a:buFontTx/>
              <a:buChar char="-"/>
            </a:pPr>
            <a:r>
              <a:rPr lang="fr-CA" sz="2000" dirty="0">
                <a:solidFill>
                  <a:srgbClr val="81C731"/>
                </a:solidFill>
              </a:rPr>
              <a:t>Enregistrer</a:t>
            </a:r>
            <a:r>
              <a:rPr lang="fr-CA" sz="2000" dirty="0"/>
              <a:t> les équipements</a:t>
            </a:r>
          </a:p>
          <a:p>
            <a:pPr marL="252000">
              <a:lnSpc>
                <a:spcPct val="100000"/>
              </a:lnSpc>
              <a:buClr>
                <a:srgbClr val="81C731"/>
              </a:buClr>
              <a:buFontTx/>
              <a:buChar char="-"/>
            </a:pPr>
            <a:r>
              <a:rPr lang="fr-CA" sz="2000" dirty="0">
                <a:solidFill>
                  <a:srgbClr val="81C731"/>
                </a:solidFill>
              </a:rPr>
              <a:t>Programmer</a:t>
            </a:r>
            <a:r>
              <a:rPr lang="fr-CA" sz="2000" dirty="0"/>
              <a:t> les entretiens préventifs </a:t>
            </a:r>
            <a:r>
              <a:rPr lang="fr-CA" sz="1600" dirty="0"/>
              <a:t>(fréquence, criticité, priorité)</a:t>
            </a:r>
          </a:p>
          <a:p>
            <a:pPr marL="252000">
              <a:lnSpc>
                <a:spcPct val="100000"/>
              </a:lnSpc>
              <a:buClr>
                <a:srgbClr val="81C731"/>
              </a:buClr>
              <a:buFontTx/>
              <a:buChar char="-"/>
            </a:pPr>
            <a:r>
              <a:rPr lang="fr-CA" sz="2000" dirty="0">
                <a:solidFill>
                  <a:srgbClr val="81C731"/>
                </a:solidFill>
              </a:rPr>
              <a:t>Documenter</a:t>
            </a:r>
            <a:r>
              <a:rPr lang="fr-CA" sz="2000" dirty="0"/>
              <a:t> les entretiens préventifs </a:t>
            </a:r>
            <a:r>
              <a:rPr lang="fr-CA" sz="1600" dirty="0"/>
              <a:t>(rapports, certifications)</a:t>
            </a:r>
          </a:p>
          <a:p>
            <a:pPr marL="0" indent="0">
              <a:lnSpc>
                <a:spcPct val="100000"/>
              </a:lnSpc>
              <a:buClr>
                <a:srgbClr val="81C731"/>
              </a:buClr>
              <a:buFont typeface="Arial" panose="020B0604020202020204" pitchFamily="34" charset="0"/>
              <a:buNone/>
            </a:pPr>
            <a:endParaRPr lang="fr-CA" sz="2000" dirty="0"/>
          </a:p>
        </p:txBody>
      </p:sp>
      <p:sp>
        <p:nvSpPr>
          <p:cNvPr id="3" name="Flèche : bas 2">
            <a:extLst>
              <a:ext uri="{FF2B5EF4-FFF2-40B4-BE49-F238E27FC236}">
                <a16:creationId xmlns:a16="http://schemas.microsoft.com/office/drawing/2014/main" id="{0E983DA6-4096-477D-A4E3-FF5418713782}"/>
              </a:ext>
            </a:extLst>
          </p:cNvPr>
          <p:cNvSpPr/>
          <p:nvPr/>
        </p:nvSpPr>
        <p:spPr>
          <a:xfrm>
            <a:off x="4147113" y="2933701"/>
            <a:ext cx="601133" cy="639234"/>
          </a:xfrm>
          <a:prstGeom prst="downArrow">
            <a:avLst/>
          </a:prstGeom>
          <a:solidFill>
            <a:srgbClr val="81C73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highlight>
                <a:srgbClr val="81C731"/>
              </a:highlight>
            </a:endParaRPr>
          </a:p>
        </p:txBody>
      </p:sp>
      <p:grpSp>
        <p:nvGrpSpPr>
          <p:cNvPr id="10" name="Groupe 9">
            <a:extLst>
              <a:ext uri="{FF2B5EF4-FFF2-40B4-BE49-F238E27FC236}">
                <a16:creationId xmlns:a16="http://schemas.microsoft.com/office/drawing/2014/main" id="{55E61ED3-D619-4AD2-A2D9-F651EFC15E99}"/>
              </a:ext>
            </a:extLst>
          </p:cNvPr>
          <p:cNvGrpSpPr/>
          <p:nvPr/>
        </p:nvGrpSpPr>
        <p:grpSpPr>
          <a:xfrm>
            <a:off x="5578929" y="2761325"/>
            <a:ext cx="3477870" cy="896272"/>
            <a:chOff x="5578929" y="2761325"/>
            <a:chExt cx="3477870" cy="896272"/>
          </a:xfrm>
        </p:grpSpPr>
        <p:sp>
          <p:nvSpPr>
            <p:cNvPr id="7" name="Phylactère : pensées 6">
              <a:extLst>
                <a:ext uri="{FF2B5EF4-FFF2-40B4-BE49-F238E27FC236}">
                  <a16:creationId xmlns:a16="http://schemas.microsoft.com/office/drawing/2014/main" id="{92397490-AAB8-4B38-9A37-C56EB7C4E697}"/>
                </a:ext>
              </a:extLst>
            </p:cNvPr>
            <p:cNvSpPr/>
            <p:nvPr/>
          </p:nvSpPr>
          <p:spPr>
            <a:xfrm>
              <a:off x="5578929" y="2761325"/>
              <a:ext cx="3477870" cy="896272"/>
            </a:xfrm>
            <a:prstGeom prst="cloudCallout">
              <a:avLst>
                <a:gd name="adj1" fmla="val -66479"/>
                <a:gd name="adj2" fmla="val 47524"/>
              </a:avLst>
            </a:prstGeom>
            <a:noFill/>
            <a:ln w="2857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52000" algn="ctr"/>
              <a:r>
                <a:rPr lang="fr-CA" sz="1600" dirty="0">
                  <a:solidFill>
                    <a:srgbClr val="008000"/>
                  </a:solidFill>
                </a:rPr>
                <a:t>Répond aux tests de conformité 1 et 2</a:t>
              </a:r>
            </a:p>
          </p:txBody>
        </p:sp>
        <p:pic>
          <p:nvPicPr>
            <p:cNvPr id="3074" name="Picture 2" descr="C'est un crochet vert et blanc. Idée de cadeau' Petits badges | Spreadshirt">
              <a:extLst>
                <a:ext uri="{FF2B5EF4-FFF2-40B4-BE49-F238E27FC236}">
                  <a16:creationId xmlns:a16="http://schemas.microsoft.com/office/drawing/2014/main" id="{8F09A8D4-14C6-45C1-8548-54FAE1C0DEE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29727" y="3015340"/>
              <a:ext cx="365632" cy="3656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925213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607513" y="0"/>
            <a:ext cx="8536487" cy="1104636"/>
          </a:xfrm>
        </p:spPr>
        <p:txBody>
          <a:bodyPr>
            <a:normAutofit/>
          </a:bodyPr>
          <a:lstStyle/>
          <a:p>
            <a:r>
              <a:rPr lang="fr-CA" dirty="0">
                <a:solidFill>
                  <a:srgbClr val="81C731"/>
                </a:solidFill>
              </a:rPr>
              <a:t>Suivi de l’efficacité (CEMTL)</a:t>
            </a:r>
          </a:p>
        </p:txBody>
      </p:sp>
      <p:sp>
        <p:nvSpPr>
          <p:cNvPr id="5" name="Espace réservé du contenu 4">
            <a:extLst>
              <a:ext uri="{FF2B5EF4-FFF2-40B4-BE49-F238E27FC236}">
                <a16:creationId xmlns:a16="http://schemas.microsoft.com/office/drawing/2014/main" id="{AFC14446-B2FB-426B-B26B-41E4D579AF5C}"/>
              </a:ext>
            </a:extLst>
          </p:cNvPr>
          <p:cNvSpPr>
            <a:spLocks noGrp="1"/>
          </p:cNvSpPr>
          <p:nvPr>
            <p:ph idx="1"/>
          </p:nvPr>
        </p:nvSpPr>
        <p:spPr>
          <a:xfrm>
            <a:off x="1161621" y="1785188"/>
            <a:ext cx="7731579" cy="2782538"/>
          </a:xfrm>
        </p:spPr>
        <p:txBody>
          <a:bodyPr>
            <a:normAutofit fontScale="92500" lnSpcReduction="10000"/>
          </a:bodyPr>
          <a:lstStyle/>
          <a:p>
            <a:pPr marL="0" indent="0">
              <a:lnSpc>
                <a:spcPct val="120000"/>
              </a:lnSpc>
              <a:buNone/>
            </a:pPr>
            <a:r>
              <a:rPr lang="fr-CA" sz="2200" dirty="0"/>
              <a:t>Une méthode de </a:t>
            </a:r>
            <a:r>
              <a:rPr lang="fr-CA" sz="2200" b="1" dirty="0">
                <a:solidFill>
                  <a:srgbClr val="81C731"/>
                </a:solidFill>
              </a:rPr>
              <a:t>suivi de l’exécution </a:t>
            </a:r>
            <a:r>
              <a:rPr lang="fr-CA" sz="2200" dirty="0"/>
              <a:t>du plan est mise en place afin de pouvoir </a:t>
            </a:r>
            <a:r>
              <a:rPr lang="fr-CA" sz="2200" u="sng" dirty="0"/>
              <a:t>suivre l’évolution</a:t>
            </a:r>
            <a:r>
              <a:rPr lang="fr-CA" sz="2200" dirty="0"/>
              <a:t> des maintenances et </a:t>
            </a:r>
            <a:r>
              <a:rPr lang="fr-CA" sz="2200" u="sng" dirty="0"/>
              <a:t>ajuster les effectifs</a:t>
            </a:r>
            <a:r>
              <a:rPr lang="fr-CA" sz="2200" dirty="0"/>
              <a:t> au besoin:</a:t>
            </a:r>
          </a:p>
          <a:p>
            <a:pPr marL="0" indent="0">
              <a:lnSpc>
                <a:spcPct val="120000"/>
              </a:lnSpc>
              <a:buNone/>
            </a:pPr>
            <a:endParaRPr lang="fr-CA" sz="1300" dirty="0"/>
          </a:p>
          <a:p>
            <a:pPr>
              <a:lnSpc>
                <a:spcPct val="120000"/>
              </a:lnSpc>
              <a:buClr>
                <a:srgbClr val="81C731"/>
              </a:buClr>
              <a:buFontTx/>
              <a:buChar char="-"/>
            </a:pPr>
            <a:r>
              <a:rPr lang="fr-CA" sz="2200" dirty="0"/>
              <a:t>Via </a:t>
            </a:r>
            <a:r>
              <a:rPr lang="fr-CA" sz="2200" dirty="0">
                <a:solidFill>
                  <a:srgbClr val="81C731"/>
                </a:solidFill>
              </a:rPr>
              <a:t>GMAO</a:t>
            </a:r>
            <a:r>
              <a:rPr lang="fr-CA" sz="2200" dirty="0"/>
              <a:t> </a:t>
            </a:r>
            <a:r>
              <a:rPr lang="fr-CA" sz="1600" dirty="0"/>
              <a:t>(suivi des requêtes d’entretien préventif)</a:t>
            </a:r>
          </a:p>
          <a:p>
            <a:pPr>
              <a:lnSpc>
                <a:spcPct val="120000"/>
              </a:lnSpc>
              <a:buClr>
                <a:srgbClr val="81C731"/>
              </a:buClr>
              <a:buFontTx/>
              <a:buChar char="-"/>
            </a:pPr>
            <a:r>
              <a:rPr lang="fr-CA" sz="2200" dirty="0"/>
              <a:t>Via </a:t>
            </a:r>
            <a:r>
              <a:rPr lang="fr-CA" sz="2200" dirty="0">
                <a:solidFill>
                  <a:srgbClr val="81C731"/>
                </a:solidFill>
              </a:rPr>
              <a:t>audits internes </a:t>
            </a:r>
            <a:r>
              <a:rPr lang="fr-CA" sz="1600" dirty="0"/>
              <a:t>(programmation, rapport d’entretien préventif)</a:t>
            </a:r>
          </a:p>
          <a:p>
            <a:pPr>
              <a:lnSpc>
                <a:spcPct val="120000"/>
              </a:lnSpc>
              <a:buClr>
                <a:srgbClr val="81C731"/>
              </a:buClr>
              <a:buFontTx/>
              <a:buChar char="-"/>
            </a:pPr>
            <a:r>
              <a:rPr lang="fr-CA" sz="2200" dirty="0"/>
              <a:t>Via </a:t>
            </a:r>
            <a:r>
              <a:rPr lang="fr-CA" sz="2200" dirty="0">
                <a:solidFill>
                  <a:srgbClr val="81C731"/>
                </a:solidFill>
              </a:rPr>
              <a:t>tableaux de bord </a:t>
            </a:r>
            <a:r>
              <a:rPr lang="fr-CA" sz="1600" dirty="0">
                <a:solidFill>
                  <a:schemeClr val="tx2"/>
                </a:solidFill>
              </a:rPr>
              <a:t>(Power BI)</a:t>
            </a:r>
          </a:p>
        </p:txBody>
      </p:sp>
      <p:grpSp>
        <p:nvGrpSpPr>
          <p:cNvPr id="3" name="Groupe 2">
            <a:extLst>
              <a:ext uri="{FF2B5EF4-FFF2-40B4-BE49-F238E27FC236}">
                <a16:creationId xmlns:a16="http://schemas.microsoft.com/office/drawing/2014/main" id="{004B9EA8-AF91-448D-9B4C-99552FC8697A}"/>
              </a:ext>
            </a:extLst>
          </p:cNvPr>
          <p:cNvGrpSpPr/>
          <p:nvPr/>
        </p:nvGrpSpPr>
        <p:grpSpPr>
          <a:xfrm>
            <a:off x="5807529" y="2598043"/>
            <a:ext cx="3134970" cy="845486"/>
            <a:chOff x="5807529" y="2598043"/>
            <a:chExt cx="3134970" cy="845486"/>
          </a:xfrm>
        </p:grpSpPr>
        <p:sp>
          <p:nvSpPr>
            <p:cNvPr id="4" name="Phylactère : pensées 3">
              <a:extLst>
                <a:ext uri="{FF2B5EF4-FFF2-40B4-BE49-F238E27FC236}">
                  <a16:creationId xmlns:a16="http://schemas.microsoft.com/office/drawing/2014/main" id="{43A40E8F-5624-4BC1-ABA7-546937675C33}"/>
                </a:ext>
              </a:extLst>
            </p:cNvPr>
            <p:cNvSpPr/>
            <p:nvPr/>
          </p:nvSpPr>
          <p:spPr>
            <a:xfrm>
              <a:off x="5807529" y="2598043"/>
              <a:ext cx="3134970" cy="845486"/>
            </a:xfrm>
            <a:prstGeom prst="cloudCallout">
              <a:avLst>
                <a:gd name="adj1" fmla="val -39495"/>
                <a:gd name="adj2" fmla="val 78387"/>
              </a:avLst>
            </a:prstGeom>
            <a:noFill/>
            <a:ln w="2857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52000" algn="ctr"/>
              <a:r>
                <a:rPr lang="fr-CA" sz="1600" dirty="0">
                  <a:solidFill>
                    <a:srgbClr val="008000"/>
                  </a:solidFill>
                </a:rPr>
                <a:t>Répond au test de conformité 3</a:t>
              </a:r>
            </a:p>
          </p:txBody>
        </p:sp>
        <p:pic>
          <p:nvPicPr>
            <p:cNvPr id="6" name="Picture 2" descr="C'est un crochet vert et blanc. Idée de cadeau' Petits badges | Spreadshirt">
              <a:extLst>
                <a:ext uri="{FF2B5EF4-FFF2-40B4-BE49-F238E27FC236}">
                  <a16:creationId xmlns:a16="http://schemas.microsoft.com/office/drawing/2014/main" id="{AEB57D81-8C59-4DA5-B21E-EB440D136B3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39757" y="2835729"/>
              <a:ext cx="365632" cy="3656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570058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1293340" y="0"/>
            <a:ext cx="7850660" cy="970059"/>
          </a:xfrm>
        </p:spPr>
        <p:txBody>
          <a:bodyPr>
            <a:normAutofit/>
          </a:bodyPr>
          <a:lstStyle/>
          <a:p>
            <a:r>
              <a:rPr lang="fr-CA" dirty="0">
                <a:solidFill>
                  <a:srgbClr val="81C731"/>
                </a:solidFill>
              </a:rPr>
              <a:t>Ex: Suivi tableau de bord (GBM)</a:t>
            </a:r>
          </a:p>
        </p:txBody>
      </p:sp>
      <p:pic>
        <p:nvPicPr>
          <p:cNvPr id="12" name="Image 11">
            <a:extLst>
              <a:ext uri="{FF2B5EF4-FFF2-40B4-BE49-F238E27FC236}">
                <a16:creationId xmlns:a16="http://schemas.microsoft.com/office/drawing/2014/main" id="{9BBF3651-1165-42F9-A447-6D6C278B5F89}"/>
              </a:ext>
            </a:extLst>
          </p:cNvPr>
          <p:cNvPicPr>
            <a:picLocks noChangeAspect="1"/>
          </p:cNvPicPr>
          <p:nvPr/>
        </p:nvPicPr>
        <p:blipFill>
          <a:blip r:embed="rId4"/>
          <a:stretch>
            <a:fillRect/>
          </a:stretch>
        </p:blipFill>
        <p:spPr>
          <a:xfrm>
            <a:off x="302151" y="746860"/>
            <a:ext cx="8841849" cy="4968139"/>
          </a:xfrm>
          <a:prstGeom prst="rect">
            <a:avLst/>
          </a:prstGeom>
        </p:spPr>
      </p:pic>
      <p:sp>
        <p:nvSpPr>
          <p:cNvPr id="7" name="Rectangle 6">
            <a:extLst>
              <a:ext uri="{FF2B5EF4-FFF2-40B4-BE49-F238E27FC236}">
                <a16:creationId xmlns:a16="http://schemas.microsoft.com/office/drawing/2014/main" id="{A14C48A1-1BC4-47FF-9142-63441910E566}"/>
              </a:ext>
            </a:extLst>
          </p:cNvPr>
          <p:cNvSpPr/>
          <p:nvPr/>
        </p:nvSpPr>
        <p:spPr>
          <a:xfrm>
            <a:off x="1717589" y="809226"/>
            <a:ext cx="1132703" cy="21418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8" name="Rectangle 7">
            <a:extLst>
              <a:ext uri="{FF2B5EF4-FFF2-40B4-BE49-F238E27FC236}">
                <a16:creationId xmlns:a16="http://schemas.microsoft.com/office/drawing/2014/main" id="{8F8ACD41-BBF4-45A7-AC7A-6B02A9E9FDAE}"/>
              </a:ext>
            </a:extLst>
          </p:cNvPr>
          <p:cNvSpPr/>
          <p:nvPr/>
        </p:nvSpPr>
        <p:spPr>
          <a:xfrm>
            <a:off x="302151" y="2594918"/>
            <a:ext cx="422779" cy="14936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9" name="Rectangle 8">
            <a:extLst>
              <a:ext uri="{FF2B5EF4-FFF2-40B4-BE49-F238E27FC236}">
                <a16:creationId xmlns:a16="http://schemas.microsoft.com/office/drawing/2014/main" id="{C565BDE6-9583-43D1-A9C0-F9A8156E4AD8}"/>
              </a:ext>
            </a:extLst>
          </p:cNvPr>
          <p:cNvSpPr/>
          <p:nvPr/>
        </p:nvSpPr>
        <p:spPr>
          <a:xfrm>
            <a:off x="310389" y="3427866"/>
            <a:ext cx="422779" cy="14936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0" name="Rectangle 9">
            <a:extLst>
              <a:ext uri="{FF2B5EF4-FFF2-40B4-BE49-F238E27FC236}">
                <a16:creationId xmlns:a16="http://schemas.microsoft.com/office/drawing/2014/main" id="{E5A14821-0378-4A24-ADBD-7BB70B9B880C}"/>
              </a:ext>
            </a:extLst>
          </p:cNvPr>
          <p:cNvSpPr/>
          <p:nvPr/>
        </p:nvSpPr>
        <p:spPr>
          <a:xfrm>
            <a:off x="310389" y="4002557"/>
            <a:ext cx="422779" cy="14936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1" name="Rectangle 10">
            <a:extLst>
              <a:ext uri="{FF2B5EF4-FFF2-40B4-BE49-F238E27FC236}">
                <a16:creationId xmlns:a16="http://schemas.microsoft.com/office/drawing/2014/main" id="{EB30F53E-CCD0-44C6-8C6B-A4223DA258B1}"/>
              </a:ext>
            </a:extLst>
          </p:cNvPr>
          <p:cNvSpPr/>
          <p:nvPr/>
        </p:nvSpPr>
        <p:spPr>
          <a:xfrm>
            <a:off x="310389" y="1997444"/>
            <a:ext cx="422779" cy="14936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 name="ZoneTexte 5">
            <a:extLst>
              <a:ext uri="{FF2B5EF4-FFF2-40B4-BE49-F238E27FC236}">
                <a16:creationId xmlns:a16="http://schemas.microsoft.com/office/drawing/2014/main" id="{73F5DEED-FE02-4AF8-89C3-B18751762BCF}"/>
              </a:ext>
            </a:extLst>
          </p:cNvPr>
          <p:cNvSpPr txBox="1"/>
          <p:nvPr/>
        </p:nvSpPr>
        <p:spPr>
          <a:xfrm>
            <a:off x="803188" y="793207"/>
            <a:ext cx="1231557" cy="246221"/>
          </a:xfrm>
          <a:prstGeom prst="rect">
            <a:avLst/>
          </a:prstGeom>
          <a:noFill/>
        </p:spPr>
        <p:txBody>
          <a:bodyPr wrap="square" rtlCol="0">
            <a:spAutoFit/>
          </a:bodyPr>
          <a:lstStyle/>
          <a:p>
            <a:r>
              <a:rPr lang="fr-CA" sz="1000" dirty="0">
                <a:solidFill>
                  <a:srgbClr val="FF0000"/>
                </a:solidFill>
              </a:rPr>
              <a:t>Période visée:</a:t>
            </a:r>
          </a:p>
        </p:txBody>
      </p:sp>
    </p:spTree>
    <p:extLst>
      <p:ext uri="{BB962C8B-B14F-4D97-AF65-F5344CB8AC3E}">
        <p14:creationId xmlns:p14="http://schemas.microsoft.com/office/powerpoint/2010/main" val="379886586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1"/>
</p:tagLst>
</file>

<file path=ppt/tags/tag11.xml><?xml version="1.0" encoding="utf-8"?>
<p:tagLst xmlns:a="http://schemas.openxmlformats.org/drawingml/2006/main" xmlns:r="http://schemas.openxmlformats.org/officeDocument/2006/relationships" xmlns:p="http://schemas.openxmlformats.org/presentationml/2006/main">
  <p:tag name="NUM" val="1"/>
</p:tagLst>
</file>

<file path=ppt/tags/tag12.xml><?xml version="1.0" encoding="utf-8"?>
<p:tagLst xmlns:a="http://schemas.openxmlformats.org/drawingml/2006/main" xmlns:r="http://schemas.openxmlformats.org/officeDocument/2006/relationships" xmlns:p="http://schemas.openxmlformats.org/presentationml/2006/main">
  <p:tag name="NUM" val="1"/>
</p:tagLst>
</file>

<file path=ppt/tags/tag2.xml><?xml version="1.0" encoding="utf-8"?>
<p:tagLst xmlns:a="http://schemas.openxmlformats.org/drawingml/2006/main" xmlns:r="http://schemas.openxmlformats.org/officeDocument/2006/relationships" xmlns:p="http://schemas.openxmlformats.org/presentationml/2006/main">
  <p:tag name="NUM" val="1"/>
</p:tagLst>
</file>

<file path=ppt/tags/tag3.xml><?xml version="1.0" encoding="utf-8"?>
<p:tagLst xmlns:a="http://schemas.openxmlformats.org/drawingml/2006/main" xmlns:r="http://schemas.openxmlformats.org/officeDocument/2006/relationships" xmlns:p="http://schemas.openxmlformats.org/presentationml/2006/main">
  <p:tag name="NUM" val="2"/>
</p:tagLst>
</file>

<file path=ppt/tags/tag4.xml><?xml version="1.0" encoding="utf-8"?>
<p:tagLst xmlns:a="http://schemas.openxmlformats.org/drawingml/2006/main" xmlns:r="http://schemas.openxmlformats.org/officeDocument/2006/relationships" xmlns:p="http://schemas.openxmlformats.org/presentationml/2006/main">
  <p:tag name="NUM" val="1"/>
</p:tagLst>
</file>

<file path=ppt/tags/tag5.xml><?xml version="1.0" encoding="utf-8"?>
<p:tagLst xmlns:a="http://schemas.openxmlformats.org/drawingml/2006/main" xmlns:r="http://schemas.openxmlformats.org/officeDocument/2006/relationships" xmlns:p="http://schemas.openxmlformats.org/presentationml/2006/main">
  <p:tag name="NUM" val="1"/>
</p:tagLst>
</file>

<file path=ppt/tags/tag6.xml><?xml version="1.0" encoding="utf-8"?>
<p:tagLst xmlns:a="http://schemas.openxmlformats.org/drawingml/2006/main" xmlns:r="http://schemas.openxmlformats.org/officeDocument/2006/relationships" xmlns:p="http://schemas.openxmlformats.org/presentationml/2006/main">
  <p:tag name="NUM" val="1"/>
</p:tagLst>
</file>

<file path=ppt/tags/tag7.xml><?xml version="1.0" encoding="utf-8"?>
<p:tagLst xmlns:a="http://schemas.openxmlformats.org/drawingml/2006/main" xmlns:r="http://schemas.openxmlformats.org/officeDocument/2006/relationships" xmlns:p="http://schemas.openxmlformats.org/presentationml/2006/main">
  <p:tag name="NUM" val="1"/>
</p:tagLst>
</file>

<file path=ppt/tags/tag8.xml><?xml version="1.0" encoding="utf-8"?>
<p:tagLst xmlns:a="http://schemas.openxmlformats.org/drawingml/2006/main" xmlns:r="http://schemas.openxmlformats.org/officeDocument/2006/relationships" xmlns:p="http://schemas.openxmlformats.org/presentationml/2006/main">
  <p:tag name="NUM" val="1"/>
</p:tagLst>
</file>

<file path=ppt/tags/tag9.xml><?xml version="1.0" encoding="utf-8"?>
<p:tagLst xmlns:a="http://schemas.openxmlformats.org/drawingml/2006/main" xmlns:r="http://schemas.openxmlformats.org/officeDocument/2006/relationships" xmlns:p="http://schemas.openxmlformats.org/presentationml/2006/main">
  <p:tag name="NUM" val="1"/>
</p:tagLst>
</file>

<file path=ppt/theme/theme1.xml><?xml version="1.0" encoding="utf-8"?>
<a:theme xmlns:a="http://schemas.openxmlformats.org/drawingml/2006/main" name="géneral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évaluation">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IUSSS_vert">
  <a:themeElements>
    <a:clrScheme name="CIUSSS_vert">
      <a:dk1>
        <a:srgbClr val="181817"/>
      </a:dk1>
      <a:lt1>
        <a:sysClr val="window" lastClr="FFFFFF"/>
      </a:lt1>
      <a:dk2>
        <a:srgbClr val="181817"/>
      </a:dk2>
      <a:lt2>
        <a:srgbClr val="81C731"/>
      </a:lt2>
      <a:accent1>
        <a:srgbClr val="DB1A00"/>
      </a:accent1>
      <a:accent2>
        <a:srgbClr val="F79200"/>
      </a:accent2>
      <a:accent3>
        <a:srgbClr val="0871D9"/>
      </a:accent3>
      <a:accent4>
        <a:srgbClr val="767171"/>
      </a:accent4>
      <a:accent5>
        <a:srgbClr val="00858C"/>
      </a:accent5>
      <a:accent6>
        <a:srgbClr val="00B6BA"/>
      </a:accent6>
      <a:hlink>
        <a:srgbClr val="3333FF"/>
      </a:hlink>
      <a:folHlink>
        <a:srgbClr val="00FFFF"/>
      </a:folHlink>
    </a:clrScheme>
    <a:fontScheme name="CIUSSS">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IUSSS_vert" id="{89F5D3F7-0491-4D3C-913E-278B865B2704}" vid="{C8CA2958-132F-4BAF-ACEE-64011AA3BB49}"/>
    </a:ext>
  </a:extLst>
</a:theme>
</file>

<file path=ppt/theme/theme4.xml><?xml version="1.0" encoding="utf-8"?>
<a:theme xmlns:a="http://schemas.openxmlformats.org/drawingml/2006/main" name="Showeet theme">
  <a:themeElements>
    <a:clrScheme name="Showeet">
      <a:dk1>
        <a:srgbClr val="95A5A6"/>
      </a:dk1>
      <a:lt1>
        <a:sysClr val="window" lastClr="FFFFFF"/>
      </a:lt1>
      <a:dk2>
        <a:srgbClr val="2C3E50"/>
      </a:dk2>
      <a:lt2>
        <a:srgbClr val="F2F2F2"/>
      </a:lt2>
      <a:accent1>
        <a:srgbClr val="2980B9"/>
      </a:accent1>
      <a:accent2>
        <a:srgbClr val="16A085"/>
      </a:accent2>
      <a:accent3>
        <a:srgbClr val="9BBB59"/>
      </a:accent3>
      <a:accent4>
        <a:srgbClr val="F39C12"/>
      </a:accent4>
      <a:accent5>
        <a:srgbClr val="C0392B"/>
      </a:accent5>
      <a:accent6>
        <a:srgbClr val="4B2C50"/>
      </a:accent6>
      <a:hlink>
        <a:srgbClr val="16A085"/>
      </a:hlink>
      <a:folHlink>
        <a:srgbClr val="10786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Showeet theme">
  <a:themeElements>
    <a:clrScheme name="Showeet">
      <a:dk1>
        <a:srgbClr val="95A5A6"/>
      </a:dk1>
      <a:lt1>
        <a:sysClr val="window" lastClr="FFFFFF"/>
      </a:lt1>
      <a:dk2>
        <a:srgbClr val="2C3E50"/>
      </a:dk2>
      <a:lt2>
        <a:srgbClr val="F2F2F2"/>
      </a:lt2>
      <a:accent1>
        <a:srgbClr val="2980B9"/>
      </a:accent1>
      <a:accent2>
        <a:srgbClr val="16A085"/>
      </a:accent2>
      <a:accent3>
        <a:srgbClr val="9BBB59"/>
      </a:accent3>
      <a:accent4>
        <a:srgbClr val="F39C12"/>
      </a:accent4>
      <a:accent5>
        <a:srgbClr val="C0392B"/>
      </a:accent5>
      <a:accent6>
        <a:srgbClr val="4B2C50"/>
      </a:accent6>
      <a:hlink>
        <a:srgbClr val="16A085"/>
      </a:hlink>
      <a:folHlink>
        <a:srgbClr val="10786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Showeet theme">
  <a:themeElements>
    <a:clrScheme name="Showeet">
      <a:dk1>
        <a:srgbClr val="95A5A6"/>
      </a:dk1>
      <a:lt1>
        <a:sysClr val="window" lastClr="FFFFFF"/>
      </a:lt1>
      <a:dk2>
        <a:srgbClr val="2C3E50"/>
      </a:dk2>
      <a:lt2>
        <a:srgbClr val="F2F2F2"/>
      </a:lt2>
      <a:accent1>
        <a:srgbClr val="2980B9"/>
      </a:accent1>
      <a:accent2>
        <a:srgbClr val="16A085"/>
      </a:accent2>
      <a:accent3>
        <a:srgbClr val="9BBB59"/>
      </a:accent3>
      <a:accent4>
        <a:srgbClr val="F39C12"/>
      </a:accent4>
      <a:accent5>
        <a:srgbClr val="C0392B"/>
      </a:accent5>
      <a:accent6>
        <a:srgbClr val="4B2C50"/>
      </a:accent6>
      <a:hlink>
        <a:srgbClr val="16A085"/>
      </a:hlink>
      <a:folHlink>
        <a:srgbClr val="10786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CIUSSS_orange">
  <a:themeElements>
    <a:clrScheme name="CIUSSS_orange">
      <a:dk1>
        <a:srgbClr val="181817"/>
      </a:dk1>
      <a:lt1>
        <a:sysClr val="window" lastClr="FFFFFF"/>
      </a:lt1>
      <a:dk2>
        <a:srgbClr val="181817"/>
      </a:dk2>
      <a:lt2>
        <a:srgbClr val="F79200"/>
      </a:lt2>
      <a:accent1>
        <a:srgbClr val="0871D9"/>
      </a:accent1>
      <a:accent2>
        <a:srgbClr val="81C731"/>
      </a:accent2>
      <a:accent3>
        <a:srgbClr val="DB1A00"/>
      </a:accent3>
      <a:accent4>
        <a:srgbClr val="767171"/>
      </a:accent4>
      <a:accent5>
        <a:srgbClr val="00858C"/>
      </a:accent5>
      <a:accent6>
        <a:srgbClr val="00B6BA"/>
      </a:accent6>
      <a:hlink>
        <a:srgbClr val="3333FF"/>
      </a:hlink>
      <a:folHlink>
        <a:srgbClr val="00FFFF"/>
      </a:folHlink>
    </a:clrScheme>
    <a:fontScheme name="CIUSSS">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IUSSS_orange" id="{D70BC3D6-FA78-4438-99E0-B56DA7C6F2E6}" vid="{700A1DA8-C9F4-434B-BFCA-2AB8F5759A0B}"/>
    </a:ext>
  </a:extLst>
</a:theme>
</file>

<file path=ppt/theme/theme8.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4505</TotalTime>
  <Words>1540</Words>
  <Application>Microsoft Office PowerPoint</Application>
  <PresentationFormat>Affichage à l'écran (16:10)</PresentationFormat>
  <Paragraphs>164</Paragraphs>
  <Slides>15</Slides>
  <Notes>12</Notes>
  <HiddenSlides>0</HiddenSlides>
  <MMClips>0</MMClips>
  <ScaleCrop>false</ScaleCrop>
  <HeadingPairs>
    <vt:vector size="6" baseType="variant">
      <vt:variant>
        <vt:lpstr>Polices utilisées</vt:lpstr>
      </vt:variant>
      <vt:variant>
        <vt:i4>7</vt:i4>
      </vt:variant>
      <vt:variant>
        <vt:lpstr>Thème</vt:lpstr>
      </vt:variant>
      <vt:variant>
        <vt:i4>7</vt:i4>
      </vt:variant>
      <vt:variant>
        <vt:lpstr>Titres des diapositives</vt:lpstr>
      </vt:variant>
      <vt:variant>
        <vt:i4>15</vt:i4>
      </vt:variant>
    </vt:vector>
  </HeadingPairs>
  <TitlesOfParts>
    <vt:vector size="29" baseType="lpstr">
      <vt:lpstr>Aharoni</vt:lpstr>
      <vt:lpstr>Arial</vt:lpstr>
      <vt:lpstr>Arial Black</vt:lpstr>
      <vt:lpstr>Calibri</vt:lpstr>
      <vt:lpstr>Calibri (Corps)</vt:lpstr>
      <vt:lpstr>GeosansLight</vt:lpstr>
      <vt:lpstr>Open Sans</vt:lpstr>
      <vt:lpstr>génerale</vt:lpstr>
      <vt:lpstr>évaluation</vt:lpstr>
      <vt:lpstr>CIUSSS_vert</vt:lpstr>
      <vt:lpstr>Showeet theme</vt:lpstr>
      <vt:lpstr>1_Showeet theme</vt:lpstr>
      <vt:lpstr>2_Showeet theme</vt:lpstr>
      <vt:lpstr>CIUSSS_orange</vt:lpstr>
      <vt:lpstr>Présentation PowerPoint</vt:lpstr>
      <vt:lpstr>Plan de la présentation</vt:lpstr>
      <vt:lpstr>Présentation PowerPoint</vt:lpstr>
      <vt:lpstr>Présentation PowerPoint</vt:lpstr>
      <vt:lpstr>Plan d’entretien préventif (CEMTL)</vt:lpstr>
      <vt:lpstr>Plan d’entretien préventif (CEMTL)</vt:lpstr>
      <vt:lpstr>Système de gestion des maintenances (CEMTL)</vt:lpstr>
      <vt:lpstr>Suivi de l’efficacité (CEMTL)</vt:lpstr>
      <vt:lpstr>Ex: Suivi tableau de bord (GBM)</vt:lpstr>
      <vt:lpstr>Suivi des enquêtes (CEMTL)</vt:lpstr>
      <vt:lpstr>À retenir</vt:lpstr>
      <vt:lpstr>Actions de soutien</vt:lpstr>
      <vt:lpstr>À consulter</vt:lpstr>
      <vt:lpstr>En cas de besoin  </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Mélanie Fontaine</dc:creator>
  <cp:lastModifiedBy>Mouhamadou SecK (CIUSSS EMTL)</cp:lastModifiedBy>
  <cp:revision>292</cp:revision>
  <cp:lastPrinted>2021-12-22T18:50:33Z</cp:lastPrinted>
  <dcterms:created xsi:type="dcterms:W3CDTF">2016-11-02T12:14:15Z</dcterms:created>
  <dcterms:modified xsi:type="dcterms:W3CDTF">2024-01-17T17:26:32Z</dcterms:modified>
</cp:coreProperties>
</file>