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5"/>
  </p:sldMasterIdLst>
  <p:notesMasterIdLst>
    <p:notesMasterId r:id="rId9"/>
  </p:notesMasterIdLst>
  <p:handoutMasterIdLst>
    <p:handoutMasterId r:id="rId10"/>
  </p:handoutMasterIdLst>
  <p:sldIdLst>
    <p:sldId id="552" r:id="rId6"/>
    <p:sldId id="545" r:id="rId7"/>
    <p:sldId id="563" r:id="rId8"/>
  </p:sldIdLst>
  <p:sldSz cx="12192000" cy="6858000"/>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68525A3-6312-2F6A-3D87-18E7EA48A7B6}" name="Anick Hurtubise (CIUSSS EMTL)" initials="AE" userId="S::anick.hurtubise.cemtl@ssss.gouv.qc.ca::3c784f66-aa10-4c9f-bb00-99a030dba1d4" providerId="AD"/>
  <p188:author id="{0442EBF3-234B-8601-9A7E-CB5228711A91}" name="Véronique Lapointe (CIUSSS EMTL)" initials="VE" userId="S::veronique.lapointe.cemtl@ssss.gouv.qc.ca::55a7c4c2-ec96-47d9-b570-63401dba6b6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oim7" initials="b" lastIdx="6" clrIdx="0">
    <p:extLst>
      <p:ext uri="{19B8F6BF-5375-455C-9EA6-DF929625EA0E}">
        <p15:presenceInfo xmlns:p15="http://schemas.microsoft.com/office/powerpoint/2012/main" userId="S-1-5-21-1363892634-1254908209-8547516-271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C731"/>
    <a:srgbClr val="00858D"/>
    <a:srgbClr val="0871D9"/>
    <a:srgbClr val="88CA3C"/>
    <a:srgbClr val="F79200"/>
    <a:srgbClr val="DB1A00"/>
    <a:srgbClr val="067D2C"/>
    <a:srgbClr val="ED462F"/>
    <a:srgbClr val="00ABE9"/>
    <a:srgbClr val="00B6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88B99E-A1AC-4CFF-A87B-F80C87392734}" v="2" dt="2021-11-09T22:12:30.090"/>
    <p1510:client id="{78426541-A6CF-4945-9337-11A9C980B421}" v="27" dt="2021-11-09T20:00:32.470"/>
    <p1510:client id="{CF1ED802-8DB3-40B7-98C8-851530F3C7AC}" v="1" dt="2021-11-10T17:40:50.522"/>
    <p1510:client id="{6A65575D-58CC-4FDB-9BD9-79B046C4918A}" v="11" dt="2021-11-10T17:40:49.918"/>
    <p1510:client id="{6D974F51-B6C3-4B5F-B72C-FFF22F6CD446}" v="456" dt="2021-11-09T23:25:03.715"/>
    <p1510:client id="{0B299A01-DFB9-4141-A0A6-F19BD3CDA7E8}" v="25" dt="2021-11-10T15:22:30.722"/>
    <p1510:client id="{93416E33-8B77-4BE2-A81C-1C6B405DBB93}" v="31" dt="2021-11-10T17:40:54.194"/>
    <p1510:client id="{8DF92D75-163B-4433-B521-945ABE4293D6}" v="70" dt="2021-11-10T17:30:47.513"/>
    <p1510:client id="{6B9CDC26-44E7-4944-839C-BC2CA0BDCAF5}" v="21" dt="2021-11-10T17:37:34.972"/>
    <p1510:client id="{57E23472-CE9F-455E-B1F6-8E50C492F762}" v="194" dt="2021-11-10T17:30:35.517"/>
    <p1510:client id="{A0A0757C-32AD-443A-9F4A-C1D59FC18584}" v="229" dt="2021-11-10T17:07:09.050"/>
    <p1510:client id="{981B1A92-6528-4819-882E-6565BAE989D4}" v="697" dt="2021-11-10T15:58:59.754"/>
    <p1510:client id="{9B55B36A-69D1-4BB7-B9B4-036617741168}" v="25" dt="2021-11-09T19:57:53.330"/>
    <p1510:client id="{BA00A690-2F6A-4374-BEB2-2596EAC8724A}" v="2" dt="2021-11-10T17:10:48.419"/>
    <p1510:client id="{D5E22BE5-5DA4-4927-81CD-54E651E9E422}" v="1231" dt="2021-11-09T17:58:03.740"/>
    <p1510:client id="{D7E83BC8-9C92-49E8-9628-A7CF9682F155}" v="44" dt="2021-11-10T17:22:16.266"/>
    <p1510:client id="{E3457B4B-DB5E-4F3B-AF93-C0E9E97BD5D3}" v="197" dt="2021-11-10T16:17:30.917"/>
    <p1510:client id="{EA593896-D711-4BBA-9AAA-3FD0FB113AE2}" v="369" dt="2021-11-10T15:12:43.030"/>
    <p1510:client id="{EB715AEF-744B-4FA3-9C34-0DA5DA12E6C3}" v="66" dt="2021-11-10T17:07:00.373"/>
    <p1510:client id="{ECF36AD6-200D-4D30-B8B9-E8D93987AE79}" v="28" dt="2021-11-10T14:00:17.493"/>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11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handoutMaster" Target="handoutMasters/handoutMaster1.xml"/><Relationship Id="rId44" Type="http://schemas.microsoft.com/office/2018/10/relationships/authors" Target="authors.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fr-CA"/>
          </a:p>
        </p:txBody>
      </p:sp>
      <p:sp>
        <p:nvSpPr>
          <p:cNvPr id="3" name="Espace réservé de la date 2"/>
          <p:cNvSpPr>
            <a:spLocks noGrp="1"/>
          </p:cNvSpPr>
          <p:nvPr>
            <p:ph type="dt" sz="quarter" idx="1"/>
          </p:nvPr>
        </p:nvSpPr>
        <p:spPr>
          <a:xfrm>
            <a:off x="3970939" y="0"/>
            <a:ext cx="3037840" cy="466435"/>
          </a:xfrm>
          <a:prstGeom prst="rect">
            <a:avLst/>
          </a:prstGeom>
        </p:spPr>
        <p:txBody>
          <a:bodyPr vert="horz" lIns="93175" tIns="46587" rIns="93175" bIns="46587" rtlCol="0"/>
          <a:lstStyle>
            <a:lvl1pPr algn="r">
              <a:defRPr sz="1200"/>
            </a:lvl1pPr>
          </a:lstStyle>
          <a:p>
            <a:fld id="{8C412B4A-5307-4182-9A8E-6023AF1EC29C}" type="datetimeFigureOut">
              <a:rPr lang="fr-CA" smtClean="0"/>
              <a:t>2023-04-26</a:t>
            </a:fld>
            <a:endParaRPr lang="fr-CA"/>
          </a:p>
        </p:txBody>
      </p:sp>
      <p:sp>
        <p:nvSpPr>
          <p:cNvPr id="4" name="Espace réservé du pied de page 3"/>
          <p:cNvSpPr>
            <a:spLocks noGrp="1"/>
          </p:cNvSpPr>
          <p:nvPr>
            <p:ph type="ftr" sz="quarter" idx="2"/>
          </p:nvPr>
        </p:nvSpPr>
        <p:spPr>
          <a:xfrm>
            <a:off x="0" y="8829968"/>
            <a:ext cx="3037840" cy="466434"/>
          </a:xfrm>
          <a:prstGeom prst="rect">
            <a:avLst/>
          </a:prstGeom>
        </p:spPr>
        <p:txBody>
          <a:bodyPr vert="horz" lIns="93175" tIns="46587" rIns="93175" bIns="46587"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970939" y="8829968"/>
            <a:ext cx="3037840" cy="466434"/>
          </a:xfrm>
          <a:prstGeom prst="rect">
            <a:avLst/>
          </a:prstGeom>
        </p:spPr>
        <p:txBody>
          <a:bodyPr vert="horz" lIns="93175" tIns="46587" rIns="93175" bIns="46587" rtlCol="0" anchor="b"/>
          <a:lstStyle>
            <a:lvl1pPr algn="r">
              <a:defRPr sz="1200"/>
            </a:lvl1pPr>
          </a:lstStyle>
          <a:p>
            <a:fld id="{28AC6A74-486F-4F9A-A4A9-AC3CD2957C7A}" type="slidenum">
              <a:rPr lang="fr-CA" smtClean="0"/>
              <a:t>‹N°›</a:t>
            </a:fld>
            <a:endParaRPr lang="fr-CA"/>
          </a:p>
        </p:txBody>
      </p:sp>
    </p:spTree>
    <p:extLst>
      <p:ext uri="{BB962C8B-B14F-4D97-AF65-F5344CB8AC3E}">
        <p14:creationId xmlns:p14="http://schemas.microsoft.com/office/powerpoint/2010/main" val="14049208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3037735" cy="466088"/>
          </a:xfrm>
          <a:prstGeom prst="rect">
            <a:avLst/>
          </a:prstGeom>
        </p:spPr>
        <p:txBody>
          <a:bodyPr vert="horz" lIns="91294" tIns="45647" rIns="91294" bIns="45647" rtlCol="0"/>
          <a:lstStyle>
            <a:lvl1pPr algn="l">
              <a:defRPr sz="1200"/>
            </a:lvl1pPr>
          </a:lstStyle>
          <a:p>
            <a:endParaRPr lang="fr-CA"/>
          </a:p>
        </p:txBody>
      </p:sp>
      <p:sp>
        <p:nvSpPr>
          <p:cNvPr id="3" name="Espace réservé de la date 2"/>
          <p:cNvSpPr>
            <a:spLocks noGrp="1"/>
          </p:cNvSpPr>
          <p:nvPr>
            <p:ph type="dt" idx="1"/>
          </p:nvPr>
        </p:nvSpPr>
        <p:spPr>
          <a:xfrm>
            <a:off x="3971081" y="1"/>
            <a:ext cx="3037735" cy="466088"/>
          </a:xfrm>
          <a:prstGeom prst="rect">
            <a:avLst/>
          </a:prstGeom>
        </p:spPr>
        <p:txBody>
          <a:bodyPr vert="horz" lIns="91294" tIns="45647" rIns="91294" bIns="45647" rtlCol="0"/>
          <a:lstStyle>
            <a:lvl1pPr algn="r">
              <a:defRPr sz="1200"/>
            </a:lvl1pPr>
          </a:lstStyle>
          <a:p>
            <a:fld id="{EDDBC002-ACDE-468E-A213-A0B4A0566292}" type="datetimeFigureOut">
              <a:rPr lang="fr-CA" smtClean="0"/>
              <a:t>2023-04-26</a:t>
            </a:fld>
            <a:endParaRPr lang="fr-CA"/>
          </a:p>
        </p:txBody>
      </p:sp>
      <p:sp>
        <p:nvSpPr>
          <p:cNvPr id="4" name="Espace réservé de l'image des diapositives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294" tIns="45647" rIns="91294" bIns="45647" rtlCol="0" anchor="ctr"/>
          <a:lstStyle/>
          <a:p>
            <a:endParaRPr lang="fr-CA"/>
          </a:p>
        </p:txBody>
      </p:sp>
      <p:sp>
        <p:nvSpPr>
          <p:cNvPr id="5" name="Espace réservé des commentaires 4"/>
          <p:cNvSpPr>
            <a:spLocks noGrp="1"/>
          </p:cNvSpPr>
          <p:nvPr>
            <p:ph type="body" sz="quarter" idx="3"/>
          </p:nvPr>
        </p:nvSpPr>
        <p:spPr>
          <a:xfrm>
            <a:off x="700406" y="4473813"/>
            <a:ext cx="5609588" cy="3660537"/>
          </a:xfrm>
          <a:prstGeom prst="rect">
            <a:avLst/>
          </a:prstGeom>
        </p:spPr>
        <p:txBody>
          <a:bodyPr vert="horz" lIns="91294" tIns="45647" rIns="91294" bIns="45647"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830312"/>
            <a:ext cx="3037735" cy="466088"/>
          </a:xfrm>
          <a:prstGeom prst="rect">
            <a:avLst/>
          </a:prstGeom>
        </p:spPr>
        <p:txBody>
          <a:bodyPr vert="horz" lIns="91294" tIns="45647" rIns="91294" bIns="45647"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1081" y="8830312"/>
            <a:ext cx="3037735" cy="466088"/>
          </a:xfrm>
          <a:prstGeom prst="rect">
            <a:avLst/>
          </a:prstGeom>
        </p:spPr>
        <p:txBody>
          <a:bodyPr vert="horz" lIns="91294" tIns="45647" rIns="91294" bIns="45647" rtlCol="0" anchor="b"/>
          <a:lstStyle>
            <a:lvl1pPr algn="r">
              <a:defRPr sz="1200"/>
            </a:lvl1pPr>
          </a:lstStyle>
          <a:p>
            <a:fld id="{A24E4ACF-318D-4766-8187-FAF98C687932}" type="slidenum">
              <a:rPr lang="fr-CA" smtClean="0"/>
              <a:t>‹N°›</a:t>
            </a:fld>
            <a:endParaRPr lang="fr-CA"/>
          </a:p>
        </p:txBody>
      </p:sp>
    </p:spTree>
    <p:extLst>
      <p:ext uri="{BB962C8B-B14F-4D97-AF65-F5344CB8AC3E}">
        <p14:creationId xmlns:p14="http://schemas.microsoft.com/office/powerpoint/2010/main" val="1227886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dirty="0"/>
              <a:t>Les carrés verts correspondent à des dates clés comme par exemple :  la chaleur accablante qui doit être animée de mai à septembre. Les sujets ou il n'y a pas de dates précises, l'animation peut se faire en continue tout au long de l'année. </a:t>
            </a:r>
          </a:p>
          <a:p>
            <a:endParaRPr lang="fr-CA" dirty="0"/>
          </a:p>
        </p:txBody>
      </p:sp>
      <p:sp>
        <p:nvSpPr>
          <p:cNvPr id="4" name="Espace réservé du numéro de diapositive 3"/>
          <p:cNvSpPr>
            <a:spLocks noGrp="1"/>
          </p:cNvSpPr>
          <p:nvPr>
            <p:ph type="sldNum" sz="quarter" idx="5"/>
          </p:nvPr>
        </p:nvSpPr>
        <p:spPr/>
        <p:txBody>
          <a:bodyPr/>
          <a:lstStyle/>
          <a:p>
            <a:fld id="{A24E4ACF-318D-4766-8187-FAF98C687932}" type="slidenum">
              <a:rPr lang="fr-CA" smtClean="0"/>
              <a:t>2</a:t>
            </a:fld>
            <a:endParaRPr lang="fr-CA"/>
          </a:p>
        </p:txBody>
      </p:sp>
    </p:spTree>
    <p:extLst>
      <p:ext uri="{BB962C8B-B14F-4D97-AF65-F5344CB8AC3E}">
        <p14:creationId xmlns:p14="http://schemas.microsoft.com/office/powerpoint/2010/main" val="31983824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3240910" y="1122363"/>
            <a:ext cx="7427089" cy="2387600"/>
          </a:xfrm>
        </p:spPr>
        <p:txBody>
          <a:bodyPr anchor="b"/>
          <a:lstStyle>
            <a:lvl1pPr algn="l">
              <a:defRPr sz="6000">
                <a:solidFill>
                  <a:schemeClr val="bg2"/>
                </a:solidFill>
                <a:latin typeface="+mj-lt"/>
              </a:defRPr>
            </a:lvl1pPr>
          </a:lstStyle>
          <a:p>
            <a:r>
              <a:rPr lang="fr-FR"/>
              <a:t>Modifiez le style du titre</a:t>
            </a:r>
            <a:endParaRPr lang="fr-CA"/>
          </a:p>
        </p:txBody>
      </p:sp>
      <p:sp>
        <p:nvSpPr>
          <p:cNvPr id="3" name="Sous-titre 2"/>
          <p:cNvSpPr>
            <a:spLocks noGrp="1"/>
          </p:cNvSpPr>
          <p:nvPr>
            <p:ph type="subTitle" idx="1"/>
          </p:nvPr>
        </p:nvSpPr>
        <p:spPr>
          <a:xfrm>
            <a:off x="4653022" y="3602038"/>
            <a:ext cx="6014977"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B3AAB804-1399-4912-A4FE-640B3F6DD0DD}" type="datetimeFigureOut">
              <a:rPr lang="fr-CA" smtClean="0"/>
              <a:t>2023-04-26</a:t>
            </a:fld>
            <a:endParaRPr lang="fr-CA"/>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6"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0CCE442-A8BC-4358-ACA0-37CB37E6E6D2}" type="slidenum">
              <a:rPr lang="fr-CA" smtClean="0"/>
              <a:t>‹N°›</a:t>
            </a:fld>
            <a:endParaRPr lang="fr-CA"/>
          </a:p>
        </p:txBody>
      </p:sp>
      <p:pic>
        <p:nvPicPr>
          <p:cNvPr id="8" name="Espace réservé du contenu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0103" y="6013654"/>
            <a:ext cx="1615239" cy="720158"/>
          </a:xfrm>
          <a:prstGeom prst="rect">
            <a:avLst/>
          </a:prstGeom>
        </p:spPr>
      </p:pic>
      <p:pic>
        <p:nvPicPr>
          <p:cNvPr id="9" name="Image 8"/>
          <p:cNvPicPr>
            <a:picLocks noChangeAspect="1"/>
          </p:cNvPicPr>
          <p:nvPr/>
        </p:nvPicPr>
        <p:blipFill rotWithShape="1">
          <a:blip r:embed="rId3" cstate="print">
            <a:extLst>
              <a:ext uri="{28A0092B-C50C-407E-A947-70E740481C1C}">
                <a14:useLocalDpi xmlns:a14="http://schemas.microsoft.com/office/drawing/2010/main" val="0"/>
              </a:ext>
            </a:extLst>
          </a:blip>
          <a:srcRect b="39112"/>
          <a:stretch/>
        </p:blipFill>
        <p:spPr>
          <a:xfrm rot="4650061">
            <a:off x="-1641551" y="464373"/>
            <a:ext cx="5704711" cy="4111565"/>
          </a:xfrm>
          <a:prstGeom prst="rect">
            <a:avLst/>
          </a:prstGeom>
        </p:spPr>
      </p:pic>
    </p:spTree>
    <p:extLst>
      <p:ext uri="{BB962C8B-B14F-4D97-AF65-F5344CB8AC3E}">
        <p14:creationId xmlns:p14="http://schemas.microsoft.com/office/powerpoint/2010/main" val="1802808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12" name="Image 11"/>
          <p:cNvPicPr>
            <a:picLocks noChangeAspect="1"/>
          </p:cNvPicPr>
          <p:nvPr/>
        </p:nvPicPr>
        <p:blipFill rotWithShape="1">
          <a:blip r:embed="rId2" cstate="print">
            <a:extLst>
              <a:ext uri="{28A0092B-C50C-407E-A947-70E740481C1C}">
                <a14:useLocalDpi xmlns:a14="http://schemas.microsoft.com/office/drawing/2010/main" val="0"/>
              </a:ext>
            </a:extLst>
          </a:blip>
          <a:srcRect l="13188"/>
          <a:stretch/>
        </p:blipFill>
        <p:spPr>
          <a:xfrm rot="1796214">
            <a:off x="-610389" y="-468316"/>
            <a:ext cx="2528911" cy="3448233"/>
          </a:xfrm>
          <a:prstGeom prst="rect">
            <a:avLst/>
          </a:prstGeom>
        </p:spPr>
      </p:pic>
      <p:sp>
        <p:nvSpPr>
          <p:cNvPr id="2" name="Titre 1"/>
          <p:cNvSpPr>
            <a:spLocks noGrp="1"/>
          </p:cNvSpPr>
          <p:nvPr>
            <p:ph type="title"/>
          </p:nvPr>
        </p:nvSpPr>
        <p:spPr/>
        <p:txBody>
          <a:bodyPr/>
          <a:lstStyle>
            <a:lvl1pPr>
              <a:defRPr>
                <a:solidFill>
                  <a:schemeClr val="bg2"/>
                </a:solidFill>
              </a:defRPr>
            </a:lvl1pPr>
          </a:lstStyle>
          <a:p>
            <a:r>
              <a:rPr lang="fr-FR"/>
              <a:t>Modifiez le style du titre</a:t>
            </a:r>
            <a:endParaRPr lang="fr-CA"/>
          </a:p>
        </p:txBody>
      </p:sp>
      <p:sp>
        <p:nvSpPr>
          <p:cNvPr id="3" name="Espace réservé du texte vertical 2"/>
          <p:cNvSpPr>
            <a:spLocks noGrp="1"/>
          </p:cNvSpPr>
          <p:nvPr>
            <p:ph type="body" orient="vert" idx="1"/>
          </p:nvPr>
        </p:nvSpPr>
        <p:spPr>
          <a:xfrm>
            <a:off x="838200" y="1863725"/>
            <a:ext cx="10515600" cy="410061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8"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B3AAB804-1399-4912-A4FE-640B3F6DD0DD}" type="datetimeFigureOut">
              <a:rPr lang="fr-CA" smtClean="0"/>
              <a:t>2023-04-26</a:t>
            </a:fld>
            <a:endParaRPr lang="fr-CA"/>
          </a:p>
        </p:txBody>
      </p:sp>
      <p:sp>
        <p:nvSpPr>
          <p:cNvPr id="9"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0"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0CCE442-A8BC-4358-ACA0-37CB37E6E6D2}" type="slidenum">
              <a:rPr lang="fr-CA" smtClean="0"/>
              <a:t>‹N°›</a:t>
            </a:fld>
            <a:endParaRPr lang="fr-CA"/>
          </a:p>
        </p:txBody>
      </p:sp>
    </p:spTree>
    <p:extLst>
      <p:ext uri="{BB962C8B-B14F-4D97-AF65-F5344CB8AC3E}">
        <p14:creationId xmlns:p14="http://schemas.microsoft.com/office/powerpoint/2010/main" val="3043827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Diapositive de fin">
    <p:spTree>
      <p:nvGrpSpPr>
        <p:cNvPr id="1" name=""/>
        <p:cNvGrpSpPr/>
        <p:nvPr/>
      </p:nvGrpSpPr>
      <p:grpSpPr>
        <a:xfrm>
          <a:off x="0" y="0"/>
          <a:ext cx="0" cy="0"/>
          <a:chOff x="0" y="0"/>
          <a:chExt cx="0" cy="0"/>
        </a:xfrm>
      </p:grpSpPr>
      <p:pic>
        <p:nvPicPr>
          <p:cNvPr id="9" name="Image 8"/>
          <p:cNvPicPr>
            <a:picLocks noChangeAspect="1"/>
          </p:cNvPicPr>
          <p:nvPr/>
        </p:nvPicPr>
        <p:blipFill rotWithShape="1">
          <a:blip r:embed="rId2" cstate="print">
            <a:extLst>
              <a:ext uri="{28A0092B-C50C-407E-A947-70E740481C1C}">
                <a14:useLocalDpi xmlns:a14="http://schemas.microsoft.com/office/drawing/2010/main" val="0"/>
              </a:ext>
            </a:extLst>
          </a:blip>
          <a:srcRect l="35969" t="10977"/>
          <a:stretch/>
        </p:blipFill>
        <p:spPr>
          <a:xfrm>
            <a:off x="-141668" y="-128789"/>
            <a:ext cx="2634722" cy="4335942"/>
          </a:xfrm>
          <a:prstGeom prst="rect">
            <a:avLst/>
          </a:prstGeom>
        </p:spPr>
      </p:pic>
      <p:sp>
        <p:nvSpPr>
          <p:cNvPr id="3" name="Espace réservé de la date 2"/>
          <p:cNvSpPr>
            <a:spLocks noGrp="1"/>
          </p:cNvSpPr>
          <p:nvPr>
            <p:ph type="dt" sz="half" idx="10"/>
          </p:nvPr>
        </p:nvSpPr>
        <p:spPr/>
        <p:txBody>
          <a:bodyPr/>
          <a:lstStyle/>
          <a:p>
            <a:fld id="{B3AAB804-1399-4912-A4FE-640B3F6DD0DD}" type="datetimeFigureOut">
              <a:rPr lang="fr-CA" smtClean="0"/>
              <a:t>2023-04-26</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E0CCE442-A8BC-4358-ACA0-37CB37E6E6D2}" type="slidenum">
              <a:rPr lang="fr-CA" smtClean="0"/>
              <a:t>‹N°›</a:t>
            </a:fld>
            <a:endParaRPr lang="fr-CA"/>
          </a:p>
        </p:txBody>
      </p:sp>
      <p:sp>
        <p:nvSpPr>
          <p:cNvPr id="10" name="Titre 3"/>
          <p:cNvSpPr txBox="1">
            <a:spLocks/>
          </p:cNvSpPr>
          <p:nvPr/>
        </p:nvSpPr>
        <p:spPr>
          <a:xfrm>
            <a:off x="2514744" y="2146206"/>
            <a:ext cx="9361300" cy="1089209"/>
          </a:xfrm>
          <a:prstGeom prst="rect">
            <a:avLst/>
          </a:prstGeom>
        </p:spPr>
        <p:txBody>
          <a:bodyPr vert="horz" lIns="91440" tIns="45720" rIns="91440" bIns="45720" rtlCol="0" anchor="t">
            <a:normAutofit fontScale="97500" lnSpcReduction="10000"/>
          </a:bodyPr>
          <a:lstStyle>
            <a:lvl1pPr algn="r" defTabSz="914400" rtl="0" eaLnBrk="1" latinLnBrk="0" hangingPunct="1">
              <a:lnSpc>
                <a:spcPct val="90000"/>
              </a:lnSpc>
              <a:spcBef>
                <a:spcPct val="0"/>
              </a:spcBef>
              <a:buNone/>
              <a:defRPr sz="4400" kern="1200">
                <a:solidFill>
                  <a:schemeClr val="bg2"/>
                </a:solidFill>
                <a:latin typeface="+mj-lt"/>
                <a:ea typeface="+mj-ea"/>
                <a:cs typeface="+mj-cs"/>
              </a:defRPr>
            </a:lvl1pPr>
          </a:lstStyle>
          <a:p>
            <a:pPr algn="ctr"/>
            <a:r>
              <a:rPr lang="fr-CA" b="1">
                <a:solidFill>
                  <a:schemeClr val="accent4"/>
                </a:solidFill>
                <a:cs typeface="Aharoni" panose="02010803020104030203" pitchFamily="2" charset="-79"/>
              </a:rPr>
              <a:t>CIUSSS </a:t>
            </a:r>
            <a:br>
              <a:rPr lang="fr-CA" b="1">
                <a:solidFill>
                  <a:schemeClr val="accent4"/>
                </a:solidFill>
                <a:cs typeface="Aharoni" panose="02010803020104030203" pitchFamily="2" charset="-79"/>
              </a:rPr>
            </a:br>
            <a:r>
              <a:rPr lang="fr-CA" sz="3200" b="1">
                <a:solidFill>
                  <a:schemeClr val="accent4"/>
                </a:solidFill>
                <a:cs typeface="Aharoni" panose="02010803020104030203" pitchFamily="2" charset="-79"/>
              </a:rPr>
              <a:t>de l’Est-de-l’Île-de-Montréal</a:t>
            </a:r>
          </a:p>
        </p:txBody>
      </p:sp>
      <p:sp>
        <p:nvSpPr>
          <p:cNvPr id="11" name="Titre 3"/>
          <p:cNvSpPr txBox="1">
            <a:spLocks/>
          </p:cNvSpPr>
          <p:nvPr/>
        </p:nvSpPr>
        <p:spPr>
          <a:xfrm>
            <a:off x="2500566" y="3235415"/>
            <a:ext cx="9368389" cy="46870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Arial Black" pitchFamily="34" charset="0"/>
                <a:ea typeface="+mj-ea"/>
                <a:cs typeface="+mj-cs"/>
              </a:defRPr>
            </a:lvl1pPr>
          </a:lstStyle>
          <a:p>
            <a:pPr algn="ctr"/>
            <a:r>
              <a:rPr lang="fr-CA" sz="4000" b="1">
                <a:solidFill>
                  <a:schemeClr val="bg2"/>
                </a:solidFill>
                <a:cs typeface="Aharoni" panose="02010803020104030203" pitchFamily="2" charset="-79"/>
              </a:rPr>
              <a:t>www.ciusss-estmtl.gouv.qc.ca</a:t>
            </a:r>
            <a:endParaRPr lang="fr-CA" sz="3200" b="1">
              <a:solidFill>
                <a:schemeClr val="bg2"/>
              </a:solidFill>
              <a:cs typeface="Aharoni" panose="02010803020104030203" pitchFamily="2" charset="-79"/>
            </a:endParaRPr>
          </a:p>
        </p:txBody>
      </p:sp>
    </p:spTree>
    <p:extLst>
      <p:ext uri="{BB962C8B-B14F-4D97-AF65-F5344CB8AC3E}">
        <p14:creationId xmlns:p14="http://schemas.microsoft.com/office/powerpoint/2010/main" val="452024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lvl1pPr>
              <a:defRPr>
                <a:solidFill>
                  <a:schemeClr val="bg2"/>
                </a:solidFill>
              </a:defRPr>
            </a:lvl1pPr>
          </a:lstStyle>
          <a:p>
            <a:r>
              <a:rPr lang="fr-FR"/>
              <a:t>Modifiez le style du titre</a:t>
            </a:r>
            <a:endParaRPr lang="fr-C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B3AAB804-1399-4912-A4FE-640B3F6DD0DD}" type="datetimeFigureOut">
              <a:rPr lang="fr-CA" smtClean="0"/>
              <a:t>2023-04-26</a:t>
            </a:fld>
            <a:endParaRPr lang="fr-CA"/>
          </a:p>
        </p:txBody>
      </p:sp>
      <p:sp>
        <p:nvSpPr>
          <p:cNvPr id="8"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9"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0CCE442-A8BC-4358-ACA0-37CB37E6E6D2}" type="slidenum">
              <a:rPr lang="fr-CA" smtClean="0"/>
              <a:t>‹N°›</a:t>
            </a:fld>
            <a:endParaRPr lang="fr-CA"/>
          </a:p>
        </p:txBody>
      </p:sp>
    </p:spTree>
    <p:extLst>
      <p:ext uri="{BB962C8B-B14F-4D97-AF65-F5344CB8AC3E}">
        <p14:creationId xmlns:p14="http://schemas.microsoft.com/office/powerpoint/2010/main" val="3075039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bg2"/>
                </a:solidFill>
              </a:defRPr>
            </a:lvl1pPr>
          </a:lstStyle>
          <a:p>
            <a:r>
              <a:rPr lang="fr-FR"/>
              <a:t>Modifiez le style du titre</a:t>
            </a:r>
            <a:endParaRPr lang="fr-CA"/>
          </a:p>
        </p:txBody>
      </p:sp>
      <p:sp>
        <p:nvSpPr>
          <p:cNvPr id="3" name="Espace réservé du contenu 2"/>
          <p:cNvSpPr>
            <a:spLocks noGrp="1"/>
          </p:cNvSpPr>
          <p:nvPr>
            <p:ph idx="1"/>
          </p:nvPr>
        </p:nvSpPr>
        <p:spPr>
          <a:xfrm>
            <a:off x="838200" y="2032986"/>
            <a:ext cx="10515600" cy="389325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8"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B3AAB804-1399-4912-A4FE-640B3F6DD0DD}" type="datetimeFigureOut">
              <a:rPr lang="fr-CA" smtClean="0"/>
              <a:t>2023-04-26</a:t>
            </a:fld>
            <a:endParaRPr lang="fr-CA"/>
          </a:p>
        </p:txBody>
      </p:sp>
      <p:sp>
        <p:nvSpPr>
          <p:cNvPr id="9"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0"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0CCE442-A8BC-4358-ACA0-37CB37E6E6D2}" type="slidenum">
              <a:rPr lang="fr-CA" smtClean="0"/>
              <a:t>‹N°›</a:t>
            </a:fld>
            <a:endParaRPr lang="fr-CA"/>
          </a:p>
        </p:txBody>
      </p:sp>
      <p:pic>
        <p:nvPicPr>
          <p:cNvPr id="11" name="Image 10"/>
          <p:cNvPicPr>
            <a:picLocks noChangeAspect="1"/>
          </p:cNvPicPr>
          <p:nvPr/>
        </p:nvPicPr>
        <p:blipFill rotWithShape="1">
          <a:blip r:embed="rId2" cstate="print">
            <a:extLst>
              <a:ext uri="{28A0092B-C50C-407E-A947-70E740481C1C}">
                <a14:useLocalDpi xmlns:a14="http://schemas.microsoft.com/office/drawing/2010/main" val="0"/>
              </a:ext>
            </a:extLst>
          </a:blip>
          <a:srcRect l="21547" r="13837" b="56645"/>
          <a:stretch/>
        </p:blipFill>
        <p:spPr>
          <a:xfrm rot="6345719">
            <a:off x="-557535" y="-123504"/>
            <a:ext cx="2685625" cy="2132958"/>
          </a:xfrm>
          <a:prstGeom prst="rect">
            <a:avLst/>
          </a:prstGeom>
        </p:spPr>
      </p:pic>
    </p:spTree>
    <p:extLst>
      <p:ext uri="{BB962C8B-B14F-4D97-AF65-F5344CB8AC3E}">
        <p14:creationId xmlns:p14="http://schemas.microsoft.com/office/powerpoint/2010/main" val="73772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3"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27556" y="6013654"/>
            <a:ext cx="1612331" cy="720719"/>
          </a:xfrm>
          <a:prstGeom prst="rect">
            <a:avLst/>
          </a:prstGeom>
        </p:spPr>
      </p:pic>
      <p:sp>
        <p:nvSpPr>
          <p:cNvPr id="2" name="Titre 1"/>
          <p:cNvSpPr>
            <a:spLocks noGrp="1"/>
          </p:cNvSpPr>
          <p:nvPr>
            <p:ph type="title"/>
          </p:nvPr>
        </p:nvSpPr>
        <p:spPr>
          <a:xfrm>
            <a:off x="831850" y="1512966"/>
            <a:ext cx="10515600" cy="2852737"/>
          </a:xfrm>
        </p:spPr>
        <p:txBody>
          <a:bodyPr anchor="b"/>
          <a:lstStyle>
            <a:lvl1pPr algn="r">
              <a:defRPr sz="6000">
                <a:solidFill>
                  <a:schemeClr val="bg1"/>
                </a:solidFill>
              </a:defRPr>
            </a:lvl1pPr>
          </a:lstStyle>
          <a:p>
            <a:r>
              <a:rPr lang="fr-FR"/>
              <a:t>Modifiez le style du titre</a:t>
            </a:r>
            <a:endParaRPr lang="fr-CA"/>
          </a:p>
        </p:txBody>
      </p:sp>
      <p:sp>
        <p:nvSpPr>
          <p:cNvPr id="3" name="Espace réservé du texte 2"/>
          <p:cNvSpPr>
            <a:spLocks noGrp="1"/>
          </p:cNvSpPr>
          <p:nvPr>
            <p:ph type="body" idx="1"/>
          </p:nvPr>
        </p:nvSpPr>
        <p:spPr>
          <a:xfrm>
            <a:off x="831850" y="4392691"/>
            <a:ext cx="10515600" cy="1500187"/>
          </a:xfrm>
        </p:spPr>
        <p:txBody>
          <a:bodyPr/>
          <a:lstStyle>
            <a:lvl1pPr marL="0" indent="0" algn="r">
              <a:buNone/>
              <a:defRPr sz="24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8"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B3AAB804-1399-4912-A4FE-640B3F6DD0DD}" type="datetimeFigureOut">
              <a:rPr lang="fr-CA" smtClean="0"/>
              <a:t>2023-04-26</a:t>
            </a:fld>
            <a:endParaRPr lang="fr-CA"/>
          </a:p>
        </p:txBody>
      </p:sp>
      <p:sp>
        <p:nvSpPr>
          <p:cNvPr id="9"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0"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0CCE442-A8BC-4358-ACA0-37CB37E6E6D2}" type="slidenum">
              <a:rPr lang="fr-CA" smtClean="0"/>
              <a:t>‹N°›</a:t>
            </a:fld>
            <a:endParaRPr lang="fr-CA"/>
          </a:p>
        </p:txBody>
      </p:sp>
      <p:pic>
        <p:nvPicPr>
          <p:cNvPr id="12" name="Image 11"/>
          <p:cNvPicPr>
            <a:picLocks noChangeAspect="1"/>
          </p:cNvPicPr>
          <p:nvPr/>
        </p:nvPicPr>
        <p:blipFill rotWithShape="1">
          <a:blip r:embed="rId3" cstate="print">
            <a:extLst>
              <a:ext uri="{28A0092B-C50C-407E-A947-70E740481C1C}">
                <a14:useLocalDpi xmlns:a14="http://schemas.microsoft.com/office/drawing/2010/main" val="0"/>
              </a:ext>
            </a:extLst>
          </a:blip>
          <a:srcRect l="9700" t="8667"/>
          <a:stretch/>
        </p:blipFill>
        <p:spPr>
          <a:xfrm rot="3029273">
            <a:off x="12491" y="-1096996"/>
            <a:ext cx="2839917" cy="3400033"/>
          </a:xfrm>
          <a:prstGeom prst="rect">
            <a:avLst/>
          </a:prstGeom>
        </p:spPr>
      </p:pic>
    </p:spTree>
    <p:extLst>
      <p:ext uri="{BB962C8B-B14F-4D97-AF65-F5344CB8AC3E}">
        <p14:creationId xmlns:p14="http://schemas.microsoft.com/office/powerpoint/2010/main" val="2923385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2" name="Image 11"/>
          <p:cNvPicPr>
            <a:picLocks noChangeAspect="1"/>
          </p:cNvPicPr>
          <p:nvPr/>
        </p:nvPicPr>
        <p:blipFill rotWithShape="1">
          <a:blip r:embed="rId2" cstate="print">
            <a:extLst>
              <a:ext uri="{28A0092B-C50C-407E-A947-70E740481C1C}">
                <a14:useLocalDpi xmlns:a14="http://schemas.microsoft.com/office/drawing/2010/main" val="0"/>
              </a:ext>
            </a:extLst>
          </a:blip>
          <a:srcRect l="33422" t="5699" b="15921"/>
          <a:stretch/>
        </p:blipFill>
        <p:spPr>
          <a:xfrm rot="20174779">
            <a:off x="-347299" y="4946796"/>
            <a:ext cx="1599880" cy="2229470"/>
          </a:xfrm>
          <a:prstGeom prst="rect">
            <a:avLst/>
          </a:prstGeom>
        </p:spPr>
      </p:pic>
      <p:sp>
        <p:nvSpPr>
          <p:cNvPr id="2" name="Titre 1"/>
          <p:cNvSpPr>
            <a:spLocks noGrp="1"/>
          </p:cNvSpPr>
          <p:nvPr>
            <p:ph type="title"/>
          </p:nvPr>
        </p:nvSpPr>
        <p:spPr/>
        <p:txBody>
          <a:bodyPr/>
          <a:lstStyle>
            <a:lvl1pPr>
              <a:defRPr>
                <a:solidFill>
                  <a:schemeClr val="bg2"/>
                </a:solidFill>
              </a:defRPr>
            </a:lvl1pPr>
          </a:lstStyle>
          <a:p>
            <a:r>
              <a:rPr lang="fr-FR"/>
              <a:t>Modifiez le style du titre</a:t>
            </a:r>
            <a:endParaRPr lang="fr-CA"/>
          </a:p>
        </p:txBody>
      </p:sp>
      <p:sp>
        <p:nvSpPr>
          <p:cNvPr id="3" name="Espace réservé du contenu 2"/>
          <p:cNvSpPr>
            <a:spLocks noGrp="1"/>
          </p:cNvSpPr>
          <p:nvPr>
            <p:ph sz="half" idx="1"/>
          </p:nvPr>
        </p:nvSpPr>
        <p:spPr>
          <a:xfrm>
            <a:off x="838200" y="1825625"/>
            <a:ext cx="5181600" cy="412376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6172200" y="1825625"/>
            <a:ext cx="5181600" cy="412376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9"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B3AAB804-1399-4912-A4FE-640B3F6DD0DD}" type="datetimeFigureOut">
              <a:rPr lang="fr-CA" smtClean="0"/>
              <a:t>2023-04-26</a:t>
            </a:fld>
            <a:endParaRPr lang="fr-CA"/>
          </a:p>
        </p:txBody>
      </p:sp>
      <p:sp>
        <p:nvSpPr>
          <p:cNvPr id="10"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1"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0CCE442-A8BC-4358-ACA0-37CB37E6E6D2}" type="slidenum">
              <a:rPr lang="fr-CA" smtClean="0"/>
              <a:t>‹N°›</a:t>
            </a:fld>
            <a:endParaRPr lang="fr-CA"/>
          </a:p>
        </p:txBody>
      </p:sp>
    </p:spTree>
    <p:extLst>
      <p:ext uri="{BB962C8B-B14F-4D97-AF65-F5344CB8AC3E}">
        <p14:creationId xmlns:p14="http://schemas.microsoft.com/office/powerpoint/2010/main" val="1000466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8859797" cy="1325563"/>
          </a:xfrm>
        </p:spPr>
        <p:txBody>
          <a:bodyPr/>
          <a:lstStyle>
            <a:lvl1pPr>
              <a:defRPr>
                <a:solidFill>
                  <a:schemeClr val="bg2"/>
                </a:solidFill>
              </a:defRPr>
            </a:lvl1pPr>
          </a:lstStyle>
          <a:p>
            <a:r>
              <a:rPr lang="fr-FR"/>
              <a:t>Modifiez le style du titre</a:t>
            </a:r>
            <a:endParaRPr lang="fr-C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4327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4327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11"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B3AAB804-1399-4912-A4FE-640B3F6DD0DD}" type="datetimeFigureOut">
              <a:rPr lang="fr-CA" smtClean="0"/>
              <a:t>2023-04-26</a:t>
            </a:fld>
            <a:endParaRPr lang="fr-CA"/>
          </a:p>
        </p:txBody>
      </p:sp>
      <p:sp>
        <p:nvSpPr>
          <p:cNvPr id="12"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3"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0CCE442-A8BC-4358-ACA0-37CB37E6E6D2}" type="slidenum">
              <a:rPr lang="fr-CA" smtClean="0"/>
              <a:t>‹N°›</a:t>
            </a:fld>
            <a:endParaRPr lang="fr-CA"/>
          </a:p>
        </p:txBody>
      </p:sp>
      <p:pic>
        <p:nvPicPr>
          <p:cNvPr id="14" name="Image 13"/>
          <p:cNvPicPr>
            <a:picLocks noChangeAspect="1"/>
          </p:cNvPicPr>
          <p:nvPr/>
        </p:nvPicPr>
        <p:blipFill rotWithShape="1">
          <a:blip r:embed="rId2" cstate="print">
            <a:extLst>
              <a:ext uri="{28A0092B-C50C-407E-A947-70E740481C1C}">
                <a14:useLocalDpi xmlns:a14="http://schemas.microsoft.com/office/drawing/2010/main" val="0"/>
              </a:ext>
            </a:extLst>
          </a:blip>
          <a:srcRect r="5474" b="1955"/>
          <a:stretch/>
        </p:blipFill>
        <p:spPr>
          <a:xfrm rot="18071140">
            <a:off x="10232156" y="-659755"/>
            <a:ext cx="2271469" cy="2788828"/>
          </a:xfrm>
          <a:prstGeom prst="rect">
            <a:avLst/>
          </a:prstGeom>
        </p:spPr>
      </p:pic>
    </p:spTree>
    <p:extLst>
      <p:ext uri="{BB962C8B-B14F-4D97-AF65-F5344CB8AC3E}">
        <p14:creationId xmlns:p14="http://schemas.microsoft.com/office/powerpoint/2010/main" val="2213093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11" name="Image 10"/>
          <p:cNvPicPr>
            <a:picLocks noChangeAspect="1"/>
          </p:cNvPicPr>
          <p:nvPr/>
        </p:nvPicPr>
        <p:blipFill rotWithShape="1">
          <a:blip r:embed="rId2" cstate="print">
            <a:extLst>
              <a:ext uri="{28A0092B-C50C-407E-A947-70E740481C1C}">
                <a14:useLocalDpi xmlns:a14="http://schemas.microsoft.com/office/drawing/2010/main" val="0"/>
              </a:ext>
            </a:extLst>
          </a:blip>
          <a:srcRect l="8036" t="36657"/>
          <a:stretch/>
        </p:blipFill>
        <p:spPr>
          <a:xfrm rot="1185234">
            <a:off x="-177080" y="-457979"/>
            <a:ext cx="2680418" cy="2185376"/>
          </a:xfrm>
          <a:prstGeom prst="rect">
            <a:avLst/>
          </a:prstGeom>
        </p:spPr>
      </p:pic>
      <p:sp>
        <p:nvSpPr>
          <p:cNvPr id="2" name="Titre 1"/>
          <p:cNvSpPr>
            <a:spLocks noGrp="1"/>
          </p:cNvSpPr>
          <p:nvPr>
            <p:ph type="title"/>
          </p:nvPr>
        </p:nvSpPr>
        <p:spPr>
          <a:xfrm>
            <a:off x="2511706" y="365125"/>
            <a:ext cx="8842094" cy="1325563"/>
          </a:xfrm>
        </p:spPr>
        <p:txBody>
          <a:bodyPr/>
          <a:lstStyle>
            <a:lvl1pPr>
              <a:defRPr>
                <a:solidFill>
                  <a:schemeClr val="bg2"/>
                </a:solidFill>
              </a:defRPr>
            </a:lvl1pPr>
          </a:lstStyle>
          <a:p>
            <a:r>
              <a:rPr lang="fr-FR"/>
              <a:t>Modifiez le style du titre</a:t>
            </a:r>
            <a:endParaRPr lang="fr-CA"/>
          </a:p>
        </p:txBody>
      </p:sp>
      <p:sp>
        <p:nvSpPr>
          <p:cNvPr id="6"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B3AAB804-1399-4912-A4FE-640B3F6DD0DD}" type="datetimeFigureOut">
              <a:rPr lang="fr-CA" smtClean="0"/>
              <a:t>2023-04-26</a:t>
            </a:fld>
            <a:endParaRPr lang="fr-CA"/>
          </a:p>
        </p:txBody>
      </p:sp>
      <p:sp>
        <p:nvSpPr>
          <p:cNvPr id="7"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8"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0CCE442-A8BC-4358-ACA0-37CB37E6E6D2}" type="slidenum">
              <a:rPr lang="fr-CA" smtClean="0"/>
              <a:t>‹N°›</a:t>
            </a:fld>
            <a:endParaRPr lang="fr-CA"/>
          </a:p>
        </p:txBody>
      </p:sp>
    </p:spTree>
    <p:extLst>
      <p:ext uri="{BB962C8B-B14F-4D97-AF65-F5344CB8AC3E}">
        <p14:creationId xmlns:p14="http://schemas.microsoft.com/office/powerpoint/2010/main" val="35701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27556" y="6013654"/>
            <a:ext cx="1612331" cy="720719"/>
          </a:xfrm>
          <a:prstGeom prst="rect">
            <a:avLst/>
          </a:prstGeom>
        </p:spPr>
      </p:pic>
      <p:sp>
        <p:nvSpPr>
          <p:cNvPr id="7"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B3AAB804-1399-4912-A4FE-640B3F6DD0DD}" type="datetimeFigureOut">
              <a:rPr lang="fr-CA" smtClean="0"/>
              <a:t>2023-04-26</a:t>
            </a:fld>
            <a:endParaRPr lang="fr-CA"/>
          </a:p>
        </p:txBody>
      </p:sp>
      <p:sp>
        <p:nvSpPr>
          <p:cNvPr id="8"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9"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0CCE442-A8BC-4358-ACA0-37CB37E6E6D2}" type="slidenum">
              <a:rPr lang="fr-CA" smtClean="0"/>
              <a:t>‹N°›</a:t>
            </a:fld>
            <a:endParaRPr lang="fr-CA"/>
          </a:p>
        </p:txBody>
      </p:sp>
    </p:spTree>
    <p:extLst>
      <p:ext uri="{BB962C8B-B14F-4D97-AF65-F5344CB8AC3E}">
        <p14:creationId xmlns:p14="http://schemas.microsoft.com/office/powerpoint/2010/main" val="313566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12" name="Image 11"/>
          <p:cNvPicPr>
            <a:picLocks noChangeAspect="1"/>
          </p:cNvPicPr>
          <p:nvPr/>
        </p:nvPicPr>
        <p:blipFill rotWithShape="1">
          <a:blip r:embed="rId2" cstate="print">
            <a:extLst>
              <a:ext uri="{28A0092B-C50C-407E-A947-70E740481C1C}">
                <a14:useLocalDpi xmlns:a14="http://schemas.microsoft.com/office/drawing/2010/main" val="0"/>
              </a:ext>
            </a:extLst>
          </a:blip>
          <a:srcRect t="36724" r="8232"/>
          <a:stretch/>
        </p:blipFill>
        <p:spPr>
          <a:xfrm rot="13224891">
            <a:off x="-393252" y="5714411"/>
            <a:ext cx="1720037" cy="1403863"/>
          </a:xfrm>
          <a:prstGeom prst="rect">
            <a:avLst/>
          </a:prstGeom>
        </p:spPr>
      </p:pic>
      <p:sp>
        <p:nvSpPr>
          <p:cNvPr id="2" name="Titre 1"/>
          <p:cNvSpPr>
            <a:spLocks noGrp="1"/>
          </p:cNvSpPr>
          <p:nvPr>
            <p:ph type="title"/>
          </p:nvPr>
        </p:nvSpPr>
        <p:spPr>
          <a:xfrm>
            <a:off x="839788" y="457200"/>
            <a:ext cx="3932237" cy="1600200"/>
          </a:xfrm>
        </p:spPr>
        <p:txBody>
          <a:bodyPr anchor="b"/>
          <a:lstStyle>
            <a:lvl1pPr>
              <a:defRPr sz="3200">
                <a:solidFill>
                  <a:schemeClr val="bg2"/>
                </a:solidFill>
              </a:defRPr>
            </a:lvl1pPr>
          </a:lstStyle>
          <a:p>
            <a:r>
              <a:rPr lang="fr-FR"/>
              <a:t>Modifiez le style du titre</a:t>
            </a:r>
            <a:endParaRPr lang="fr-C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8"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B3AAB804-1399-4912-A4FE-640B3F6DD0DD}" type="datetimeFigureOut">
              <a:rPr lang="fr-CA" smtClean="0"/>
              <a:t>2023-04-26</a:t>
            </a:fld>
            <a:endParaRPr lang="fr-CA"/>
          </a:p>
        </p:txBody>
      </p:sp>
      <p:sp>
        <p:nvSpPr>
          <p:cNvPr id="9"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0"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0CCE442-A8BC-4358-ACA0-37CB37E6E6D2}" type="slidenum">
              <a:rPr lang="fr-CA" smtClean="0"/>
              <a:t>‹N°›</a:t>
            </a:fld>
            <a:endParaRPr lang="fr-CA"/>
          </a:p>
        </p:txBody>
      </p:sp>
    </p:spTree>
    <p:extLst>
      <p:ext uri="{BB962C8B-B14F-4D97-AF65-F5344CB8AC3E}">
        <p14:creationId xmlns:p14="http://schemas.microsoft.com/office/powerpoint/2010/main" val="3349921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2"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B3AAB804-1399-4912-A4FE-640B3F6DD0DD}" type="datetimeFigureOut">
              <a:rPr lang="fr-CA" smtClean="0"/>
              <a:t>2023-04-26</a:t>
            </a:fld>
            <a:endParaRPr lang="fr-CA"/>
          </a:p>
        </p:txBody>
      </p:sp>
      <p:sp>
        <p:nvSpPr>
          <p:cNvPr id="13"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4"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0CCE442-A8BC-4358-ACA0-37CB37E6E6D2}" type="slidenum">
              <a:rPr lang="fr-CA" smtClean="0"/>
              <a:t>‹N°›</a:t>
            </a:fld>
            <a:endParaRPr lang="fr-CA"/>
          </a:p>
        </p:txBody>
      </p:sp>
      <p:sp>
        <p:nvSpPr>
          <p:cNvPr id="2" name="Titre 1"/>
          <p:cNvSpPr>
            <a:spLocks noGrp="1"/>
          </p:cNvSpPr>
          <p:nvPr>
            <p:ph type="title"/>
          </p:nvPr>
        </p:nvSpPr>
        <p:spPr>
          <a:xfrm>
            <a:off x="839788" y="457200"/>
            <a:ext cx="3932237" cy="1600200"/>
          </a:xfrm>
        </p:spPr>
        <p:txBody>
          <a:bodyPr anchor="b"/>
          <a:lstStyle>
            <a:lvl1pPr>
              <a:defRPr sz="3200">
                <a:solidFill>
                  <a:schemeClr val="bg1"/>
                </a:solidFill>
              </a:defRPr>
            </a:lvl1pPr>
          </a:lstStyle>
          <a:p>
            <a:r>
              <a:rPr lang="fr-FR"/>
              <a:t>Modifiez le style du titre</a:t>
            </a:r>
            <a:endParaRPr lang="fr-C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pic>
        <p:nvPicPr>
          <p:cNvPr id="15" name="Imag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27556" y="6013654"/>
            <a:ext cx="1612331" cy="720719"/>
          </a:xfrm>
          <a:prstGeom prst="rect">
            <a:avLst/>
          </a:prstGeom>
        </p:spPr>
      </p:pic>
      <p:pic>
        <p:nvPicPr>
          <p:cNvPr id="10" name="Image 9"/>
          <p:cNvPicPr>
            <a:picLocks noChangeAspect="1"/>
          </p:cNvPicPr>
          <p:nvPr/>
        </p:nvPicPr>
        <p:blipFill rotWithShape="1">
          <a:blip r:embed="rId3" cstate="print">
            <a:extLst>
              <a:ext uri="{28A0092B-C50C-407E-A947-70E740481C1C}">
                <a14:useLocalDpi xmlns:a14="http://schemas.microsoft.com/office/drawing/2010/main" val="0"/>
              </a:ext>
            </a:extLst>
          </a:blip>
          <a:srcRect l="15382" b="7674"/>
          <a:stretch/>
        </p:blipFill>
        <p:spPr>
          <a:xfrm rot="7628708">
            <a:off x="10543185" y="-703141"/>
            <a:ext cx="1586029" cy="2048381"/>
          </a:xfrm>
          <a:prstGeom prst="rect">
            <a:avLst/>
          </a:prstGeom>
        </p:spPr>
      </p:pic>
    </p:spTree>
    <p:extLst>
      <p:ext uri="{BB962C8B-B14F-4D97-AF65-F5344CB8AC3E}">
        <p14:creationId xmlns:p14="http://schemas.microsoft.com/office/powerpoint/2010/main" val="2832102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770927" y="365125"/>
            <a:ext cx="9582873"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p:cNvSpPr>
            <a:spLocks noGrp="1"/>
          </p:cNvSpPr>
          <p:nvPr>
            <p:ph type="body" idx="1"/>
          </p:nvPr>
        </p:nvSpPr>
        <p:spPr>
          <a:xfrm>
            <a:off x="838200" y="1825625"/>
            <a:ext cx="10515600" cy="410061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16" name="Espace réservé de la date 3"/>
          <p:cNvSpPr>
            <a:spLocks noGrp="1"/>
          </p:cNvSpPr>
          <p:nvPr>
            <p:ph type="dt" sz="half" idx="2"/>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B3AAB804-1399-4912-A4FE-640B3F6DD0DD}" type="datetimeFigureOut">
              <a:rPr lang="fr-CA" smtClean="0"/>
              <a:t>2023-04-26</a:t>
            </a:fld>
            <a:endParaRPr lang="fr-CA"/>
          </a:p>
        </p:txBody>
      </p:sp>
      <p:sp>
        <p:nvSpPr>
          <p:cNvPr id="17" name="Espace réservé du pied de page 4"/>
          <p:cNvSpPr>
            <a:spLocks noGrp="1"/>
          </p:cNvSpPr>
          <p:nvPr>
            <p:ph type="ftr" sz="quarter" idx="3"/>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8" name="Espace réservé du numéro de diapositive 5"/>
          <p:cNvSpPr>
            <a:spLocks noGrp="1"/>
          </p:cNvSpPr>
          <p:nvPr>
            <p:ph type="sldNum" sz="quarter" idx="4"/>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0CCE442-A8BC-4358-ACA0-37CB37E6E6D2}" type="slidenum">
              <a:rPr lang="fr-CA" smtClean="0"/>
              <a:t>‹N°›</a:t>
            </a:fld>
            <a:endParaRPr lang="fr-CA"/>
          </a:p>
        </p:txBody>
      </p:sp>
      <p:pic>
        <p:nvPicPr>
          <p:cNvPr id="19" name="Espace réservé du contenu 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330103" y="6013654"/>
            <a:ext cx="1615239" cy="720158"/>
          </a:xfrm>
          <a:prstGeom prst="rect">
            <a:avLst/>
          </a:prstGeom>
        </p:spPr>
      </p:pic>
    </p:spTree>
    <p:extLst>
      <p:ext uri="{BB962C8B-B14F-4D97-AF65-F5344CB8AC3E}">
        <p14:creationId xmlns:p14="http://schemas.microsoft.com/office/powerpoint/2010/main" val="47578636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r" defTabSz="914400" rtl="0" eaLnBrk="1" latinLnBrk="0" hangingPunct="1">
        <a:lnSpc>
          <a:spcPct val="90000"/>
        </a:lnSpc>
        <a:spcBef>
          <a:spcPct val="0"/>
        </a:spcBef>
        <a:buNone/>
        <a:defRPr sz="4400" kern="1200">
          <a:solidFill>
            <a:schemeClr val="bg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bg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bg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bg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bg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bg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intranetcemtl01/index.php?id=2287"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799F3E-EC2D-4AA2-92FE-018997D2CDA2}"/>
              </a:ext>
            </a:extLst>
          </p:cNvPr>
          <p:cNvSpPr>
            <a:spLocks noGrp="1"/>
          </p:cNvSpPr>
          <p:nvPr>
            <p:ph type="title"/>
          </p:nvPr>
        </p:nvSpPr>
        <p:spPr/>
        <p:txBody>
          <a:bodyPr/>
          <a:lstStyle/>
          <a:p>
            <a:r>
              <a:rPr lang="fr-FR" dirty="0"/>
              <a:t>Calendrier SST et bien être</a:t>
            </a:r>
          </a:p>
        </p:txBody>
      </p:sp>
      <p:sp>
        <p:nvSpPr>
          <p:cNvPr id="3" name="Espace réservé du texte 2">
            <a:extLst>
              <a:ext uri="{FF2B5EF4-FFF2-40B4-BE49-F238E27FC236}">
                <a16:creationId xmlns:a16="http://schemas.microsoft.com/office/drawing/2014/main" id="{80A82BE5-54EB-41E8-A58B-F583B8E7FA05}"/>
              </a:ext>
            </a:extLst>
          </p:cNvPr>
          <p:cNvSpPr>
            <a:spLocks noGrp="1"/>
          </p:cNvSpPr>
          <p:nvPr>
            <p:ph type="body" idx="1"/>
          </p:nvPr>
        </p:nvSpPr>
        <p:spPr/>
        <p:txBody>
          <a:bodyPr vert="horz" lIns="91440" tIns="45720" rIns="91440" bIns="45720" rtlCol="0" anchor="t">
            <a:normAutofit fontScale="92500" lnSpcReduction="20000"/>
          </a:bodyPr>
          <a:lstStyle/>
          <a:p>
            <a:r>
              <a:rPr lang="fr-FR" dirty="0"/>
              <a:t>Avril 2023</a:t>
            </a:r>
          </a:p>
          <a:p>
            <a:r>
              <a:rPr lang="fr-FR" dirty="0"/>
              <a:t>Spécial agréement</a:t>
            </a:r>
          </a:p>
          <a:p>
            <a:r>
              <a:rPr lang="fr-FR" dirty="0"/>
              <a:t>Isabelle Pinard, chef de service</a:t>
            </a:r>
          </a:p>
          <a:p>
            <a:r>
              <a:rPr lang="fr-FR" dirty="0"/>
              <a:t>Prévention et soutien en santé organisationnelle</a:t>
            </a:r>
          </a:p>
        </p:txBody>
      </p:sp>
    </p:spTree>
    <p:extLst>
      <p:ext uri="{BB962C8B-B14F-4D97-AF65-F5344CB8AC3E}">
        <p14:creationId xmlns:p14="http://schemas.microsoft.com/office/powerpoint/2010/main" val="172933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9360E3-4C22-4BD4-8191-CFE8A1C2D3A2}"/>
              </a:ext>
            </a:extLst>
          </p:cNvPr>
          <p:cNvSpPr>
            <a:spLocks noGrp="1"/>
          </p:cNvSpPr>
          <p:nvPr>
            <p:ph type="title"/>
          </p:nvPr>
        </p:nvSpPr>
        <p:spPr>
          <a:xfrm>
            <a:off x="731632" y="524747"/>
            <a:ext cx="9299335" cy="1625907"/>
          </a:xfrm>
        </p:spPr>
        <p:txBody>
          <a:bodyPr>
            <a:normAutofit/>
          </a:bodyPr>
          <a:lstStyle/>
          <a:p>
            <a:r>
              <a:rPr lang="fr-FR" sz="3200" b="1" dirty="0"/>
              <a:t>Parlons prévention (SST) et bien être au travail </a:t>
            </a:r>
            <a:br>
              <a:rPr lang="fr-FR" sz="4800" b="1" dirty="0"/>
            </a:br>
            <a:endParaRPr lang="fr-FR" sz="1800" b="1" dirty="0"/>
          </a:p>
        </p:txBody>
      </p:sp>
      <p:sp>
        <p:nvSpPr>
          <p:cNvPr id="4" name="Espace réservé du contenu 3">
            <a:extLst>
              <a:ext uri="{FF2B5EF4-FFF2-40B4-BE49-F238E27FC236}">
                <a16:creationId xmlns:a16="http://schemas.microsoft.com/office/drawing/2014/main" id="{70D15069-EF68-4733-AB65-14605CB044B6}"/>
              </a:ext>
            </a:extLst>
          </p:cNvPr>
          <p:cNvSpPr>
            <a:spLocks noGrp="1"/>
          </p:cNvSpPr>
          <p:nvPr>
            <p:ph sz="half" idx="2"/>
          </p:nvPr>
        </p:nvSpPr>
        <p:spPr>
          <a:xfrm>
            <a:off x="904288" y="2259636"/>
            <a:ext cx="9637689" cy="3432738"/>
          </a:xfrm>
        </p:spPr>
        <p:txBody>
          <a:bodyPr vert="horz" lIns="91440" tIns="45720" rIns="91440" bIns="45720" rtlCol="0" anchor="t">
            <a:normAutofit fontScale="25000" lnSpcReduction="20000"/>
          </a:bodyPr>
          <a:lstStyle/>
          <a:p>
            <a:pPr marL="0" indent="0" fontAlgn="base">
              <a:buNone/>
            </a:pPr>
            <a:br>
              <a:rPr lang="fr-CA" b="1" u="sng" dirty="0">
                <a:solidFill>
                  <a:schemeClr val="bg2"/>
                </a:solidFill>
              </a:rPr>
            </a:br>
            <a:r>
              <a:rPr lang="fr-CA" sz="7200" b="1" dirty="0">
                <a:solidFill>
                  <a:schemeClr val="bg2"/>
                </a:solidFill>
              </a:rPr>
              <a:t>POURQUOI ?</a:t>
            </a:r>
            <a:endParaRPr lang="fr-CA" sz="7200" dirty="0">
              <a:solidFill>
                <a:schemeClr val="bg2"/>
              </a:solidFill>
            </a:endParaRPr>
          </a:p>
          <a:p>
            <a:pPr fontAlgn="base"/>
            <a:r>
              <a:rPr lang="fr-CA" sz="7200" dirty="0"/>
              <a:t>Suite à une consultation auprès de plusieurs partenaires et en collaboration avec la DSM, nous avons conçu un outil afin de pouvoir animer auprès de vos employés la santé et sécurité au travail et le bien-être. </a:t>
            </a:r>
          </a:p>
          <a:p>
            <a:pPr fontAlgn="base"/>
            <a:endParaRPr lang="fr-CA" sz="7200" dirty="0"/>
          </a:p>
          <a:p>
            <a:pPr marL="0" indent="0" fontAlgn="base">
              <a:buNone/>
            </a:pPr>
            <a:r>
              <a:rPr lang="fr-CA" sz="7200" b="1" dirty="0">
                <a:solidFill>
                  <a:schemeClr val="bg2"/>
                </a:solidFill>
              </a:rPr>
              <a:t>COMMENT?</a:t>
            </a:r>
          </a:p>
          <a:p>
            <a:pPr fontAlgn="base"/>
            <a:r>
              <a:rPr lang="fr-CA" sz="7200" dirty="0"/>
              <a:t>Outil sous forme de calendrier dans lequel vous trouverez 22 sujets. Ce calendrier vous permet désormais de trouver toute l'information nécessaire afin de parler santé et sécurité au travail via vos rencontres d'équipes ou vos SVO.</a:t>
            </a:r>
          </a:p>
          <a:p>
            <a:pPr marL="0" indent="0" fontAlgn="base">
              <a:buNone/>
            </a:pPr>
            <a:br>
              <a:rPr lang="fr-CA" dirty="0"/>
            </a:br>
            <a:endParaRPr lang="fr-CA" dirty="0"/>
          </a:p>
          <a:p>
            <a:pPr marL="0" indent="0" fontAlgn="base">
              <a:buNone/>
            </a:pPr>
            <a:endParaRPr lang="fr-CA" dirty="0"/>
          </a:p>
          <a:p>
            <a:pPr marL="0" indent="0" fontAlgn="base">
              <a:buNone/>
            </a:pPr>
            <a:r>
              <a:rPr lang="fr-CA" sz="3600" dirty="0"/>
              <a:t>disponible dans Intranet </a:t>
            </a:r>
            <a:r>
              <a:rPr lang="fr-CA" sz="3600" dirty="0">
                <a:hlinkClick r:id="rId3"/>
              </a:rPr>
              <a:t>http://s-intranetcemtl01/index.php?id=2287</a:t>
            </a:r>
            <a:r>
              <a:rPr lang="fr-CA" sz="3600" dirty="0"/>
              <a:t> </a:t>
            </a:r>
            <a:endParaRPr lang="fr-FR" dirty="0">
              <a:ea typeface="+mn-lt"/>
              <a:cs typeface="+mn-lt"/>
            </a:endParaRPr>
          </a:p>
          <a:p>
            <a:endParaRPr lang="fr-FR" sz="2400" dirty="0">
              <a:cs typeface="Arial"/>
            </a:endParaRPr>
          </a:p>
        </p:txBody>
      </p:sp>
      <p:pic>
        <p:nvPicPr>
          <p:cNvPr id="7" name="Image 8">
            <a:extLst>
              <a:ext uri="{FF2B5EF4-FFF2-40B4-BE49-F238E27FC236}">
                <a16:creationId xmlns:a16="http://schemas.microsoft.com/office/drawing/2014/main" id="{15DD64A9-9317-1247-B32E-720C85B9364D}"/>
              </a:ext>
            </a:extLst>
          </p:cNvPr>
          <p:cNvPicPr>
            <a:picLocks noChangeAspect="1"/>
          </p:cNvPicPr>
          <p:nvPr/>
        </p:nvPicPr>
        <p:blipFill>
          <a:blip r:embed="rId4"/>
          <a:stretch>
            <a:fillRect/>
          </a:stretch>
        </p:blipFill>
        <p:spPr>
          <a:xfrm>
            <a:off x="186607" y="68954"/>
            <a:ext cx="1090049" cy="1096672"/>
          </a:xfrm>
          <a:prstGeom prst="rect">
            <a:avLst/>
          </a:prstGeom>
        </p:spPr>
      </p:pic>
      <p:pic>
        <p:nvPicPr>
          <p:cNvPr id="8" name="Image 7">
            <a:extLst>
              <a:ext uri="{FF2B5EF4-FFF2-40B4-BE49-F238E27FC236}">
                <a16:creationId xmlns:a16="http://schemas.microsoft.com/office/drawing/2014/main" id="{59DBB15A-EC7D-834B-B7AD-9912760B23C4}"/>
              </a:ext>
            </a:extLst>
          </p:cNvPr>
          <p:cNvPicPr>
            <a:picLocks noChangeAspect="1"/>
          </p:cNvPicPr>
          <p:nvPr/>
        </p:nvPicPr>
        <p:blipFill>
          <a:blip r:embed="rId4"/>
          <a:stretch>
            <a:fillRect/>
          </a:stretch>
        </p:blipFill>
        <p:spPr>
          <a:xfrm>
            <a:off x="1413596" y="179496"/>
            <a:ext cx="521778" cy="528401"/>
          </a:xfrm>
          <a:prstGeom prst="rect">
            <a:avLst/>
          </a:prstGeom>
        </p:spPr>
      </p:pic>
      <p:pic>
        <p:nvPicPr>
          <p:cNvPr id="9" name="Image 8">
            <a:extLst>
              <a:ext uri="{FF2B5EF4-FFF2-40B4-BE49-F238E27FC236}">
                <a16:creationId xmlns:a16="http://schemas.microsoft.com/office/drawing/2014/main" id="{5890F194-43DE-8446-9386-36E3D654554F}"/>
              </a:ext>
            </a:extLst>
          </p:cNvPr>
          <p:cNvPicPr>
            <a:picLocks noChangeAspect="1"/>
          </p:cNvPicPr>
          <p:nvPr/>
        </p:nvPicPr>
        <p:blipFill>
          <a:blip r:embed="rId4"/>
          <a:stretch>
            <a:fillRect/>
          </a:stretch>
        </p:blipFill>
        <p:spPr>
          <a:xfrm>
            <a:off x="823348" y="1165626"/>
            <a:ext cx="521778" cy="528401"/>
          </a:xfrm>
          <a:prstGeom prst="rect">
            <a:avLst/>
          </a:prstGeom>
        </p:spPr>
      </p:pic>
    </p:spTree>
    <p:extLst>
      <p:ext uri="{BB962C8B-B14F-4D97-AF65-F5344CB8AC3E}">
        <p14:creationId xmlns:p14="http://schemas.microsoft.com/office/powerpoint/2010/main" val="2782822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ntranetcemtl01/fileadmin/_processed_/csm_Napperon12x18-CalendrierSST-BienEtre-v5_2f2f2844a0.gif">
            <a:extLst>
              <a:ext uri="{FF2B5EF4-FFF2-40B4-BE49-F238E27FC236}">
                <a16:creationId xmlns:a16="http://schemas.microsoft.com/office/drawing/2014/main" id="{A87B5029-35E5-469C-B25E-2142854502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6653" y="305261"/>
            <a:ext cx="9654667" cy="62474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6468183"/>
      </p:ext>
    </p:extLst>
  </p:cSld>
  <p:clrMapOvr>
    <a:masterClrMapping/>
  </p:clrMapOvr>
</p:sld>
</file>

<file path=ppt/theme/theme1.xml><?xml version="1.0" encoding="utf-8"?>
<a:theme xmlns:a="http://schemas.openxmlformats.org/drawingml/2006/main" name="CIUSSS_vert">
  <a:themeElements>
    <a:clrScheme name="CIUSSS_vert">
      <a:dk1>
        <a:srgbClr val="181817"/>
      </a:dk1>
      <a:lt1>
        <a:sysClr val="window" lastClr="FFFFFF"/>
      </a:lt1>
      <a:dk2>
        <a:srgbClr val="181817"/>
      </a:dk2>
      <a:lt2>
        <a:srgbClr val="81C731"/>
      </a:lt2>
      <a:accent1>
        <a:srgbClr val="DB1A00"/>
      </a:accent1>
      <a:accent2>
        <a:srgbClr val="F79200"/>
      </a:accent2>
      <a:accent3>
        <a:srgbClr val="0871D9"/>
      </a:accent3>
      <a:accent4>
        <a:srgbClr val="767171"/>
      </a:accent4>
      <a:accent5>
        <a:srgbClr val="00858C"/>
      </a:accent5>
      <a:accent6>
        <a:srgbClr val="00B6BA"/>
      </a:accent6>
      <a:hlink>
        <a:srgbClr val="3333FF"/>
      </a:hlink>
      <a:folHlink>
        <a:srgbClr val="00FFFF"/>
      </a:folHlink>
    </a:clrScheme>
    <a:fontScheme name="CIUSS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IUSSS_vert" id="{89F5D3F7-0491-4D3C-913E-278B865B2704}" vid="{C8CA2958-132F-4BAF-ACEE-64011AA3BB4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92383EA3413934BABCE9164FDAF6BD1" ma:contentTypeVersion="2" ma:contentTypeDescription="Create a new document." ma:contentTypeScope="" ma:versionID="e236c14d79fd243226e0b16b54be810d">
  <xsd:schema xmlns:xsd="http://www.w3.org/2001/XMLSchema" xmlns:xs="http://www.w3.org/2001/XMLSchema" xmlns:p="http://schemas.microsoft.com/office/2006/metadata/properties" xmlns:ns2="dedb496f-a3dc-403c-b281-1794ebaa15d2" targetNamespace="http://schemas.microsoft.com/office/2006/metadata/properties" ma:root="true" ma:fieldsID="d0da219e98913d74bb4023bfb3c9e01b" ns2:_="">
    <xsd:import namespace="dedb496f-a3dc-403c-b281-1794ebaa15d2"/>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db496f-a3dc-403c-b281-1794ebaa15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ct:contentTypeSchema xmlns:ct="http://schemas.microsoft.com/office/2006/metadata/contentType" xmlns:ma="http://schemas.microsoft.com/office/2006/metadata/properties/metaAttributes" ct:_="" ma:_="" ma:contentTypeName="Document" ma:contentTypeID="0x010100C92383EA3413934BABCE9164FDAF6BD1" ma:contentTypeVersion="2" ma:contentTypeDescription="Create a new document." ma:contentTypeScope="" ma:versionID="e236c14d79fd243226e0b16b54be810d">
  <xsd:schema xmlns:xsd="http://www.w3.org/2001/XMLSchema" xmlns:xs="http://www.w3.org/2001/XMLSchema" xmlns:p="http://schemas.microsoft.com/office/2006/metadata/properties" xmlns:ns2="dedb496f-a3dc-403c-b281-1794ebaa15d2" targetNamespace="http://schemas.microsoft.com/office/2006/metadata/properties" ma:root="true" ma:fieldsID="d0da219e98913d74bb4023bfb3c9e01b" ns2:_="">
    <xsd:import namespace="dedb496f-a3dc-403c-b281-1794ebaa15d2"/>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db496f-a3dc-403c-b281-1794ebaa15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AAAF75-5359-4EF7-A188-9A8DD934374E}">
  <ds:schemaRefs>
    <ds:schemaRef ds:uri="http://schemas.microsoft.com/office/2006/metadata/properties"/>
    <ds:schemaRef ds:uri="http://schemas.microsoft.com/office/2006/documentManagement/types"/>
    <ds:schemaRef ds:uri="http://purl.org/dc/elements/1.1/"/>
    <ds:schemaRef ds:uri="http://www.w3.org/XML/1998/namespace"/>
    <ds:schemaRef ds:uri="http://purl.org/dc/dcmitype/"/>
    <ds:schemaRef ds:uri="http://purl.org/dc/terms/"/>
    <ds:schemaRef ds:uri="dedb496f-a3dc-403c-b281-1794ebaa15d2"/>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CACE97C5-A5A9-4ED9-8FB2-2E32F868972E}">
  <ds:schemaRefs>
    <ds:schemaRef ds:uri="http://schemas.microsoft.com/sharepoint/v3/contenttype/forms"/>
  </ds:schemaRefs>
</ds:datastoreItem>
</file>

<file path=customXml/itemProps3.xml><?xml version="1.0" encoding="utf-8"?>
<ds:datastoreItem xmlns:ds="http://schemas.openxmlformats.org/officeDocument/2006/customXml" ds:itemID="{AE129172-EF85-48E4-84F6-3C9F5C8D56F0}">
  <ds:schemaRefs>
    <ds:schemaRef ds:uri="dedb496f-a3dc-403c-b281-1794ebaa15d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10A2313D-C370-4EFB-931D-9850FE73B4FF}">
  <ds:schemaRefs>
    <ds:schemaRef ds:uri="dedb496f-a3dc-403c-b281-1794ebaa15d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DSI DSM DSP Module 1 v1ermai avec photos[5696]</Template>
  <TotalTime>96</TotalTime>
  <Words>182</Words>
  <Application>Microsoft Office PowerPoint</Application>
  <PresentationFormat>Grand écran</PresentationFormat>
  <Paragraphs>16</Paragraphs>
  <Slides>3</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Aharoni</vt:lpstr>
      <vt:lpstr>Arial</vt:lpstr>
      <vt:lpstr>Arial Black</vt:lpstr>
      <vt:lpstr>Calibri</vt:lpstr>
      <vt:lpstr>CIUSSS_vert</vt:lpstr>
      <vt:lpstr>Calendrier SST et bien être</vt:lpstr>
      <vt:lpstr>Parlons prévention (SST) et bien être au travail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Sonia ...</dc:creator>
  <cp:lastModifiedBy>Isabelle Pinard (CIUSSS EMTL)</cp:lastModifiedBy>
  <cp:revision>15</cp:revision>
  <cp:lastPrinted>2019-07-15T17:05:33Z</cp:lastPrinted>
  <dcterms:created xsi:type="dcterms:W3CDTF">2019-06-07T14:26:01Z</dcterms:created>
  <dcterms:modified xsi:type="dcterms:W3CDTF">2023-04-26T19:31:56Z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0x010100C92383EA3413934BABCE9164FDAF6BD1</vt:lpwstr>
  </property>
</Properties>
</file>