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52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12"/>
          <a:stretch/>
        </p:blipFill>
        <p:spPr>
          <a:xfrm rot="4650061">
            <a:off x="-1641551" y="464373"/>
            <a:ext cx="5704711" cy="411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8"/>
          <a:stretch/>
        </p:blipFill>
        <p:spPr>
          <a:xfrm rot="1796214">
            <a:off x="-610389" y="-468316"/>
            <a:ext cx="2528911" cy="34482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9" t="10977"/>
          <a:stretch/>
        </p:blipFill>
        <p:spPr>
          <a:xfrm>
            <a:off x="-141668" y="-128789"/>
            <a:ext cx="2634722" cy="4335942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32986"/>
            <a:ext cx="10515600" cy="38932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7" r="13837" b="56645"/>
          <a:stretch/>
        </p:blipFill>
        <p:spPr>
          <a:xfrm rot="6345719">
            <a:off x="-557535" y="-123504"/>
            <a:ext cx="2685625" cy="213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0" t="8667"/>
          <a:stretch/>
        </p:blipFill>
        <p:spPr>
          <a:xfrm rot="3029273">
            <a:off x="12491" y="-1096996"/>
            <a:ext cx="2839917" cy="340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22" t="5699" b="15921"/>
          <a:stretch/>
        </p:blipFill>
        <p:spPr>
          <a:xfrm rot="20174779">
            <a:off x="-347299" y="4946796"/>
            <a:ext cx="1599880" cy="222947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4" b="1955"/>
          <a:stretch/>
        </p:blipFill>
        <p:spPr>
          <a:xfrm rot="18071140">
            <a:off x="10232156" y="-659755"/>
            <a:ext cx="2271469" cy="27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" t="36657"/>
          <a:stretch/>
        </p:blipFill>
        <p:spPr>
          <a:xfrm rot="1185234">
            <a:off x="-177080" y="-457979"/>
            <a:ext cx="2680418" cy="2185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24" r="8232"/>
          <a:stretch/>
        </p:blipFill>
        <p:spPr>
          <a:xfrm rot="13224891">
            <a:off x="-393252" y="5714411"/>
            <a:ext cx="1720037" cy="1403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2" b="7674"/>
          <a:stretch/>
        </p:blipFill>
        <p:spPr>
          <a:xfrm rot="7628708">
            <a:off x="10543185" y="-703141"/>
            <a:ext cx="1586029" cy="204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2022-03-24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cap="all" dirty="0"/>
              <a:t/>
            </a:r>
            <a:br>
              <a:rPr lang="fr-CA" b="1" cap="all" dirty="0"/>
            </a:br>
            <a:r>
              <a:rPr lang="fr-CA" b="1" cap="all" dirty="0"/>
              <a:t/>
            </a:r>
            <a:br>
              <a:rPr lang="fr-CA" b="1" cap="all" dirty="0"/>
            </a:br>
            <a:r>
              <a:rPr lang="fr-CA" b="1" cap="all" dirty="0"/>
              <a:t>Protection respiratoire</a:t>
            </a: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MASQUE JETABLE N95</a:t>
            </a: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 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941" y="1514519"/>
            <a:ext cx="11365731" cy="4894669"/>
          </a:xfrm>
        </p:spPr>
        <p:txBody>
          <a:bodyPr>
            <a:noAutofit/>
          </a:bodyPr>
          <a:lstStyle/>
          <a:p>
            <a:pPr lvl="0" algn="just"/>
            <a:r>
              <a:rPr lang="fr-CA" sz="3000" b="1" dirty="0"/>
              <a:t>Les hommes doivent se raser avant leur quart de travail s’ils ont à porter un masque N95 (au ras de la peau avec un rasoir à lames);</a:t>
            </a:r>
          </a:p>
          <a:p>
            <a:pPr lvl="0" algn="just"/>
            <a:r>
              <a:rPr lang="fr-CA" sz="3000" b="1" dirty="0"/>
              <a:t>Ne pas mâcher de la gomme/bonbon en portant un masque N95;</a:t>
            </a:r>
            <a:endParaRPr lang="fr-CA" sz="3000" dirty="0"/>
          </a:p>
          <a:p>
            <a:pPr lvl="0" algn="just"/>
            <a:r>
              <a:rPr lang="fr-CA" sz="3000" b="1" dirty="0"/>
              <a:t>S’il est souillé de liquides biologiques pendant votre intervention, sortez du milieu contaminé et changez de masque N95;</a:t>
            </a:r>
            <a:endParaRPr lang="fr-CA" sz="3000" dirty="0"/>
          </a:p>
          <a:p>
            <a:pPr lvl="0" algn="just"/>
            <a:r>
              <a:rPr lang="fr-CA" sz="3000" b="1" dirty="0"/>
              <a:t>Demandez un autre essai d’ajustement du masque N95 si vous avez une perte ou gain important du poids (</a:t>
            </a:r>
            <a:r>
              <a:rPr lang="fr-CA" sz="3000" b="1" dirty="0">
                <a:sym typeface="Symbol" panose="05050102010706020507" pitchFamily="18" charset="2"/>
              </a:rPr>
              <a:t></a:t>
            </a:r>
            <a:r>
              <a:rPr lang="fr-CA" sz="3000" b="1" dirty="0"/>
              <a:t> 20 </a:t>
            </a:r>
            <a:r>
              <a:rPr lang="fr-CA" sz="3000" b="1" dirty="0" err="1"/>
              <a:t>lbs</a:t>
            </a:r>
            <a:r>
              <a:rPr lang="fr-CA" sz="3000" b="1" dirty="0"/>
              <a:t>) ou avez subi une chirurgie au visage.</a:t>
            </a:r>
            <a:endParaRPr lang="fr-CA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USSS_vert">
  <a:themeElements>
    <a:clrScheme name="CIUSSS_vert">
      <a:dk1>
        <a:srgbClr val="181817"/>
      </a:dk1>
      <a:lt1>
        <a:sysClr val="window" lastClr="FFFFFF"/>
      </a:lt1>
      <a:dk2>
        <a:srgbClr val="181817"/>
      </a:dk2>
      <a:lt2>
        <a:srgbClr val="81C731"/>
      </a:lt2>
      <a:accent1>
        <a:srgbClr val="DB1A00"/>
      </a:accent1>
      <a:accent2>
        <a:srgbClr val="F79200"/>
      </a:accent2>
      <a:accent3>
        <a:srgbClr val="0871D9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vert" id="{89F5D3F7-0491-4D3C-913E-278B865B2704}" vid="{C8CA2958-132F-4BAF-ACEE-64011AA3BB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786C916BE414EA5AEC37EBAA0218D" ma:contentTypeVersion="11" ma:contentTypeDescription="Crée un document." ma:contentTypeScope="" ma:versionID="58af8f20d02e562277e4e43fc7866154">
  <xsd:schema xmlns:xsd="http://www.w3.org/2001/XMLSchema" xmlns:xs="http://www.w3.org/2001/XMLSchema" xmlns:p="http://schemas.microsoft.com/office/2006/metadata/properties" xmlns:ns2="822d89ba-8421-4654-b45a-132f33fd21a9" xmlns:ns3="ec3d7fcb-04ab-4832-961b-6f6d8b2c3f9e" targetNamespace="http://schemas.microsoft.com/office/2006/metadata/properties" ma:root="true" ma:fieldsID="a04c399c08416e50d6f5eb99a0974c00" ns2:_="" ns3:_="">
    <xsd:import namespace="822d89ba-8421-4654-b45a-132f33fd21a9"/>
    <xsd:import namespace="ec3d7fcb-04ab-4832-961b-6f6d8b2c3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d89ba-8421-4654-b45a-132f33fd2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7fcb-04ab-4832-961b-6f6d8b2c3f9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402DFC-EDFC-4641-90FB-379276B9FA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A83C03-9375-4F75-8138-90A61771ABF2}">
  <ds:schemaRefs>
    <ds:schemaRef ds:uri="822d89ba-8421-4654-b45a-132f33fd21a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c3d7fcb-04ab-4832-961b-6f6d8b2c3f9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AE821F-1000-4780-AD22-338E3FDAA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d89ba-8421-4654-b45a-132f33fd21a9"/>
    <ds:schemaRef ds:uri="ec3d7fcb-04ab-4832-961b-6f6d8b2c3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CIUSSS_vert</Template>
  <TotalTime>313</TotalTime>
  <Words>103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Arial</vt:lpstr>
      <vt:lpstr>Arial Black</vt:lpstr>
      <vt:lpstr>Symbol</vt:lpstr>
      <vt:lpstr>CIUSSS_vert</vt:lpstr>
      <vt:lpstr>  Protection respiratoire MASQUE JETABLE N95   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Edwine Deluy (CIUSSS EMTL)</cp:lastModifiedBy>
  <cp:revision>21</cp:revision>
  <cp:lastPrinted>2021-03-29T20:42:59Z</cp:lastPrinted>
  <dcterms:created xsi:type="dcterms:W3CDTF">2015-09-08T18:05:36Z</dcterms:created>
  <dcterms:modified xsi:type="dcterms:W3CDTF">2022-03-24T13:00:21Z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0x0101009E8786C916BE414EA5AEC37EBAA0218D</vt:lpwstr>
  </property>
</Properties>
</file>