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058400" cy="15544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896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36" d="100"/>
          <a:sy n="36" d="100"/>
        </p:scale>
        <p:origin x="2174" y="72"/>
      </p:cViewPr>
      <p:guideLst>
        <p:guide orient="horz" pos="4896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544023"/>
            <a:ext cx="8549640" cy="5411893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8164619"/>
            <a:ext cx="7543800" cy="3753061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9398E-55CC-4691-8183-D28BE446FB28}" type="datetimeFigureOut">
              <a:rPr lang="fr-CA" smtClean="0"/>
              <a:t>2024-06-04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09BF4-DDD0-4C33-9DAC-6DADD209B40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57275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9398E-55CC-4691-8183-D28BE446FB28}" type="datetimeFigureOut">
              <a:rPr lang="fr-CA" smtClean="0"/>
              <a:t>2024-06-04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09BF4-DDD0-4C33-9DAC-6DADD209B40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13669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827617"/>
            <a:ext cx="2168843" cy="131734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827617"/>
            <a:ext cx="6380798" cy="131734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9398E-55CC-4691-8183-D28BE446FB28}" type="datetimeFigureOut">
              <a:rPr lang="fr-CA" smtClean="0"/>
              <a:t>2024-06-04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09BF4-DDD0-4C33-9DAC-6DADD209B40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01686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9398E-55CC-4691-8183-D28BE446FB28}" type="datetimeFigureOut">
              <a:rPr lang="fr-CA" smtClean="0"/>
              <a:t>2024-06-04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09BF4-DDD0-4C33-9DAC-6DADD209B40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74533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3875409"/>
            <a:ext cx="8675370" cy="6466204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10402786"/>
            <a:ext cx="8675370" cy="3400424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>
                    <a:tint val="82000"/>
                  </a:schemeClr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82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82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9398E-55CC-4691-8183-D28BE446FB28}" type="datetimeFigureOut">
              <a:rPr lang="fr-CA" smtClean="0"/>
              <a:t>2024-06-04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09BF4-DDD0-4C33-9DAC-6DADD209B40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21934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4138083"/>
            <a:ext cx="4274820" cy="98630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4138083"/>
            <a:ext cx="4274820" cy="98630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9398E-55CC-4691-8183-D28BE446FB28}" type="datetimeFigureOut">
              <a:rPr lang="fr-CA" smtClean="0"/>
              <a:t>2024-06-04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09BF4-DDD0-4C33-9DAC-6DADD209B40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56704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827620"/>
            <a:ext cx="8675370" cy="300460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3810636"/>
            <a:ext cx="4255174" cy="186753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5678170"/>
            <a:ext cx="4255174" cy="83517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3810636"/>
            <a:ext cx="4276130" cy="186753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5678170"/>
            <a:ext cx="4276130" cy="83517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9398E-55CC-4691-8183-D28BE446FB28}" type="datetimeFigureOut">
              <a:rPr lang="fr-CA" smtClean="0"/>
              <a:t>2024-06-04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09BF4-DDD0-4C33-9DAC-6DADD209B40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59530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9398E-55CC-4691-8183-D28BE446FB28}" type="datetimeFigureOut">
              <a:rPr lang="fr-CA" smtClean="0"/>
              <a:t>2024-06-04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09BF4-DDD0-4C33-9DAC-6DADD209B40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41964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9398E-55CC-4691-8183-D28BE446FB28}" type="datetimeFigureOut">
              <a:rPr lang="fr-CA" smtClean="0"/>
              <a:t>2024-06-04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09BF4-DDD0-4C33-9DAC-6DADD209B40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17658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1036320"/>
            <a:ext cx="3244096" cy="362712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2238167"/>
            <a:ext cx="5092065" cy="11046883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4663440"/>
            <a:ext cx="3244096" cy="8639599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9398E-55CC-4691-8183-D28BE446FB28}" type="datetimeFigureOut">
              <a:rPr lang="fr-CA" smtClean="0"/>
              <a:t>2024-06-04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09BF4-DDD0-4C33-9DAC-6DADD209B40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63735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1036320"/>
            <a:ext cx="3244096" cy="362712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2238167"/>
            <a:ext cx="5092065" cy="11046883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4663440"/>
            <a:ext cx="3244096" cy="8639599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9398E-55CC-4691-8183-D28BE446FB28}" type="datetimeFigureOut">
              <a:rPr lang="fr-CA" smtClean="0"/>
              <a:t>2024-06-04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09BF4-DDD0-4C33-9DAC-6DADD209B40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48737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827620"/>
            <a:ext cx="8675370" cy="3004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4138083"/>
            <a:ext cx="8675370" cy="98630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14407730"/>
            <a:ext cx="226314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F29398E-55CC-4691-8183-D28BE446FB28}" type="datetimeFigureOut">
              <a:rPr lang="fr-CA" smtClean="0"/>
              <a:t>2024-06-04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14407730"/>
            <a:ext cx="339471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14407730"/>
            <a:ext cx="226314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0009BF4-DDD0-4C33-9DAC-6DADD209B40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69292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B390C925-39C5-8E59-A7C1-DAD637BD7F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3427" y="727366"/>
            <a:ext cx="8671518" cy="1369769"/>
          </a:xfrm>
        </p:spPr>
        <p:txBody>
          <a:bodyPr>
            <a:normAutofit/>
          </a:bodyPr>
          <a:lstStyle/>
          <a:p>
            <a:r>
              <a:rPr lang="fr-CA" sz="44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Écrivez le titre ici</a:t>
            </a:r>
            <a:endParaRPr lang="fr-CA" sz="44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0C771BF3-B7A6-CE35-34CE-BE6AC228AA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3427" y="2500550"/>
            <a:ext cx="8671518" cy="1086216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fr-CA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fr-CA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fr-CA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fr-CA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fr-CA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CA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fr-CA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fr-CA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fr-CA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Duis </a:t>
            </a:r>
            <a:r>
              <a:rPr lang="fr-CA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rutrum</a:t>
            </a:r>
            <a:r>
              <a:rPr lang="fr-CA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magna eu </a:t>
            </a:r>
            <a:r>
              <a:rPr lang="fr-CA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fr-CA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tristique </a:t>
            </a:r>
            <a:r>
              <a:rPr lang="fr-CA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aliquet</a:t>
            </a:r>
            <a:r>
              <a:rPr lang="fr-CA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CA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fr-CA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</a:t>
            </a:r>
            <a:r>
              <a:rPr lang="fr-CA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fr-CA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dignissim</a:t>
            </a:r>
            <a:r>
              <a:rPr lang="fr-CA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CA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condimentum</a:t>
            </a:r>
            <a:r>
              <a:rPr lang="fr-CA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massa at, dictum </a:t>
            </a:r>
            <a:r>
              <a:rPr lang="fr-CA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fr-CA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CA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fr-CA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nunc erat, </a:t>
            </a:r>
            <a:r>
              <a:rPr lang="fr-CA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fr-CA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fr-CA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fr-CA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non, </a:t>
            </a:r>
            <a:r>
              <a:rPr lang="fr-CA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pharetra</a:t>
            </a:r>
            <a:r>
              <a:rPr lang="fr-CA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fr-CA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fr-CA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Nam </a:t>
            </a:r>
            <a:r>
              <a:rPr lang="fr-CA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r>
              <a:rPr lang="fr-CA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CA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fr-CA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fr-CA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fr-CA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porta, </a:t>
            </a:r>
            <a:r>
              <a:rPr lang="fr-CA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fr-CA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libero </a:t>
            </a:r>
            <a:r>
              <a:rPr lang="fr-CA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gravida</a:t>
            </a:r>
            <a:r>
              <a:rPr lang="fr-CA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diam, </a:t>
            </a:r>
            <a:r>
              <a:rPr lang="fr-CA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fr-CA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vulputate</a:t>
            </a:r>
            <a:r>
              <a:rPr lang="fr-CA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sapien</a:t>
            </a:r>
            <a:r>
              <a:rPr lang="fr-CA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erat </a:t>
            </a:r>
            <a:r>
              <a:rPr lang="fr-CA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fr-CA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fr-CA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fr-CA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CA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fr-CA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fr-CA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fr-CA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sem. </a:t>
            </a:r>
            <a:r>
              <a:rPr lang="fr-CA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fr-CA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semper </a:t>
            </a:r>
            <a:r>
              <a:rPr lang="fr-CA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fr-CA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fr-CA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vitae </a:t>
            </a:r>
            <a:r>
              <a:rPr lang="fr-CA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egestas</a:t>
            </a:r>
            <a:r>
              <a:rPr lang="fr-CA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quam</a:t>
            </a:r>
            <a:r>
              <a:rPr lang="fr-CA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fr-CA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fr-CA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CA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fr-CA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facilisi</a:t>
            </a:r>
            <a:r>
              <a:rPr lang="fr-CA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CA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Aenean</a:t>
            </a:r>
            <a:r>
              <a:rPr lang="fr-CA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luctus</a:t>
            </a:r>
            <a:r>
              <a:rPr lang="fr-CA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fr-CA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fr-CA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fr-CA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dignissim</a:t>
            </a:r>
            <a:r>
              <a:rPr lang="fr-CA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fr-CA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fr-CA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nunc </a:t>
            </a:r>
            <a:r>
              <a:rPr lang="fr-CA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condimentum</a:t>
            </a:r>
            <a:r>
              <a:rPr lang="fr-CA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CA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Nullam</a:t>
            </a:r>
            <a:r>
              <a:rPr lang="fr-CA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elementum</a:t>
            </a:r>
            <a:r>
              <a:rPr lang="fr-CA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ante </a:t>
            </a:r>
            <a:r>
              <a:rPr lang="fr-CA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fr-CA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fr-CA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ornare</a:t>
            </a:r>
            <a:r>
              <a:rPr lang="fr-CA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fr-CA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fr-CA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fr-CA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erat non </a:t>
            </a:r>
            <a:r>
              <a:rPr lang="fr-CA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fr-CA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sodales</a:t>
            </a:r>
            <a:r>
              <a:rPr lang="fr-CA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vitae </a:t>
            </a:r>
            <a:r>
              <a:rPr lang="fr-CA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fr-CA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fr-CA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fr-CA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CA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Fusce</a:t>
            </a:r>
            <a:r>
              <a:rPr lang="fr-CA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rutrum</a:t>
            </a:r>
            <a:r>
              <a:rPr lang="fr-CA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eros</a:t>
            </a:r>
            <a:r>
              <a:rPr lang="fr-CA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fr-CA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fr-CA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fr-CA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mollis, </a:t>
            </a:r>
            <a:r>
              <a:rPr lang="fr-CA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fr-CA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condimentum</a:t>
            </a:r>
            <a:r>
              <a:rPr lang="fr-CA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fr-CA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gravida</a:t>
            </a:r>
            <a:r>
              <a:rPr lang="fr-CA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CA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fr-CA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r>
              <a:rPr lang="fr-CA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CA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fr-CA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eu </a:t>
            </a:r>
            <a:r>
              <a:rPr lang="fr-CA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fr-CA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pretium, </a:t>
            </a:r>
            <a:r>
              <a:rPr lang="fr-CA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fr-CA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lang="fr-CA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r>
              <a:rPr lang="fr-CA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quam</a:t>
            </a:r>
            <a:r>
              <a:rPr lang="fr-CA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CA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fr-CA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fr-CA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fr-CA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est massa ut </a:t>
            </a:r>
            <a:r>
              <a:rPr lang="fr-CA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fr-CA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pic>
        <p:nvPicPr>
          <p:cNvPr id="6" name="Picture 5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CAD38FE6-56F7-5DBB-8C4B-7356A46807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1269" y="14235544"/>
            <a:ext cx="2524528" cy="1069865"/>
          </a:xfrm>
          <a:prstGeom prst="rect">
            <a:avLst/>
          </a:prstGeom>
        </p:spPr>
      </p:pic>
      <p:pic>
        <p:nvPicPr>
          <p:cNvPr id="7" name="Picture 6" descr="A colorful circles on a black background&#10;&#10;Description automatically generated">
            <a:extLst>
              <a:ext uri="{FF2B5EF4-FFF2-40B4-BE49-F238E27FC236}">
                <a16:creationId xmlns:a16="http://schemas.microsoft.com/office/drawing/2014/main" id="{72ADFBDB-D3DE-6775-D29B-CBBF3A65C5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1" y="13408423"/>
            <a:ext cx="2268719" cy="2136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330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152</Words>
  <Application>Microsoft Office PowerPoint</Application>
  <PresentationFormat>Personnalisé</PresentationFormat>
  <Paragraphs>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Écrivez le titre ici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</dc:title>
  <dc:creator>Laura Briffaud (CIUSSS EMTL)</dc:creator>
  <cp:lastModifiedBy>Amélie Asselin Brodeur (CIUSSS EMTL)</cp:lastModifiedBy>
  <cp:revision>2</cp:revision>
  <dcterms:created xsi:type="dcterms:W3CDTF">2024-03-21T15:09:56Z</dcterms:created>
  <dcterms:modified xsi:type="dcterms:W3CDTF">2024-06-04T19:32:30Z</dcterms:modified>
</cp:coreProperties>
</file>