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36" d="100"/>
          <a:sy n="36" d="100"/>
        </p:scale>
        <p:origin x="2174" y="72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727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3669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68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453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19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670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953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196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765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373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873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29398E-55CC-4691-8183-D28BE446FB28}" type="datetimeFigureOut">
              <a:rPr lang="fr-CA" smtClean="0"/>
              <a:t>2024-06-04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009BF4-DDD0-4C33-9DAC-6DADD209B40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929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390C925-39C5-8E59-A7C1-DAD637BD7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3427" y="727366"/>
            <a:ext cx="8671518" cy="1369769"/>
          </a:xfrm>
        </p:spPr>
        <p:txBody>
          <a:bodyPr>
            <a:normAutofit/>
          </a:bodyPr>
          <a:lstStyle/>
          <a:p>
            <a:r>
              <a:rPr lang="fr-CA" sz="44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Écrivez le titre ici</a:t>
            </a:r>
            <a:endParaRPr lang="fr-CA" sz="4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C771BF3-B7A6-CE35-34CE-BE6AC228A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3427" y="2500550"/>
            <a:ext cx="8671518" cy="108621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Duis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eu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tristique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massa at, dictum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nunc erat,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Nam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porta,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diam,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semper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nunc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erat non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vitae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mollis,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pretium,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 massa ut </a:t>
            </a:r>
            <a:r>
              <a:rPr lang="fr-CA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fr-CA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AD38FE6-56F7-5DBB-8C4B-7356A4680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69" y="14235544"/>
            <a:ext cx="2524528" cy="1069865"/>
          </a:xfrm>
          <a:prstGeom prst="rect">
            <a:avLst/>
          </a:prstGeom>
        </p:spPr>
      </p:pic>
      <p:pic>
        <p:nvPicPr>
          <p:cNvPr id="7" name="Picture 6" descr="A colorful circles on a black background&#10;&#10;Description automatically generated">
            <a:extLst>
              <a:ext uri="{FF2B5EF4-FFF2-40B4-BE49-F238E27FC236}">
                <a16:creationId xmlns:a16="http://schemas.microsoft.com/office/drawing/2014/main" id="{72ADFBDB-D3DE-6775-D29B-CBBF3A65C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1" y="13408423"/>
            <a:ext cx="2268719" cy="213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33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152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Écrivez le titre 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Laura Briffaud (CIUSSS EMTL)</dc:creator>
  <cp:lastModifiedBy>Amélie Asselin Brodeur (CIUSSS EMTL)</cp:lastModifiedBy>
  <cp:revision>2</cp:revision>
  <dcterms:created xsi:type="dcterms:W3CDTF">2024-03-21T15:09:56Z</dcterms:created>
  <dcterms:modified xsi:type="dcterms:W3CDTF">2024-06-04T19:32:30Z</dcterms:modified>
</cp:coreProperties>
</file>