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066" y="67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370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550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278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367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53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17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567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201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633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631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298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33AB5A-E99A-4AE2-855E-22AAC38F0936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5B5464-8DB9-4406-8B46-518C7FB7576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530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8799E-17C0-7211-22C6-216065BD20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6583" y="502987"/>
            <a:ext cx="8645235" cy="795877"/>
          </a:xfrm>
        </p:spPr>
        <p:txBody>
          <a:bodyPr>
            <a:normAutofit/>
          </a:bodyPr>
          <a:lstStyle/>
          <a:p>
            <a:r>
              <a:rPr lang="fr-CA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Écrivez le titre ici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9A1922-0AD8-E1CD-72D6-C9161ADB3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696" y="1547159"/>
            <a:ext cx="8905008" cy="447956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eu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tristique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massa at, dictum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nunc erat,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Nam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porta,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diam,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semper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erat non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mollis,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pretium,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 massa ut </a:t>
            </a:r>
            <a:r>
              <a:rPr lang="fr-CA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fr-CA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1A5ABBE-149F-CAEC-1ECF-7C371ADE4B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739" y="6543435"/>
            <a:ext cx="2268721" cy="961457"/>
          </a:xfrm>
          <a:prstGeom prst="rect">
            <a:avLst/>
          </a:prstGeom>
        </p:spPr>
      </p:pic>
      <p:pic>
        <p:nvPicPr>
          <p:cNvPr id="7" name="Picture 6" descr="A colorful circles on a black background&#10;&#10;Description automatically generated">
            <a:extLst>
              <a:ext uri="{FF2B5EF4-FFF2-40B4-BE49-F238E27FC236}">
                <a16:creationId xmlns:a16="http://schemas.microsoft.com/office/drawing/2014/main" id="{CC331F72-C997-D952-A900-0034110CDA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" y="6128558"/>
            <a:ext cx="1745673" cy="1643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9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152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Écrivez le titre ici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Laura Briffaud (CIUSSS EMTL)</dc:creator>
  <cp:lastModifiedBy>Amélie Asselin Brodeur (CIUSSS EMTL)</cp:lastModifiedBy>
  <cp:revision>4</cp:revision>
  <dcterms:created xsi:type="dcterms:W3CDTF">2024-03-21T14:50:14Z</dcterms:created>
  <dcterms:modified xsi:type="dcterms:W3CDTF">2024-06-04T19:32:21Z</dcterms:modified>
</cp:coreProperties>
</file>