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963" y="6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363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8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765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030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032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85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835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318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86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52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154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242EAF-BDB1-4D64-B629-6AAFE32E7D9D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3AE38A-FA09-4B27-8973-0B1437A4CD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904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B55CDD-51B5-1544-0A20-4A36E20D1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427" y="677798"/>
            <a:ext cx="6245546" cy="795877"/>
          </a:xfrm>
        </p:spPr>
        <p:txBody>
          <a:bodyPr>
            <a:normAutofit/>
          </a:bodyPr>
          <a:lstStyle/>
          <a:p>
            <a:r>
              <a:rPr lang="fr-CA" sz="4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</a:t>
            </a:r>
            <a:r>
              <a:rPr lang="fr-CA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titre ici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8B3E9D4-AB4C-DC03-466C-F021FF8A1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427" y="1690058"/>
            <a:ext cx="6245546" cy="579995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eu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tristique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massa at, dictum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erat,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diam,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semper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non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mollis,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pretium,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massa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F4B6135-4CB8-24FB-AFE9-0FE4A7172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739" y="8815988"/>
            <a:ext cx="2268721" cy="961457"/>
          </a:xfrm>
          <a:prstGeom prst="rect">
            <a:avLst/>
          </a:prstGeom>
        </p:spPr>
      </p:pic>
      <p:pic>
        <p:nvPicPr>
          <p:cNvPr id="7" name="Picture 6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5903EE3E-0785-2929-AC42-B7600D372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7922023"/>
            <a:ext cx="2268719" cy="213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152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Écrivez le titre 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Laura Briffaud (CIUSSS EMTL)</dc:creator>
  <cp:lastModifiedBy>Amélie Asselin Brodeur (CIUSSS EMTL)</cp:lastModifiedBy>
  <cp:revision>3</cp:revision>
  <dcterms:created xsi:type="dcterms:W3CDTF">2024-03-21T15:07:13Z</dcterms:created>
  <dcterms:modified xsi:type="dcterms:W3CDTF">2024-06-04T19:31:53Z</dcterms:modified>
</cp:coreProperties>
</file>