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3200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D3"/>
    <a:srgbClr val="E74F3D"/>
    <a:srgbClr val="94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660"/>
  </p:normalViewPr>
  <p:slideViewPr>
    <p:cSldViewPr snapToGrid="0">
      <p:cViewPr varScale="1">
        <p:scale>
          <a:sx n="71" d="100"/>
          <a:sy n="71" d="100"/>
        </p:scale>
        <p:origin x="280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" y="1272011"/>
            <a:ext cx="2720340" cy="2705947"/>
          </a:xfrm>
        </p:spPr>
        <p:txBody>
          <a:bodyPr anchor="b"/>
          <a:lstStyle>
            <a:lvl1pPr algn="ctr"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4082310"/>
            <a:ext cx="2400300" cy="1876530"/>
          </a:xfrm>
        </p:spPr>
        <p:txBody>
          <a:bodyPr/>
          <a:lstStyle>
            <a:lvl1pPr marL="0" indent="0" algn="ctr">
              <a:buNone/>
              <a:defRPr sz="840"/>
            </a:lvl1pPr>
            <a:lvl2pPr marL="160020" indent="0" algn="ctr">
              <a:buNone/>
              <a:defRPr sz="700"/>
            </a:lvl2pPr>
            <a:lvl3pPr marL="320040" indent="0" algn="ctr">
              <a:buNone/>
              <a:defRPr sz="630"/>
            </a:lvl3pPr>
            <a:lvl4pPr marL="480060" indent="0" algn="ctr">
              <a:buNone/>
              <a:defRPr sz="560"/>
            </a:lvl4pPr>
            <a:lvl5pPr marL="640080" indent="0" algn="ctr">
              <a:buNone/>
              <a:defRPr sz="560"/>
            </a:lvl5pPr>
            <a:lvl6pPr marL="800100" indent="0" algn="ctr">
              <a:buNone/>
              <a:defRPr sz="560"/>
            </a:lvl6pPr>
            <a:lvl7pPr marL="960120" indent="0" algn="ctr">
              <a:buNone/>
              <a:defRPr sz="560"/>
            </a:lvl7pPr>
            <a:lvl8pPr marL="1120140" indent="0" algn="ctr">
              <a:buNone/>
              <a:defRPr sz="560"/>
            </a:lvl8pPr>
            <a:lvl9pPr marL="1280160" indent="0" algn="ctr">
              <a:buNone/>
              <a:defRPr sz="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818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60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7" y="413808"/>
            <a:ext cx="690086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8" y="413808"/>
            <a:ext cx="2030254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711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173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1937705"/>
            <a:ext cx="2760345" cy="3233102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5201393"/>
            <a:ext cx="2760345" cy="1700212"/>
          </a:xfrm>
        </p:spPr>
        <p:txBody>
          <a:bodyPr/>
          <a:lstStyle>
            <a:lvl1pPr marL="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1pPr>
            <a:lvl2pPr marL="160020" indent="0">
              <a:buNone/>
              <a:defRPr sz="700">
                <a:solidFill>
                  <a:schemeClr val="tx1">
                    <a:tint val="82000"/>
                  </a:schemeClr>
                </a:solidFill>
              </a:defRPr>
            </a:lvl2pPr>
            <a:lvl3pPr marL="320040" indent="0">
              <a:buNone/>
              <a:defRPr sz="630">
                <a:solidFill>
                  <a:schemeClr val="tx1">
                    <a:tint val="82000"/>
                  </a:schemeClr>
                </a:solidFill>
              </a:defRPr>
            </a:lvl3pPr>
            <a:lvl4pPr marL="48006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4pPr>
            <a:lvl5pPr marL="64008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5pPr>
            <a:lvl6pPr marL="80010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6pPr>
            <a:lvl7pPr marL="96012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7pPr>
            <a:lvl8pPr marL="112014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8pPr>
            <a:lvl9pPr marL="128016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14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2069042"/>
            <a:ext cx="136017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2069042"/>
            <a:ext cx="136017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781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413810"/>
            <a:ext cx="2760345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1905318"/>
            <a:ext cx="1353919" cy="93376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2839085"/>
            <a:ext cx="1353919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3" y="1905318"/>
            <a:ext cx="1360587" cy="93376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3" y="2839085"/>
            <a:ext cx="1360587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620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03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612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518160"/>
            <a:ext cx="1032212" cy="181356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1119083"/>
            <a:ext cx="1620203" cy="5523442"/>
          </a:xfrm>
        </p:spPr>
        <p:txBody>
          <a:bodyPr/>
          <a:lstStyle>
            <a:lvl1pPr>
              <a:defRPr sz="1120"/>
            </a:lvl1pPr>
            <a:lvl2pPr>
              <a:defRPr sz="980"/>
            </a:lvl2pPr>
            <a:lvl3pPr>
              <a:defRPr sz="84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331720"/>
            <a:ext cx="1032212" cy="4319800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75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518160"/>
            <a:ext cx="1032212" cy="181356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1119083"/>
            <a:ext cx="1620203" cy="5523442"/>
          </a:xfrm>
        </p:spPr>
        <p:txBody>
          <a:bodyPr anchor="t"/>
          <a:lstStyle>
            <a:lvl1pPr marL="0" indent="0">
              <a:buNone/>
              <a:defRPr sz="1120"/>
            </a:lvl1pPr>
            <a:lvl2pPr marL="160020" indent="0">
              <a:buNone/>
              <a:defRPr sz="980"/>
            </a:lvl2pPr>
            <a:lvl3pPr marL="320040" indent="0">
              <a:buNone/>
              <a:defRPr sz="840"/>
            </a:lvl3pPr>
            <a:lvl4pPr marL="480060" indent="0">
              <a:buNone/>
              <a:defRPr sz="700"/>
            </a:lvl4pPr>
            <a:lvl5pPr marL="640080" indent="0">
              <a:buNone/>
              <a:defRPr sz="700"/>
            </a:lvl5pPr>
            <a:lvl6pPr marL="800100" indent="0">
              <a:buNone/>
              <a:defRPr sz="700"/>
            </a:lvl6pPr>
            <a:lvl7pPr marL="960120" indent="0">
              <a:buNone/>
              <a:defRPr sz="700"/>
            </a:lvl7pPr>
            <a:lvl8pPr marL="1120140" indent="0">
              <a:buNone/>
              <a:defRPr sz="700"/>
            </a:lvl8pPr>
            <a:lvl9pPr marL="1280160" indent="0">
              <a:buNone/>
              <a:defRPr sz="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331720"/>
            <a:ext cx="1032212" cy="4319800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92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413810"/>
            <a:ext cx="2760345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2069042"/>
            <a:ext cx="2760345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7203865"/>
            <a:ext cx="7200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7203865"/>
            <a:ext cx="108013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7203865"/>
            <a:ext cx="7200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4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0040" rtl="0" eaLnBrk="1" latinLnBrk="0" hangingPunct="1">
        <a:lnSpc>
          <a:spcPct val="90000"/>
        </a:lnSpc>
        <a:spcBef>
          <a:spcPct val="0"/>
        </a:spcBef>
        <a:buNone/>
        <a:defRPr sz="15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" indent="-80010" algn="l" defTabSz="32004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olorful circular design with different colors&#10;&#10;Description automatically generated with medium confidence">
            <a:extLst>
              <a:ext uri="{FF2B5EF4-FFF2-40B4-BE49-F238E27FC236}">
                <a16:creationId xmlns:a16="http://schemas.microsoft.com/office/drawing/2014/main" id="{31116844-27B2-693B-9FA3-9A8D2C5430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13"/>
          <a:stretch/>
        </p:blipFill>
        <p:spPr>
          <a:xfrm rot="10800000">
            <a:off x="2036617" y="-1"/>
            <a:ext cx="1168977" cy="12766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67CF22-7D1E-088D-B94F-DC92D2C11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121" y="197377"/>
            <a:ext cx="2720340" cy="1089285"/>
          </a:xfrm>
        </p:spPr>
        <p:txBody>
          <a:bodyPr>
            <a:normAutofit/>
          </a:bodyPr>
          <a:lstStyle/>
          <a:p>
            <a:pPr algn="l"/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ÉCRIRE LE TITRE</a:t>
            </a:r>
            <a:b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 DOCUMENT</a:t>
            </a:r>
            <a:b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DANS CETTE ZONE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D50C20-4383-478F-E566-F70B1E714416}"/>
              </a:ext>
            </a:extLst>
          </p:cNvPr>
          <p:cNvSpPr/>
          <p:nvPr/>
        </p:nvSpPr>
        <p:spPr>
          <a:xfrm>
            <a:off x="240030" y="4648426"/>
            <a:ext cx="2720340" cy="605491"/>
          </a:xfrm>
          <a:prstGeom prst="rect">
            <a:avLst/>
          </a:prstGeom>
          <a:solidFill>
            <a:srgbClr val="00A2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S’il y a un sous-titre,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BB9370D-8899-F079-A57B-88409D6F20E4}"/>
              </a:ext>
            </a:extLst>
          </p:cNvPr>
          <p:cNvSpPr txBox="1">
            <a:spLocks/>
          </p:cNvSpPr>
          <p:nvPr/>
        </p:nvSpPr>
        <p:spPr>
          <a:xfrm>
            <a:off x="233501" y="5407006"/>
            <a:ext cx="2703420" cy="2591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 </a:t>
            </a:r>
          </a:p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aligner le texte vers la gauche. Le texte centré est utilisé afin d’optimiser l’espace blanc sur les 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bords.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 considérez l’utilisation d’un autre format tel que le dépliant à 3 panneaux sur papier format lettre (</a:t>
            </a:r>
            <a:r>
              <a:rPr lang="pl-P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 po x 11 po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CA" sz="1100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4948224-F5D8-AEFE-B326-141C36E71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" y="2338498"/>
            <a:ext cx="2703420" cy="187653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 </a:t>
            </a:r>
          </a:p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aligner le texte vers la gauche. Le texte centré est utilisé afin d’optimiser l’espace blanc sur les 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bords.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 considérez l’utilisation d’un autre format tel que le dépliant à 3 panneaux sur papier format lettre (</a:t>
            </a:r>
            <a:r>
              <a:rPr lang="pl-P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 po x 11 po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CA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381026-A25D-04A1-8FC9-4DA8BC4553C4}"/>
              </a:ext>
            </a:extLst>
          </p:cNvPr>
          <p:cNvSpPr/>
          <p:nvPr/>
        </p:nvSpPr>
        <p:spPr>
          <a:xfrm>
            <a:off x="223110" y="1591185"/>
            <a:ext cx="2720340" cy="605491"/>
          </a:xfrm>
          <a:prstGeom prst="rect">
            <a:avLst/>
          </a:prstGeom>
          <a:solidFill>
            <a:srgbClr val="00A2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S’il y a un sous-titre,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FE68B0-AB53-483C-AD1A-95A627A8014E}"/>
              </a:ext>
            </a:extLst>
          </p:cNvPr>
          <p:cNvSpPr/>
          <p:nvPr/>
        </p:nvSpPr>
        <p:spPr>
          <a:xfrm>
            <a:off x="-2386506" y="49723"/>
            <a:ext cx="1048253" cy="981280"/>
          </a:xfrm>
          <a:prstGeom prst="rect">
            <a:avLst/>
          </a:prstGeom>
          <a:solidFill>
            <a:srgbClr val="00A2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 00a2d3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127DC2-C538-06FD-7119-20543431299D}"/>
              </a:ext>
            </a:extLst>
          </p:cNvPr>
          <p:cNvSpPr/>
          <p:nvPr/>
        </p:nvSpPr>
        <p:spPr>
          <a:xfrm>
            <a:off x="-2386506" y="1191944"/>
            <a:ext cx="1048253" cy="981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#000000</a:t>
            </a:r>
          </a:p>
        </p:txBody>
      </p:sp>
    </p:spTree>
    <p:extLst>
      <p:ext uri="{BB962C8B-B14F-4D97-AF65-F5344CB8AC3E}">
        <p14:creationId xmlns:p14="http://schemas.microsoft.com/office/powerpoint/2010/main" val="218674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0F68B3F6-1DFD-45A9-3CA5-722D9EE85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99" b="18099"/>
          <a:stretch/>
        </p:blipFill>
        <p:spPr>
          <a:xfrm>
            <a:off x="0" y="5510948"/>
            <a:ext cx="3200400" cy="226145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8326DB9-1B89-8768-C616-32A742326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" y="1047495"/>
            <a:ext cx="2703420" cy="1876530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dictum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gravida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Cras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lorem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cursus.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64AC50-6EF8-AB3B-5D87-54010D28BA71}"/>
              </a:ext>
            </a:extLst>
          </p:cNvPr>
          <p:cNvSpPr/>
          <p:nvPr/>
        </p:nvSpPr>
        <p:spPr>
          <a:xfrm>
            <a:off x="223110" y="306819"/>
            <a:ext cx="2720340" cy="605491"/>
          </a:xfrm>
          <a:prstGeom prst="rect">
            <a:avLst/>
          </a:prstGeom>
          <a:solidFill>
            <a:srgbClr val="00A2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S’il y a un sous-titre,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7A2ED86-D9A0-2DB7-4291-151A6F2E4087}"/>
              </a:ext>
            </a:extLst>
          </p:cNvPr>
          <p:cNvSpPr txBox="1">
            <a:spLocks/>
          </p:cNvSpPr>
          <p:nvPr/>
        </p:nvSpPr>
        <p:spPr>
          <a:xfrm>
            <a:off x="233501" y="3817791"/>
            <a:ext cx="2703420" cy="1876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200" dirty="0" err="1">
                <a:solidFill>
                  <a:srgbClr val="1A1A1A"/>
                </a:solidFill>
                <a:latin typeface="Arial Black" panose="020B0A04020102020204" pitchFamily="34" charset="0"/>
              </a:rPr>
              <a:t>Contactez</a:t>
            </a:r>
            <a:r>
              <a:rPr lang="en-CA" sz="1200" dirty="0">
                <a:solidFill>
                  <a:srgbClr val="1A1A1A"/>
                </a:solidFill>
                <a:latin typeface="Arial Black" panose="020B0A04020102020204" pitchFamily="34" charset="0"/>
              </a:rPr>
              <a:t>-nous au :</a:t>
            </a:r>
          </a:p>
          <a:p>
            <a:pPr algn="l"/>
            <a:r>
              <a:rPr lang="en-CA" sz="1200" b="1" dirty="0">
                <a:solidFill>
                  <a:srgbClr val="1A1A1A"/>
                </a:solidFill>
                <a:latin typeface="Arial "/>
              </a:rPr>
              <a:t>000 000-0000</a:t>
            </a:r>
          </a:p>
          <a:p>
            <a:pPr algn="l"/>
            <a:r>
              <a:rPr lang="pt-BR" sz="1200" dirty="0">
                <a:solidFill>
                  <a:srgbClr val="1A1A1A"/>
                </a:solidFill>
                <a:latin typeface="Arial "/>
              </a:rPr>
              <a:t>7 jours/7 de 8 h 30 à 23 h</a:t>
            </a:r>
          </a:p>
          <a:p>
            <a:pPr algn="l">
              <a:spcAft>
                <a:spcPts val="600"/>
              </a:spcAft>
            </a:pP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r>
              <a:rPr lang="fr-FR" sz="1200" dirty="0">
                <a:solidFill>
                  <a:schemeClr val="bg2">
                    <a:lumMod val="25000"/>
                  </a:schemeClr>
                </a:solidFill>
                <a:latin typeface="Arial  "/>
              </a:rPr>
              <a:t>[…] à l’adresse courriel suivante :</a:t>
            </a:r>
          </a:p>
          <a:p>
            <a:pPr algn="l"/>
            <a:r>
              <a:rPr lang="en-CA" sz="1200" b="1" dirty="0">
                <a:solidFill>
                  <a:srgbClr val="00A2D3"/>
                </a:solidFill>
                <a:latin typeface="Arial  "/>
              </a:rPr>
              <a:t>Exemple.cemtl@ssss.gouv.qc.ca</a:t>
            </a:r>
            <a:endParaRPr lang="pt-BR" sz="1200" dirty="0">
              <a:solidFill>
                <a:srgbClr val="00A2D3"/>
              </a:solidFill>
              <a:latin typeface="Arial  "/>
            </a:endParaRPr>
          </a:p>
          <a:p>
            <a:endParaRPr lang="pt-BR" sz="1200" dirty="0">
              <a:solidFill>
                <a:srgbClr val="1A1A1A"/>
              </a:solidFill>
              <a:latin typeface="Arial "/>
            </a:endParaRPr>
          </a:p>
          <a:p>
            <a:endParaRPr lang="en-CA" sz="900" dirty="0">
              <a:solidFill>
                <a:schemeClr val="tx1">
                  <a:lumMod val="85000"/>
                  <a:lumOff val="15000"/>
                </a:schemeClr>
              </a:solidFill>
              <a:latin typeface="Arial 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EB21A-51BE-A442-BD01-E06202F802B9}"/>
              </a:ext>
            </a:extLst>
          </p:cNvPr>
          <p:cNvSpPr/>
          <p:nvPr/>
        </p:nvSpPr>
        <p:spPr>
          <a:xfrm>
            <a:off x="240030" y="3118895"/>
            <a:ext cx="2720340" cy="605491"/>
          </a:xfrm>
          <a:prstGeom prst="rect">
            <a:avLst/>
          </a:prstGeom>
          <a:solidFill>
            <a:srgbClr val="00A2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S’il y a un sous-titre,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écrivez-le ici.</a:t>
            </a:r>
          </a:p>
        </p:txBody>
      </p:sp>
      <p:pic>
        <p:nvPicPr>
          <p:cNvPr id="13" name="Picture 12" descr="A black and white logo&#10;&#10;Description automatically generated">
            <a:extLst>
              <a:ext uri="{FF2B5EF4-FFF2-40B4-BE49-F238E27FC236}">
                <a16:creationId xmlns:a16="http://schemas.microsoft.com/office/drawing/2014/main" id="{C025A491-4A40-3C23-F373-94E7759627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6" t="11678" b="38300"/>
          <a:stretch/>
        </p:blipFill>
        <p:spPr>
          <a:xfrm>
            <a:off x="1380806" y="6899254"/>
            <a:ext cx="1819594" cy="87757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EA00E66-3536-F2B4-F888-A46F3819FA6E}"/>
              </a:ext>
            </a:extLst>
          </p:cNvPr>
          <p:cNvSpPr txBox="1"/>
          <p:nvPr/>
        </p:nvSpPr>
        <p:spPr>
          <a:xfrm>
            <a:off x="223110" y="5615276"/>
            <a:ext cx="2713811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1200" b="1" dirty="0">
                <a:solidFill>
                  <a:srgbClr val="FFFFFF"/>
                </a:solidFill>
                <a:latin typeface="Arial "/>
              </a:rPr>
              <a:t>Écrivez le nom de votre installation</a:t>
            </a:r>
            <a:endParaRPr lang="fr-FR" sz="1200" b="1" dirty="0">
              <a:solidFill>
                <a:srgbClr val="FFFFFF"/>
              </a:solidFill>
              <a:latin typeface="Arial "/>
            </a:endParaRPr>
          </a:p>
          <a:p>
            <a:pPr lvl="0"/>
            <a:r>
              <a:rPr lang="en-CA" sz="1050" dirty="0">
                <a:solidFill>
                  <a:srgbClr val="FFFFFF"/>
                </a:solidFill>
                <a:latin typeface="Arial "/>
              </a:rPr>
              <a:t>et </a:t>
            </a:r>
            <a:r>
              <a:rPr lang="en-CA" sz="1050" dirty="0" err="1">
                <a:solidFill>
                  <a:srgbClr val="FFFFFF"/>
                </a:solidFill>
                <a:latin typeface="Arial "/>
              </a:rPr>
              <a:t>vos</a:t>
            </a:r>
            <a:r>
              <a:rPr lang="en-CA" sz="1050" dirty="0">
                <a:solidFill>
                  <a:srgbClr val="FFFFFF"/>
                </a:solidFill>
                <a:latin typeface="Arial "/>
              </a:rPr>
              <a:t> </a:t>
            </a:r>
            <a:r>
              <a:rPr lang="en-CA" sz="1050" dirty="0" err="1">
                <a:solidFill>
                  <a:srgbClr val="FFFFFF"/>
                </a:solidFill>
                <a:latin typeface="Arial "/>
              </a:rPr>
              <a:t>coordonnées</a:t>
            </a:r>
            <a:endParaRPr lang="en-CA" sz="1050" dirty="0">
              <a:solidFill>
                <a:srgbClr val="FFFFFF"/>
              </a:solidFill>
              <a:latin typeface="Arial "/>
            </a:endParaRPr>
          </a:p>
          <a:p>
            <a:pPr lvl="0"/>
            <a:endParaRPr lang="en-CA" sz="800" dirty="0">
              <a:solidFill>
                <a:srgbClr val="FFFFFF"/>
              </a:solidFill>
              <a:latin typeface="Arial "/>
            </a:endParaRPr>
          </a:p>
          <a:p>
            <a:pPr lvl="0"/>
            <a:endParaRPr lang="en-CA" sz="800" dirty="0">
              <a:solidFill>
                <a:srgbClr val="FFFFFF"/>
              </a:solidFill>
              <a:latin typeface="Arial "/>
            </a:endParaRPr>
          </a:p>
          <a:p>
            <a:pPr lvl="0"/>
            <a:endParaRPr lang="en-CA" sz="800" dirty="0">
              <a:solidFill>
                <a:srgbClr val="FFFFFF"/>
              </a:solidFill>
              <a:latin typeface="Arial "/>
            </a:endParaRPr>
          </a:p>
          <a:p>
            <a:pPr lvl="0"/>
            <a:r>
              <a:rPr lang="en-CA" sz="800" dirty="0" err="1">
                <a:solidFill>
                  <a:srgbClr val="FFFFFF"/>
                </a:solidFill>
                <a:latin typeface="Arial "/>
              </a:rPr>
              <a:t>Tous</a:t>
            </a:r>
            <a:r>
              <a:rPr lang="en-CA" sz="800" dirty="0">
                <a:solidFill>
                  <a:srgbClr val="FFFFFF"/>
                </a:solidFill>
                <a:latin typeface="Arial "/>
              </a:rPr>
              <a:t> droits </a:t>
            </a:r>
            <a:r>
              <a:rPr lang="en-CA" sz="800" dirty="0" err="1">
                <a:solidFill>
                  <a:srgbClr val="FFFFFF"/>
                </a:solidFill>
                <a:latin typeface="Arial "/>
              </a:rPr>
              <a:t>réservés</a:t>
            </a:r>
            <a:r>
              <a:rPr lang="en-CA" sz="800" dirty="0">
                <a:solidFill>
                  <a:srgbClr val="FFFFFF"/>
                </a:solidFill>
                <a:latin typeface="Arial "/>
              </a:rPr>
              <a:t> </a:t>
            </a:r>
            <a:br>
              <a:rPr lang="en-CA" sz="800" dirty="0">
                <a:solidFill>
                  <a:srgbClr val="FFFFFF"/>
                </a:solidFill>
                <a:latin typeface="Arial "/>
              </a:rPr>
            </a:br>
            <a:r>
              <a:rPr lang="fr-FR" sz="800" dirty="0">
                <a:solidFill>
                  <a:srgbClr val="FFFFFF"/>
                </a:solidFill>
                <a:latin typeface="Arial "/>
              </a:rPr>
              <a:t>© CIUSSS de l’Est-de-l’Île-de-Montréal, mars 2024</a:t>
            </a:r>
            <a:endParaRPr lang="en-CA" sz="800" b="1" dirty="0">
              <a:solidFill>
                <a:prstClr val="black"/>
              </a:solidFill>
              <a:latin typeface="Arial "/>
            </a:endParaRPr>
          </a:p>
          <a:p>
            <a:pPr lvl="0"/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0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9789636FE2F54C8CE32754D969C6FC" ma:contentTypeVersion="15" ma:contentTypeDescription="Create a new document." ma:contentTypeScope="" ma:versionID="c8dc1418237877d00ab8a86d06e456f7">
  <xsd:schema xmlns:xsd="http://www.w3.org/2001/XMLSchema" xmlns:xs="http://www.w3.org/2001/XMLSchema" xmlns:p="http://schemas.microsoft.com/office/2006/metadata/properties" xmlns:ns3="037c9d24-a324-436d-9741-fa170cddfe3d" xmlns:ns4="7813aa9a-46f3-43a8-a7f0-e32170091738" targetNamespace="http://schemas.microsoft.com/office/2006/metadata/properties" ma:root="true" ma:fieldsID="1534c9655ef4718b90d5c7d77d89e092" ns3:_="" ns4:_="">
    <xsd:import namespace="037c9d24-a324-436d-9741-fa170cddfe3d"/>
    <xsd:import namespace="7813aa9a-46f3-43a8-a7f0-e321700917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c9d24-a324-436d-9741-fa170cddfe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13aa9a-46f3-43a8-a7f0-e32170091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813aa9a-46f3-43a8-a7f0-e32170091738" xsi:nil="true"/>
  </documentManagement>
</p:properties>
</file>

<file path=customXml/itemProps1.xml><?xml version="1.0" encoding="utf-8"?>
<ds:datastoreItem xmlns:ds="http://schemas.openxmlformats.org/officeDocument/2006/customXml" ds:itemID="{DE7963C0-1996-48F0-998E-DF8FACF267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BFEA9C-B3A2-4DE9-9CB4-2B38CE61F4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c9d24-a324-436d-9741-fa170cddfe3d"/>
    <ds:schemaRef ds:uri="7813aa9a-46f3-43a8-a7f0-e321700917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FF324C-846C-479B-93DD-24248778F67A}">
  <ds:schemaRefs>
    <ds:schemaRef ds:uri="http://purl.org/dc/elements/1.1/"/>
    <ds:schemaRef ds:uri="7813aa9a-46f3-43a8-a7f0-e32170091738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037c9d24-a324-436d-9741-fa170cddfe3d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1329</TotalTime>
  <Words>297</Words>
  <Application>Microsoft Office PowerPoint</Application>
  <PresentationFormat>Personnalisé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Arial </vt:lpstr>
      <vt:lpstr>Arial  </vt:lpstr>
      <vt:lpstr>Arial Black</vt:lpstr>
      <vt:lpstr>Arial Narrow</vt:lpstr>
      <vt:lpstr>Office Theme</vt:lpstr>
      <vt:lpstr>ÉCRIRE LE TITRE DU DOCUMENT DANS CETTE ZONE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Briffaud (CIUSSS EMTL)</dc:creator>
  <cp:lastModifiedBy>Amélie Asselin Brodeur (CIUSSS EMTL)</cp:lastModifiedBy>
  <cp:revision>9</cp:revision>
  <dcterms:created xsi:type="dcterms:W3CDTF">2024-03-19T20:35:45Z</dcterms:created>
  <dcterms:modified xsi:type="dcterms:W3CDTF">2024-06-04T19:48:32Z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0x010100479789636FE2F54C8CE32754D969C6FC</vt:lpwstr>
  </property>
</Properties>
</file>