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3200400" cy="7772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8BD45"/>
    <a:srgbClr val="94C11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770" autoAdjust="0"/>
    <p:restoredTop sz="94660"/>
  </p:normalViewPr>
  <p:slideViewPr>
    <p:cSldViewPr snapToGrid="0">
      <p:cViewPr varScale="1">
        <p:scale>
          <a:sx n="71" d="100"/>
          <a:sy n="71" d="100"/>
        </p:scale>
        <p:origin x="2808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0030" y="1272011"/>
            <a:ext cx="2720340" cy="2705947"/>
          </a:xfrm>
        </p:spPr>
        <p:txBody>
          <a:bodyPr anchor="b"/>
          <a:lstStyle>
            <a:lvl1pPr algn="ctr">
              <a:defRPr sz="2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0050" y="4082310"/>
            <a:ext cx="2400300" cy="1876530"/>
          </a:xfrm>
        </p:spPr>
        <p:txBody>
          <a:bodyPr/>
          <a:lstStyle>
            <a:lvl1pPr marL="0" indent="0" algn="ctr">
              <a:buNone/>
              <a:defRPr sz="840"/>
            </a:lvl1pPr>
            <a:lvl2pPr marL="160020" indent="0" algn="ctr">
              <a:buNone/>
              <a:defRPr sz="700"/>
            </a:lvl2pPr>
            <a:lvl3pPr marL="320040" indent="0" algn="ctr">
              <a:buNone/>
              <a:defRPr sz="630"/>
            </a:lvl3pPr>
            <a:lvl4pPr marL="480060" indent="0" algn="ctr">
              <a:buNone/>
              <a:defRPr sz="560"/>
            </a:lvl4pPr>
            <a:lvl5pPr marL="640080" indent="0" algn="ctr">
              <a:buNone/>
              <a:defRPr sz="560"/>
            </a:lvl5pPr>
            <a:lvl6pPr marL="800100" indent="0" algn="ctr">
              <a:buNone/>
              <a:defRPr sz="560"/>
            </a:lvl6pPr>
            <a:lvl7pPr marL="960120" indent="0" algn="ctr">
              <a:buNone/>
              <a:defRPr sz="560"/>
            </a:lvl7pPr>
            <a:lvl8pPr marL="1120140" indent="0" algn="ctr">
              <a:buNone/>
              <a:defRPr sz="560"/>
            </a:lvl8pPr>
            <a:lvl9pPr marL="1280160" indent="0" algn="ctr">
              <a:buNone/>
              <a:defRPr sz="5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409F4-62AB-4775-B9CF-5A01C7F9401A}" type="datetimeFigureOut">
              <a:rPr lang="en-CA" smtClean="0"/>
              <a:t>2024-06-04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B5F7B-88B8-4779-99BC-F7889E97F6F1}" type="slidenum">
              <a:rPr lang="en-CA" smtClean="0"/>
              <a:t>‹N°›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998189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409F4-62AB-4775-B9CF-5A01C7F9401A}" type="datetimeFigureOut">
              <a:rPr lang="en-CA" smtClean="0"/>
              <a:t>2024-06-04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B5F7B-88B8-4779-99BC-F7889E97F6F1}" type="slidenum">
              <a:rPr lang="en-CA" smtClean="0"/>
              <a:t>‹N°›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846000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290287" y="413808"/>
            <a:ext cx="690086" cy="65867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0028" y="413808"/>
            <a:ext cx="2030254" cy="65867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409F4-62AB-4775-B9CF-5A01C7F9401A}" type="datetimeFigureOut">
              <a:rPr lang="en-CA" smtClean="0"/>
              <a:t>2024-06-04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B5F7B-88B8-4779-99BC-F7889E97F6F1}" type="slidenum">
              <a:rPr lang="en-CA" smtClean="0"/>
              <a:t>‹N°›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3971120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409F4-62AB-4775-B9CF-5A01C7F9401A}" type="datetimeFigureOut">
              <a:rPr lang="en-CA" smtClean="0"/>
              <a:t>2024-06-04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B5F7B-88B8-4779-99BC-F7889E97F6F1}" type="slidenum">
              <a:rPr lang="en-CA" smtClean="0"/>
              <a:t>‹N°›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1517334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361" y="1937705"/>
            <a:ext cx="2760345" cy="3233102"/>
          </a:xfrm>
        </p:spPr>
        <p:txBody>
          <a:bodyPr anchor="b"/>
          <a:lstStyle>
            <a:lvl1pPr>
              <a:defRPr sz="2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8361" y="5201393"/>
            <a:ext cx="2760345" cy="1700212"/>
          </a:xfrm>
        </p:spPr>
        <p:txBody>
          <a:bodyPr/>
          <a:lstStyle>
            <a:lvl1pPr marL="0" indent="0">
              <a:buNone/>
              <a:defRPr sz="840">
                <a:solidFill>
                  <a:schemeClr val="tx1">
                    <a:tint val="82000"/>
                  </a:schemeClr>
                </a:solidFill>
              </a:defRPr>
            </a:lvl1pPr>
            <a:lvl2pPr marL="160020" indent="0">
              <a:buNone/>
              <a:defRPr sz="700">
                <a:solidFill>
                  <a:schemeClr val="tx1">
                    <a:tint val="82000"/>
                  </a:schemeClr>
                </a:solidFill>
              </a:defRPr>
            </a:lvl2pPr>
            <a:lvl3pPr marL="320040" indent="0">
              <a:buNone/>
              <a:defRPr sz="630">
                <a:solidFill>
                  <a:schemeClr val="tx1">
                    <a:tint val="82000"/>
                  </a:schemeClr>
                </a:solidFill>
              </a:defRPr>
            </a:lvl3pPr>
            <a:lvl4pPr marL="480060" indent="0">
              <a:buNone/>
              <a:defRPr sz="560">
                <a:solidFill>
                  <a:schemeClr val="tx1">
                    <a:tint val="82000"/>
                  </a:schemeClr>
                </a:solidFill>
              </a:defRPr>
            </a:lvl4pPr>
            <a:lvl5pPr marL="640080" indent="0">
              <a:buNone/>
              <a:defRPr sz="560">
                <a:solidFill>
                  <a:schemeClr val="tx1">
                    <a:tint val="82000"/>
                  </a:schemeClr>
                </a:solidFill>
              </a:defRPr>
            </a:lvl5pPr>
            <a:lvl6pPr marL="800100" indent="0">
              <a:buNone/>
              <a:defRPr sz="560">
                <a:solidFill>
                  <a:schemeClr val="tx1">
                    <a:tint val="82000"/>
                  </a:schemeClr>
                </a:solidFill>
              </a:defRPr>
            </a:lvl6pPr>
            <a:lvl7pPr marL="960120" indent="0">
              <a:buNone/>
              <a:defRPr sz="560">
                <a:solidFill>
                  <a:schemeClr val="tx1">
                    <a:tint val="82000"/>
                  </a:schemeClr>
                </a:solidFill>
              </a:defRPr>
            </a:lvl7pPr>
            <a:lvl8pPr marL="1120140" indent="0">
              <a:buNone/>
              <a:defRPr sz="560">
                <a:solidFill>
                  <a:schemeClr val="tx1">
                    <a:tint val="82000"/>
                  </a:schemeClr>
                </a:solidFill>
              </a:defRPr>
            </a:lvl8pPr>
            <a:lvl9pPr marL="1280160" indent="0">
              <a:buNone/>
              <a:defRPr sz="56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409F4-62AB-4775-B9CF-5A01C7F9401A}" type="datetimeFigureOut">
              <a:rPr lang="en-CA" smtClean="0"/>
              <a:t>2024-06-04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B5F7B-88B8-4779-99BC-F7889E97F6F1}" type="slidenum">
              <a:rPr lang="en-CA" smtClean="0"/>
              <a:t>‹N°›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8901477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0028" y="2069042"/>
            <a:ext cx="1360170" cy="49315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0203" y="2069042"/>
            <a:ext cx="1360170" cy="49315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409F4-62AB-4775-B9CF-5A01C7F9401A}" type="datetimeFigureOut">
              <a:rPr lang="en-CA" smtClean="0"/>
              <a:t>2024-06-04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B5F7B-88B8-4779-99BC-F7889E97F6F1}" type="slidenum">
              <a:rPr lang="en-CA" smtClean="0"/>
              <a:t>‹N°›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0878177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444" y="413810"/>
            <a:ext cx="2760345" cy="1502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0445" y="1905318"/>
            <a:ext cx="1353919" cy="933767"/>
          </a:xfrm>
        </p:spPr>
        <p:txBody>
          <a:bodyPr anchor="b"/>
          <a:lstStyle>
            <a:lvl1pPr marL="0" indent="0">
              <a:buNone/>
              <a:defRPr sz="840" b="1"/>
            </a:lvl1pPr>
            <a:lvl2pPr marL="160020" indent="0">
              <a:buNone/>
              <a:defRPr sz="700" b="1"/>
            </a:lvl2pPr>
            <a:lvl3pPr marL="320040" indent="0">
              <a:buNone/>
              <a:defRPr sz="630" b="1"/>
            </a:lvl3pPr>
            <a:lvl4pPr marL="480060" indent="0">
              <a:buNone/>
              <a:defRPr sz="560" b="1"/>
            </a:lvl4pPr>
            <a:lvl5pPr marL="640080" indent="0">
              <a:buNone/>
              <a:defRPr sz="560" b="1"/>
            </a:lvl5pPr>
            <a:lvl6pPr marL="800100" indent="0">
              <a:buNone/>
              <a:defRPr sz="560" b="1"/>
            </a:lvl6pPr>
            <a:lvl7pPr marL="960120" indent="0">
              <a:buNone/>
              <a:defRPr sz="560" b="1"/>
            </a:lvl7pPr>
            <a:lvl8pPr marL="1120140" indent="0">
              <a:buNone/>
              <a:defRPr sz="560" b="1"/>
            </a:lvl8pPr>
            <a:lvl9pPr marL="1280160" indent="0">
              <a:buNone/>
              <a:defRPr sz="5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0445" y="2839085"/>
            <a:ext cx="1353919" cy="41758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20203" y="1905318"/>
            <a:ext cx="1360587" cy="933767"/>
          </a:xfrm>
        </p:spPr>
        <p:txBody>
          <a:bodyPr anchor="b"/>
          <a:lstStyle>
            <a:lvl1pPr marL="0" indent="0">
              <a:buNone/>
              <a:defRPr sz="840" b="1"/>
            </a:lvl1pPr>
            <a:lvl2pPr marL="160020" indent="0">
              <a:buNone/>
              <a:defRPr sz="700" b="1"/>
            </a:lvl2pPr>
            <a:lvl3pPr marL="320040" indent="0">
              <a:buNone/>
              <a:defRPr sz="630" b="1"/>
            </a:lvl3pPr>
            <a:lvl4pPr marL="480060" indent="0">
              <a:buNone/>
              <a:defRPr sz="560" b="1"/>
            </a:lvl4pPr>
            <a:lvl5pPr marL="640080" indent="0">
              <a:buNone/>
              <a:defRPr sz="560" b="1"/>
            </a:lvl5pPr>
            <a:lvl6pPr marL="800100" indent="0">
              <a:buNone/>
              <a:defRPr sz="560" b="1"/>
            </a:lvl6pPr>
            <a:lvl7pPr marL="960120" indent="0">
              <a:buNone/>
              <a:defRPr sz="560" b="1"/>
            </a:lvl7pPr>
            <a:lvl8pPr marL="1120140" indent="0">
              <a:buNone/>
              <a:defRPr sz="560" b="1"/>
            </a:lvl8pPr>
            <a:lvl9pPr marL="1280160" indent="0">
              <a:buNone/>
              <a:defRPr sz="5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20203" y="2839085"/>
            <a:ext cx="1360587" cy="41758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409F4-62AB-4775-B9CF-5A01C7F9401A}" type="datetimeFigureOut">
              <a:rPr lang="en-CA" smtClean="0"/>
              <a:t>2024-06-04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B5F7B-88B8-4779-99BC-F7889E97F6F1}" type="slidenum">
              <a:rPr lang="en-CA" smtClean="0"/>
              <a:t>‹N°›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1462070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409F4-62AB-4775-B9CF-5A01C7F9401A}" type="datetimeFigureOut">
              <a:rPr lang="en-CA" smtClean="0"/>
              <a:t>2024-06-04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B5F7B-88B8-4779-99BC-F7889E97F6F1}" type="slidenum">
              <a:rPr lang="en-CA" smtClean="0"/>
              <a:t>‹N°›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6603414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409F4-62AB-4775-B9CF-5A01C7F9401A}" type="datetimeFigureOut">
              <a:rPr lang="en-CA" smtClean="0"/>
              <a:t>2024-06-04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B5F7B-88B8-4779-99BC-F7889E97F6F1}" type="slidenum">
              <a:rPr lang="en-CA" smtClean="0"/>
              <a:t>‹N°›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9961262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445" y="518160"/>
            <a:ext cx="1032212" cy="1813560"/>
          </a:xfrm>
        </p:spPr>
        <p:txBody>
          <a:bodyPr anchor="b"/>
          <a:lstStyle>
            <a:lvl1pPr>
              <a:defRPr sz="11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60587" y="1119083"/>
            <a:ext cx="1620203" cy="5523442"/>
          </a:xfrm>
        </p:spPr>
        <p:txBody>
          <a:bodyPr/>
          <a:lstStyle>
            <a:lvl1pPr>
              <a:defRPr sz="1120"/>
            </a:lvl1pPr>
            <a:lvl2pPr>
              <a:defRPr sz="980"/>
            </a:lvl2pPr>
            <a:lvl3pPr>
              <a:defRPr sz="840"/>
            </a:lvl3pPr>
            <a:lvl4pPr>
              <a:defRPr sz="700"/>
            </a:lvl4pPr>
            <a:lvl5pPr>
              <a:defRPr sz="700"/>
            </a:lvl5pPr>
            <a:lvl6pPr>
              <a:defRPr sz="700"/>
            </a:lvl6pPr>
            <a:lvl7pPr>
              <a:defRPr sz="700"/>
            </a:lvl7pPr>
            <a:lvl8pPr>
              <a:defRPr sz="700"/>
            </a:lvl8pPr>
            <a:lvl9pPr>
              <a:defRPr sz="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0445" y="2331720"/>
            <a:ext cx="1032212" cy="4319800"/>
          </a:xfrm>
        </p:spPr>
        <p:txBody>
          <a:bodyPr/>
          <a:lstStyle>
            <a:lvl1pPr marL="0" indent="0">
              <a:buNone/>
              <a:defRPr sz="560"/>
            </a:lvl1pPr>
            <a:lvl2pPr marL="160020" indent="0">
              <a:buNone/>
              <a:defRPr sz="490"/>
            </a:lvl2pPr>
            <a:lvl3pPr marL="320040" indent="0">
              <a:buNone/>
              <a:defRPr sz="420"/>
            </a:lvl3pPr>
            <a:lvl4pPr marL="480060" indent="0">
              <a:buNone/>
              <a:defRPr sz="350"/>
            </a:lvl4pPr>
            <a:lvl5pPr marL="640080" indent="0">
              <a:buNone/>
              <a:defRPr sz="350"/>
            </a:lvl5pPr>
            <a:lvl6pPr marL="800100" indent="0">
              <a:buNone/>
              <a:defRPr sz="350"/>
            </a:lvl6pPr>
            <a:lvl7pPr marL="960120" indent="0">
              <a:buNone/>
              <a:defRPr sz="350"/>
            </a:lvl7pPr>
            <a:lvl8pPr marL="1120140" indent="0">
              <a:buNone/>
              <a:defRPr sz="350"/>
            </a:lvl8pPr>
            <a:lvl9pPr marL="1280160" indent="0">
              <a:buNone/>
              <a:defRPr sz="3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409F4-62AB-4775-B9CF-5A01C7F9401A}" type="datetimeFigureOut">
              <a:rPr lang="en-CA" smtClean="0"/>
              <a:t>2024-06-04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B5F7B-88B8-4779-99BC-F7889E97F6F1}" type="slidenum">
              <a:rPr lang="en-CA" smtClean="0"/>
              <a:t>‹N°›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0275882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445" y="518160"/>
            <a:ext cx="1032212" cy="1813560"/>
          </a:xfrm>
        </p:spPr>
        <p:txBody>
          <a:bodyPr anchor="b"/>
          <a:lstStyle>
            <a:lvl1pPr>
              <a:defRPr sz="11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60587" y="1119083"/>
            <a:ext cx="1620203" cy="5523442"/>
          </a:xfrm>
        </p:spPr>
        <p:txBody>
          <a:bodyPr anchor="t"/>
          <a:lstStyle>
            <a:lvl1pPr marL="0" indent="0">
              <a:buNone/>
              <a:defRPr sz="1120"/>
            </a:lvl1pPr>
            <a:lvl2pPr marL="160020" indent="0">
              <a:buNone/>
              <a:defRPr sz="980"/>
            </a:lvl2pPr>
            <a:lvl3pPr marL="320040" indent="0">
              <a:buNone/>
              <a:defRPr sz="840"/>
            </a:lvl3pPr>
            <a:lvl4pPr marL="480060" indent="0">
              <a:buNone/>
              <a:defRPr sz="700"/>
            </a:lvl4pPr>
            <a:lvl5pPr marL="640080" indent="0">
              <a:buNone/>
              <a:defRPr sz="700"/>
            </a:lvl5pPr>
            <a:lvl6pPr marL="800100" indent="0">
              <a:buNone/>
              <a:defRPr sz="700"/>
            </a:lvl6pPr>
            <a:lvl7pPr marL="960120" indent="0">
              <a:buNone/>
              <a:defRPr sz="700"/>
            </a:lvl7pPr>
            <a:lvl8pPr marL="1120140" indent="0">
              <a:buNone/>
              <a:defRPr sz="700"/>
            </a:lvl8pPr>
            <a:lvl9pPr marL="1280160" indent="0">
              <a:buNone/>
              <a:defRPr sz="7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0445" y="2331720"/>
            <a:ext cx="1032212" cy="4319800"/>
          </a:xfrm>
        </p:spPr>
        <p:txBody>
          <a:bodyPr/>
          <a:lstStyle>
            <a:lvl1pPr marL="0" indent="0">
              <a:buNone/>
              <a:defRPr sz="560"/>
            </a:lvl1pPr>
            <a:lvl2pPr marL="160020" indent="0">
              <a:buNone/>
              <a:defRPr sz="490"/>
            </a:lvl2pPr>
            <a:lvl3pPr marL="320040" indent="0">
              <a:buNone/>
              <a:defRPr sz="420"/>
            </a:lvl3pPr>
            <a:lvl4pPr marL="480060" indent="0">
              <a:buNone/>
              <a:defRPr sz="350"/>
            </a:lvl4pPr>
            <a:lvl5pPr marL="640080" indent="0">
              <a:buNone/>
              <a:defRPr sz="350"/>
            </a:lvl5pPr>
            <a:lvl6pPr marL="800100" indent="0">
              <a:buNone/>
              <a:defRPr sz="350"/>
            </a:lvl6pPr>
            <a:lvl7pPr marL="960120" indent="0">
              <a:buNone/>
              <a:defRPr sz="350"/>
            </a:lvl7pPr>
            <a:lvl8pPr marL="1120140" indent="0">
              <a:buNone/>
              <a:defRPr sz="350"/>
            </a:lvl8pPr>
            <a:lvl9pPr marL="1280160" indent="0">
              <a:buNone/>
              <a:defRPr sz="3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409F4-62AB-4775-B9CF-5A01C7F9401A}" type="datetimeFigureOut">
              <a:rPr lang="en-CA" smtClean="0"/>
              <a:t>2024-06-04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B5F7B-88B8-4779-99BC-F7889E97F6F1}" type="slidenum">
              <a:rPr lang="en-CA" smtClean="0"/>
              <a:t>‹N°›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429237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0028" y="413810"/>
            <a:ext cx="2760345" cy="15023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0028" y="2069042"/>
            <a:ext cx="2760345" cy="49315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20028" y="7203865"/>
            <a:ext cx="72009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2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BA409F4-62AB-4775-B9CF-5A01C7F9401A}" type="datetimeFigureOut">
              <a:rPr lang="en-CA" smtClean="0"/>
              <a:t>2024-06-04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60133" y="7203865"/>
            <a:ext cx="1080135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2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60283" y="7203865"/>
            <a:ext cx="72009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2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41B5F7B-88B8-4779-99BC-F7889E97F6F1}" type="slidenum">
              <a:rPr lang="en-CA" smtClean="0"/>
              <a:t>‹N°›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9472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320040" rtl="0" eaLnBrk="1" latinLnBrk="0" hangingPunct="1">
        <a:lnSpc>
          <a:spcPct val="90000"/>
        </a:lnSpc>
        <a:spcBef>
          <a:spcPct val="0"/>
        </a:spcBef>
        <a:buNone/>
        <a:defRPr sz="15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0010" indent="-80010" algn="l" defTabSz="320040" rtl="0" eaLnBrk="1" latinLnBrk="0" hangingPunct="1">
        <a:lnSpc>
          <a:spcPct val="90000"/>
        </a:lnSpc>
        <a:spcBef>
          <a:spcPts val="350"/>
        </a:spcBef>
        <a:buFont typeface="Arial" panose="020B0604020202020204" pitchFamily="34" charset="0"/>
        <a:buChar char="•"/>
        <a:defRPr sz="980" kern="1200">
          <a:solidFill>
            <a:schemeClr val="tx1"/>
          </a:solidFill>
          <a:latin typeface="+mn-lt"/>
          <a:ea typeface="+mn-ea"/>
          <a:cs typeface="+mn-cs"/>
        </a:defRPr>
      </a:lvl1pPr>
      <a:lvl2pPr marL="240030" indent="-80010" algn="l" defTabSz="320040" rtl="0" eaLnBrk="1" latinLnBrk="0" hangingPunct="1">
        <a:lnSpc>
          <a:spcPct val="90000"/>
        </a:lnSpc>
        <a:spcBef>
          <a:spcPts val="175"/>
        </a:spcBef>
        <a:buFont typeface="Arial" panose="020B0604020202020204" pitchFamily="34" charset="0"/>
        <a:buChar char="•"/>
        <a:defRPr sz="840" kern="1200">
          <a:solidFill>
            <a:schemeClr val="tx1"/>
          </a:solidFill>
          <a:latin typeface="+mn-lt"/>
          <a:ea typeface="+mn-ea"/>
          <a:cs typeface="+mn-cs"/>
        </a:defRPr>
      </a:lvl2pPr>
      <a:lvl3pPr marL="400050" indent="-80010" algn="l" defTabSz="320040" rtl="0" eaLnBrk="1" latinLnBrk="0" hangingPunct="1">
        <a:lnSpc>
          <a:spcPct val="90000"/>
        </a:lnSpc>
        <a:spcBef>
          <a:spcPts val="175"/>
        </a:spcBef>
        <a:buFont typeface="Arial" panose="020B0604020202020204" pitchFamily="34" charset="0"/>
        <a:buChar char="•"/>
        <a:defRPr sz="700" kern="1200">
          <a:solidFill>
            <a:schemeClr val="tx1"/>
          </a:solidFill>
          <a:latin typeface="+mn-lt"/>
          <a:ea typeface="+mn-ea"/>
          <a:cs typeface="+mn-cs"/>
        </a:defRPr>
      </a:lvl3pPr>
      <a:lvl4pPr marL="560070" indent="-80010" algn="l" defTabSz="320040" rtl="0" eaLnBrk="1" latinLnBrk="0" hangingPunct="1">
        <a:lnSpc>
          <a:spcPct val="90000"/>
        </a:lnSpc>
        <a:spcBef>
          <a:spcPts val="175"/>
        </a:spcBef>
        <a:buFont typeface="Arial" panose="020B0604020202020204" pitchFamily="34" charset="0"/>
        <a:buChar char="•"/>
        <a:defRPr sz="630" kern="1200">
          <a:solidFill>
            <a:schemeClr val="tx1"/>
          </a:solidFill>
          <a:latin typeface="+mn-lt"/>
          <a:ea typeface="+mn-ea"/>
          <a:cs typeface="+mn-cs"/>
        </a:defRPr>
      </a:lvl4pPr>
      <a:lvl5pPr marL="720090" indent="-80010" algn="l" defTabSz="320040" rtl="0" eaLnBrk="1" latinLnBrk="0" hangingPunct="1">
        <a:lnSpc>
          <a:spcPct val="90000"/>
        </a:lnSpc>
        <a:spcBef>
          <a:spcPts val="175"/>
        </a:spcBef>
        <a:buFont typeface="Arial" panose="020B0604020202020204" pitchFamily="34" charset="0"/>
        <a:buChar char="•"/>
        <a:defRPr sz="630" kern="1200">
          <a:solidFill>
            <a:schemeClr val="tx1"/>
          </a:solidFill>
          <a:latin typeface="+mn-lt"/>
          <a:ea typeface="+mn-ea"/>
          <a:cs typeface="+mn-cs"/>
        </a:defRPr>
      </a:lvl5pPr>
      <a:lvl6pPr marL="880110" indent="-80010" algn="l" defTabSz="320040" rtl="0" eaLnBrk="1" latinLnBrk="0" hangingPunct="1">
        <a:lnSpc>
          <a:spcPct val="90000"/>
        </a:lnSpc>
        <a:spcBef>
          <a:spcPts val="175"/>
        </a:spcBef>
        <a:buFont typeface="Arial" panose="020B0604020202020204" pitchFamily="34" charset="0"/>
        <a:buChar char="•"/>
        <a:defRPr sz="630" kern="1200">
          <a:solidFill>
            <a:schemeClr val="tx1"/>
          </a:solidFill>
          <a:latin typeface="+mn-lt"/>
          <a:ea typeface="+mn-ea"/>
          <a:cs typeface="+mn-cs"/>
        </a:defRPr>
      </a:lvl6pPr>
      <a:lvl7pPr marL="1040130" indent="-80010" algn="l" defTabSz="320040" rtl="0" eaLnBrk="1" latinLnBrk="0" hangingPunct="1">
        <a:lnSpc>
          <a:spcPct val="90000"/>
        </a:lnSpc>
        <a:spcBef>
          <a:spcPts val="175"/>
        </a:spcBef>
        <a:buFont typeface="Arial" panose="020B0604020202020204" pitchFamily="34" charset="0"/>
        <a:buChar char="•"/>
        <a:defRPr sz="630" kern="1200">
          <a:solidFill>
            <a:schemeClr val="tx1"/>
          </a:solidFill>
          <a:latin typeface="+mn-lt"/>
          <a:ea typeface="+mn-ea"/>
          <a:cs typeface="+mn-cs"/>
        </a:defRPr>
      </a:lvl7pPr>
      <a:lvl8pPr marL="1200150" indent="-80010" algn="l" defTabSz="320040" rtl="0" eaLnBrk="1" latinLnBrk="0" hangingPunct="1">
        <a:lnSpc>
          <a:spcPct val="90000"/>
        </a:lnSpc>
        <a:spcBef>
          <a:spcPts val="175"/>
        </a:spcBef>
        <a:buFont typeface="Arial" panose="020B0604020202020204" pitchFamily="34" charset="0"/>
        <a:buChar char="•"/>
        <a:defRPr sz="630" kern="1200">
          <a:solidFill>
            <a:schemeClr val="tx1"/>
          </a:solidFill>
          <a:latin typeface="+mn-lt"/>
          <a:ea typeface="+mn-ea"/>
          <a:cs typeface="+mn-cs"/>
        </a:defRPr>
      </a:lvl8pPr>
      <a:lvl9pPr marL="1360170" indent="-80010" algn="l" defTabSz="320040" rtl="0" eaLnBrk="1" latinLnBrk="0" hangingPunct="1">
        <a:lnSpc>
          <a:spcPct val="90000"/>
        </a:lnSpc>
        <a:spcBef>
          <a:spcPts val="175"/>
        </a:spcBef>
        <a:buFont typeface="Arial" panose="020B0604020202020204" pitchFamily="34" charset="0"/>
        <a:buChar char="•"/>
        <a:defRPr sz="6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20040" rtl="0" eaLnBrk="1" latinLnBrk="0" hangingPunct="1">
        <a:defRPr sz="630" kern="1200">
          <a:solidFill>
            <a:schemeClr val="tx1"/>
          </a:solidFill>
          <a:latin typeface="+mn-lt"/>
          <a:ea typeface="+mn-ea"/>
          <a:cs typeface="+mn-cs"/>
        </a:defRPr>
      </a:lvl1pPr>
      <a:lvl2pPr marL="160020" algn="l" defTabSz="320040" rtl="0" eaLnBrk="1" latinLnBrk="0" hangingPunct="1">
        <a:defRPr sz="630" kern="1200">
          <a:solidFill>
            <a:schemeClr val="tx1"/>
          </a:solidFill>
          <a:latin typeface="+mn-lt"/>
          <a:ea typeface="+mn-ea"/>
          <a:cs typeface="+mn-cs"/>
        </a:defRPr>
      </a:lvl2pPr>
      <a:lvl3pPr marL="320040" algn="l" defTabSz="320040" rtl="0" eaLnBrk="1" latinLnBrk="0" hangingPunct="1">
        <a:defRPr sz="630" kern="1200">
          <a:solidFill>
            <a:schemeClr val="tx1"/>
          </a:solidFill>
          <a:latin typeface="+mn-lt"/>
          <a:ea typeface="+mn-ea"/>
          <a:cs typeface="+mn-cs"/>
        </a:defRPr>
      </a:lvl3pPr>
      <a:lvl4pPr marL="480060" algn="l" defTabSz="320040" rtl="0" eaLnBrk="1" latinLnBrk="0" hangingPunct="1">
        <a:defRPr sz="630" kern="1200">
          <a:solidFill>
            <a:schemeClr val="tx1"/>
          </a:solidFill>
          <a:latin typeface="+mn-lt"/>
          <a:ea typeface="+mn-ea"/>
          <a:cs typeface="+mn-cs"/>
        </a:defRPr>
      </a:lvl4pPr>
      <a:lvl5pPr marL="640080" algn="l" defTabSz="320040" rtl="0" eaLnBrk="1" latinLnBrk="0" hangingPunct="1">
        <a:defRPr sz="630" kern="1200">
          <a:solidFill>
            <a:schemeClr val="tx1"/>
          </a:solidFill>
          <a:latin typeface="+mn-lt"/>
          <a:ea typeface="+mn-ea"/>
          <a:cs typeface="+mn-cs"/>
        </a:defRPr>
      </a:lvl5pPr>
      <a:lvl6pPr marL="800100" algn="l" defTabSz="320040" rtl="0" eaLnBrk="1" latinLnBrk="0" hangingPunct="1">
        <a:defRPr sz="630" kern="1200">
          <a:solidFill>
            <a:schemeClr val="tx1"/>
          </a:solidFill>
          <a:latin typeface="+mn-lt"/>
          <a:ea typeface="+mn-ea"/>
          <a:cs typeface="+mn-cs"/>
        </a:defRPr>
      </a:lvl6pPr>
      <a:lvl7pPr marL="960120" algn="l" defTabSz="320040" rtl="0" eaLnBrk="1" latinLnBrk="0" hangingPunct="1">
        <a:defRPr sz="630" kern="1200">
          <a:solidFill>
            <a:schemeClr val="tx1"/>
          </a:solidFill>
          <a:latin typeface="+mn-lt"/>
          <a:ea typeface="+mn-ea"/>
          <a:cs typeface="+mn-cs"/>
        </a:defRPr>
      </a:lvl7pPr>
      <a:lvl8pPr marL="1120140" algn="l" defTabSz="320040" rtl="0" eaLnBrk="1" latinLnBrk="0" hangingPunct="1">
        <a:defRPr sz="630" kern="1200">
          <a:solidFill>
            <a:schemeClr val="tx1"/>
          </a:solidFill>
          <a:latin typeface="+mn-lt"/>
          <a:ea typeface="+mn-ea"/>
          <a:cs typeface="+mn-cs"/>
        </a:defRPr>
      </a:lvl8pPr>
      <a:lvl9pPr marL="1280160" algn="l" defTabSz="320040" rtl="0" eaLnBrk="1" latinLnBrk="0" hangingPunct="1">
        <a:defRPr sz="6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A colorful circular design with different colors&#10;&#10;Description automatically generated with medium confidence">
            <a:extLst>
              <a:ext uri="{FF2B5EF4-FFF2-40B4-BE49-F238E27FC236}">
                <a16:creationId xmlns:a16="http://schemas.microsoft.com/office/drawing/2014/main" id="{31116844-27B2-693B-9FA3-9A8D2C5430F6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5613"/>
          <a:stretch/>
        </p:blipFill>
        <p:spPr>
          <a:xfrm rot="10800000">
            <a:off x="2036617" y="-1"/>
            <a:ext cx="1168977" cy="127661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667CF22-7D1E-088D-B94F-DC92D2C11D1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6121" y="197377"/>
            <a:ext cx="2720340" cy="1089285"/>
          </a:xfrm>
        </p:spPr>
        <p:txBody>
          <a:bodyPr>
            <a:normAutofit/>
          </a:bodyPr>
          <a:lstStyle/>
          <a:p>
            <a:pPr algn="l"/>
            <a:r>
              <a:rPr lang="fr-CA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ÉCRIRE LE TITRE</a:t>
            </a:r>
            <a:br>
              <a:rPr lang="fr-CA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r>
              <a:rPr lang="fr-CA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DU DOCUMENT</a:t>
            </a:r>
            <a:br>
              <a:rPr lang="fr-CA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r>
              <a:rPr lang="fr-CA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DANS CETTE ZONE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7D50C20-4383-478F-E566-F70B1E714416}"/>
              </a:ext>
            </a:extLst>
          </p:cNvPr>
          <p:cNvSpPr/>
          <p:nvPr/>
        </p:nvSpPr>
        <p:spPr>
          <a:xfrm>
            <a:off x="240030" y="4648426"/>
            <a:ext cx="2720340" cy="605491"/>
          </a:xfrm>
          <a:prstGeom prst="rect">
            <a:avLst/>
          </a:prstGeom>
          <a:solidFill>
            <a:srgbClr val="68BD4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dirty="0">
                <a:solidFill>
                  <a:schemeClr val="tx1"/>
                </a:solidFill>
                <a:latin typeface="Arial Narrow" panose="020B0606020202030204" pitchFamily="34" charset="0"/>
              </a:rPr>
              <a:t>S’il y a un sous-titre, </a:t>
            </a:r>
            <a:br>
              <a:rPr lang="fr-FR" sz="1600" b="1" dirty="0">
                <a:solidFill>
                  <a:schemeClr val="tx1"/>
                </a:solidFill>
                <a:latin typeface="Arial Narrow" panose="020B0606020202030204" pitchFamily="34" charset="0"/>
              </a:rPr>
            </a:br>
            <a:r>
              <a:rPr lang="fr-FR" sz="1600" b="1" dirty="0">
                <a:solidFill>
                  <a:schemeClr val="tx1"/>
                </a:solidFill>
                <a:latin typeface="Arial Narrow" panose="020B0606020202030204" pitchFamily="34" charset="0"/>
              </a:rPr>
              <a:t>écrivez-le ici.</a:t>
            </a:r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9BB9370D-8899-F079-A57B-88409D6F20E4}"/>
              </a:ext>
            </a:extLst>
          </p:cNvPr>
          <p:cNvSpPr txBox="1">
            <a:spLocks/>
          </p:cNvSpPr>
          <p:nvPr/>
        </p:nvSpPr>
        <p:spPr>
          <a:xfrm>
            <a:off x="233501" y="5407006"/>
            <a:ext cx="2703420" cy="25914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320040" rtl="0" eaLnBrk="1" latinLnBrk="0" hangingPunct="1">
              <a:lnSpc>
                <a:spcPct val="90000"/>
              </a:lnSpc>
              <a:spcBef>
                <a:spcPts val="350"/>
              </a:spcBef>
              <a:buFont typeface="Arial" panose="020B0604020202020204" pitchFamily="34" charset="0"/>
              <a:buNone/>
              <a:defRPr sz="8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60020" indent="0" algn="ctr" defTabSz="320040" rtl="0" eaLnBrk="1" latinLnBrk="0" hangingPunct="1">
              <a:lnSpc>
                <a:spcPct val="90000"/>
              </a:lnSpc>
              <a:spcBef>
                <a:spcPts val="175"/>
              </a:spcBef>
              <a:buFont typeface="Arial" panose="020B0604020202020204" pitchFamily="34" charset="0"/>
              <a:buNone/>
              <a:defRPr sz="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20040" indent="0" algn="ctr" defTabSz="320040" rtl="0" eaLnBrk="1" latinLnBrk="0" hangingPunct="1">
              <a:lnSpc>
                <a:spcPct val="90000"/>
              </a:lnSpc>
              <a:spcBef>
                <a:spcPts val="175"/>
              </a:spcBef>
              <a:buFont typeface="Arial" panose="020B0604020202020204" pitchFamily="34" charset="0"/>
              <a:buNone/>
              <a:defRPr sz="6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" indent="0" algn="ctr" defTabSz="320040" rtl="0" eaLnBrk="1" latinLnBrk="0" hangingPunct="1">
              <a:lnSpc>
                <a:spcPct val="90000"/>
              </a:lnSpc>
              <a:spcBef>
                <a:spcPts val="175"/>
              </a:spcBef>
              <a:buFont typeface="Arial" panose="020B0604020202020204" pitchFamily="34" charset="0"/>
              <a:buNone/>
              <a:defRPr sz="5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40080" indent="0" algn="ctr" defTabSz="320040" rtl="0" eaLnBrk="1" latinLnBrk="0" hangingPunct="1">
              <a:lnSpc>
                <a:spcPct val="90000"/>
              </a:lnSpc>
              <a:spcBef>
                <a:spcPts val="175"/>
              </a:spcBef>
              <a:buFont typeface="Arial" panose="020B0604020202020204" pitchFamily="34" charset="0"/>
              <a:buNone/>
              <a:defRPr sz="5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800100" indent="0" algn="ctr" defTabSz="320040" rtl="0" eaLnBrk="1" latinLnBrk="0" hangingPunct="1">
              <a:lnSpc>
                <a:spcPct val="90000"/>
              </a:lnSpc>
              <a:spcBef>
                <a:spcPts val="175"/>
              </a:spcBef>
              <a:buFont typeface="Arial" panose="020B0604020202020204" pitchFamily="34" charset="0"/>
              <a:buNone/>
              <a:defRPr sz="5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960120" indent="0" algn="ctr" defTabSz="320040" rtl="0" eaLnBrk="1" latinLnBrk="0" hangingPunct="1">
              <a:lnSpc>
                <a:spcPct val="90000"/>
              </a:lnSpc>
              <a:spcBef>
                <a:spcPts val="175"/>
              </a:spcBef>
              <a:buFont typeface="Arial" panose="020B0604020202020204" pitchFamily="34" charset="0"/>
              <a:buNone/>
              <a:defRPr sz="5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120140" indent="0" algn="ctr" defTabSz="320040" rtl="0" eaLnBrk="1" latinLnBrk="0" hangingPunct="1">
              <a:lnSpc>
                <a:spcPct val="90000"/>
              </a:lnSpc>
              <a:spcBef>
                <a:spcPts val="175"/>
              </a:spcBef>
              <a:buFont typeface="Arial" panose="020B0604020202020204" pitchFamily="34" charset="0"/>
              <a:buNone/>
              <a:defRPr sz="5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280160" indent="0" algn="ctr" defTabSz="320040" rtl="0" eaLnBrk="1" latinLnBrk="0" hangingPunct="1">
              <a:lnSpc>
                <a:spcPct val="90000"/>
              </a:lnSpc>
              <a:spcBef>
                <a:spcPts val="175"/>
              </a:spcBef>
              <a:buFont typeface="Arial" panose="020B0604020202020204" pitchFamily="34" charset="0"/>
              <a:buNone/>
              <a:defRPr sz="5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600"/>
              </a:spcAft>
            </a:pPr>
            <a:r>
              <a:rPr lang="fr-CA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 texte ne devrait pas être plus petit que 11 points. </a:t>
            </a:r>
          </a:p>
          <a:p>
            <a:pPr>
              <a:spcAft>
                <a:spcPts val="600"/>
              </a:spcAft>
            </a:pPr>
            <a:r>
              <a:rPr lang="fr-CA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Vous pouvez aligner le texte vers la gauche. Le texte centré est utilisé afin d’optimiser l’espace blanc sur les </a:t>
            </a:r>
            <a:br>
              <a:rPr lang="fr-CA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CA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 bords.</a:t>
            </a:r>
            <a:br>
              <a:rPr lang="fr-CA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fr-CA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CA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 votre texte n’entre pas dans ce format,  considérez l’utilisation d’un autre format tel que le dépliant à 3 panneaux sur papier format lettre (</a:t>
            </a:r>
            <a:r>
              <a:rPr lang="pl-PL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8,5 po x 11 po</a:t>
            </a:r>
            <a:r>
              <a:rPr lang="fr-CA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  <a:endParaRPr lang="fr-CA" sz="1100" dirty="0"/>
          </a:p>
        </p:txBody>
      </p:sp>
      <p:sp>
        <p:nvSpPr>
          <p:cNvPr id="11" name="Subtitle 2">
            <a:extLst>
              <a:ext uri="{FF2B5EF4-FFF2-40B4-BE49-F238E27FC236}">
                <a16:creationId xmlns:a16="http://schemas.microsoft.com/office/drawing/2014/main" id="{94948224-F5D8-AEFE-B326-141C36E7144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40030" y="2338498"/>
            <a:ext cx="2703420" cy="1876530"/>
          </a:xfrm>
        </p:spPr>
        <p:txBody>
          <a:bodyPr>
            <a:noAutofit/>
          </a:bodyPr>
          <a:lstStyle/>
          <a:p>
            <a:pPr>
              <a:spcAft>
                <a:spcPts val="600"/>
              </a:spcAft>
            </a:pPr>
            <a:r>
              <a:rPr lang="fr-CA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 texte ne devrait pas être plus petit que 11 points. </a:t>
            </a:r>
          </a:p>
          <a:p>
            <a:pPr>
              <a:spcAft>
                <a:spcPts val="600"/>
              </a:spcAft>
            </a:pPr>
            <a:r>
              <a:rPr lang="fr-CA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Vous pouvez aligner le texte vers la gauche. Le texte centré est utilisé afin d’optimiser l’espace blanc sur les </a:t>
            </a:r>
            <a:br>
              <a:rPr lang="fr-CA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CA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 bords.</a:t>
            </a:r>
            <a:br>
              <a:rPr lang="fr-CA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fr-CA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CA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 votre texte n’entre pas dans ce format,  considérez l’utilisation d’un autre format tel que le dépliant à 3 panneaux sur papier format lettre (</a:t>
            </a:r>
            <a:r>
              <a:rPr lang="pl-PL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8,5 po x 11 po</a:t>
            </a:r>
            <a:r>
              <a:rPr lang="fr-CA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  <a:endParaRPr lang="fr-CA" sz="1100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B381026-A25D-04A1-8FC9-4DA8BC4553C4}"/>
              </a:ext>
            </a:extLst>
          </p:cNvPr>
          <p:cNvSpPr/>
          <p:nvPr/>
        </p:nvSpPr>
        <p:spPr>
          <a:xfrm>
            <a:off x="223110" y="1591185"/>
            <a:ext cx="2720340" cy="605491"/>
          </a:xfrm>
          <a:prstGeom prst="rect">
            <a:avLst/>
          </a:prstGeom>
          <a:solidFill>
            <a:srgbClr val="68BD4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dirty="0">
                <a:solidFill>
                  <a:schemeClr val="tx1"/>
                </a:solidFill>
                <a:latin typeface="Arial Narrow" panose="020B0606020202030204" pitchFamily="34" charset="0"/>
              </a:rPr>
              <a:t>S’il y a un sous-titre, </a:t>
            </a:r>
            <a:br>
              <a:rPr lang="fr-FR" sz="1600" b="1" dirty="0">
                <a:solidFill>
                  <a:schemeClr val="tx1"/>
                </a:solidFill>
                <a:latin typeface="Arial Narrow" panose="020B0606020202030204" pitchFamily="34" charset="0"/>
              </a:rPr>
            </a:br>
            <a:r>
              <a:rPr lang="fr-FR" sz="1600" b="1" dirty="0">
                <a:solidFill>
                  <a:schemeClr val="tx1"/>
                </a:solidFill>
                <a:latin typeface="Arial Narrow" panose="020B0606020202030204" pitchFamily="34" charset="0"/>
              </a:rPr>
              <a:t>écrivez-le ici.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EFFE68B0-AB53-483C-AD1A-95A627A8014E}"/>
              </a:ext>
            </a:extLst>
          </p:cNvPr>
          <p:cNvSpPr/>
          <p:nvPr/>
        </p:nvSpPr>
        <p:spPr>
          <a:xfrm>
            <a:off x="-2386506" y="49723"/>
            <a:ext cx="1048253" cy="981280"/>
          </a:xfrm>
          <a:prstGeom prst="rect">
            <a:avLst/>
          </a:prstGeom>
          <a:solidFill>
            <a:srgbClr val="94C11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sz="1600" b="1" dirty="0">
                <a:latin typeface="Arial Narrow" panose="020B0606020202030204" pitchFamily="34" charset="0"/>
              </a:rPr>
              <a:t>#8cc63f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81127DC2-C538-06FD-7119-20543431299D}"/>
              </a:ext>
            </a:extLst>
          </p:cNvPr>
          <p:cNvSpPr/>
          <p:nvPr/>
        </p:nvSpPr>
        <p:spPr>
          <a:xfrm>
            <a:off x="-2386506" y="1191944"/>
            <a:ext cx="1048253" cy="98128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sz="1600" b="1" dirty="0">
                <a:latin typeface="Arial Narrow" panose="020B0606020202030204" pitchFamily="34" charset="0"/>
              </a:rPr>
              <a:t>#000000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CF77A85-525C-C1E4-4717-892292E35DBF}"/>
              </a:ext>
            </a:extLst>
          </p:cNvPr>
          <p:cNvSpPr/>
          <p:nvPr/>
        </p:nvSpPr>
        <p:spPr>
          <a:xfrm>
            <a:off x="-3624301" y="93590"/>
            <a:ext cx="1048253" cy="981280"/>
          </a:xfrm>
          <a:prstGeom prst="rect">
            <a:avLst/>
          </a:prstGeom>
          <a:solidFill>
            <a:srgbClr val="68BD4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sz="1600" b="1" dirty="0">
                <a:latin typeface="Arial Narrow" panose="020B0606020202030204" pitchFamily="34" charset="0"/>
              </a:rPr>
              <a:t>#68bd45</a:t>
            </a:r>
          </a:p>
        </p:txBody>
      </p:sp>
    </p:spTree>
    <p:extLst>
      <p:ext uri="{BB962C8B-B14F-4D97-AF65-F5344CB8AC3E}">
        <p14:creationId xmlns:p14="http://schemas.microsoft.com/office/powerpoint/2010/main" val="21867481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 descr="A green background with curved lines&#10;&#10;Description automatically generated">
            <a:extLst>
              <a:ext uri="{FF2B5EF4-FFF2-40B4-BE49-F238E27FC236}">
                <a16:creationId xmlns:a16="http://schemas.microsoft.com/office/drawing/2014/main" id="{0F68B3F6-1DFD-45A9-3CA5-722D9EE854F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6198"/>
          <a:stretch/>
        </p:blipFill>
        <p:spPr>
          <a:xfrm>
            <a:off x="0" y="5510948"/>
            <a:ext cx="3200400" cy="2261452"/>
          </a:xfrm>
          <a:prstGeom prst="rect">
            <a:avLst/>
          </a:prstGeom>
        </p:spPr>
      </p:pic>
      <p:sp>
        <p:nvSpPr>
          <p:cNvPr id="3" name="Subtitle 2">
            <a:extLst>
              <a:ext uri="{FF2B5EF4-FFF2-40B4-BE49-F238E27FC236}">
                <a16:creationId xmlns:a16="http://schemas.microsoft.com/office/drawing/2014/main" id="{18326DB9-1B89-8768-C616-32A7423260E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40030" y="1047495"/>
            <a:ext cx="2703420" cy="1876530"/>
          </a:xfrm>
        </p:spPr>
        <p:txBody>
          <a:bodyPr>
            <a:noAutofit/>
          </a:bodyPr>
          <a:lstStyle/>
          <a:p>
            <a:pPr algn="l">
              <a:spcAft>
                <a:spcPts val="600"/>
              </a:spcAft>
            </a:pPr>
            <a:r>
              <a:rPr lang="en-CA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Lorem ipsum dolor sit </a:t>
            </a:r>
            <a:r>
              <a:rPr lang="en-CA" sz="11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en-CA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CA" sz="11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consectetur</a:t>
            </a:r>
            <a:r>
              <a:rPr lang="en-CA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CA" sz="11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adipiscing</a:t>
            </a:r>
            <a:r>
              <a:rPr lang="en-CA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CA" sz="11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elit</a:t>
            </a:r>
            <a:r>
              <a:rPr lang="en-CA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marL="171450" indent="-171450" algn="l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CA" sz="11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Donec</a:t>
            </a:r>
            <a:r>
              <a:rPr lang="en-CA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CA" sz="11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tincidunt</a:t>
            </a:r>
            <a:r>
              <a:rPr lang="en-CA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CA" sz="11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risus</a:t>
            </a:r>
            <a:r>
              <a:rPr lang="en-CA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dictum </a:t>
            </a:r>
            <a:r>
              <a:rPr lang="en-CA" sz="11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euismod</a:t>
            </a:r>
            <a:r>
              <a:rPr lang="en-CA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CA" sz="11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accumsan</a:t>
            </a:r>
            <a:r>
              <a:rPr lang="en-CA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marL="171450" indent="-171450" algn="l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CA" sz="11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Donec</a:t>
            </a:r>
            <a:r>
              <a:rPr lang="en-CA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 gravida </a:t>
            </a:r>
            <a:r>
              <a:rPr lang="en-CA" sz="11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mauris</a:t>
            </a:r>
            <a:r>
              <a:rPr lang="en-CA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marL="171450" indent="-171450" algn="l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CA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Cras </a:t>
            </a:r>
            <a:r>
              <a:rPr lang="en-CA" sz="11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efficitur</a:t>
            </a:r>
            <a:r>
              <a:rPr lang="en-CA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CA" sz="11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elit</a:t>
            </a:r>
            <a:r>
              <a:rPr lang="en-CA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sed lorem </a:t>
            </a:r>
            <a:r>
              <a:rPr lang="en-CA" sz="11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mattis</a:t>
            </a:r>
            <a:r>
              <a:rPr lang="en-CA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CA" sz="11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ullamcorper</a:t>
            </a:r>
            <a:r>
              <a:rPr lang="en-CA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marL="171450" indent="-171450" algn="l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CA" sz="11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Donec</a:t>
            </a:r>
            <a:r>
              <a:rPr lang="en-CA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CA" sz="11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vehicula</a:t>
            </a:r>
            <a:r>
              <a:rPr lang="en-CA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id </a:t>
            </a:r>
            <a:r>
              <a:rPr lang="en-CA" sz="11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nibh</a:t>
            </a:r>
            <a:r>
              <a:rPr lang="en-CA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id cursus. </a:t>
            </a:r>
          </a:p>
          <a:p>
            <a:endParaRPr lang="en-CA" sz="1100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364AC50-6EF8-AB3B-5D87-54010D28BA71}"/>
              </a:ext>
            </a:extLst>
          </p:cNvPr>
          <p:cNvSpPr/>
          <p:nvPr/>
        </p:nvSpPr>
        <p:spPr>
          <a:xfrm>
            <a:off x="223110" y="306819"/>
            <a:ext cx="2720340" cy="605491"/>
          </a:xfrm>
          <a:prstGeom prst="rect">
            <a:avLst/>
          </a:prstGeom>
          <a:solidFill>
            <a:srgbClr val="68BD4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dirty="0">
                <a:solidFill>
                  <a:schemeClr val="tx1"/>
                </a:solidFill>
                <a:latin typeface="Arial Narrow" panose="020B0606020202030204" pitchFamily="34" charset="0"/>
              </a:rPr>
              <a:t>S’il y a un sous-titre, </a:t>
            </a:r>
            <a:br>
              <a:rPr lang="fr-FR" sz="1600" b="1" dirty="0">
                <a:solidFill>
                  <a:schemeClr val="tx1"/>
                </a:solidFill>
                <a:latin typeface="Arial Narrow" panose="020B0606020202030204" pitchFamily="34" charset="0"/>
              </a:rPr>
            </a:br>
            <a:r>
              <a:rPr lang="fr-FR" sz="1600" b="1" dirty="0">
                <a:solidFill>
                  <a:schemeClr val="tx1"/>
                </a:solidFill>
                <a:latin typeface="Arial Narrow" panose="020B0606020202030204" pitchFamily="34" charset="0"/>
              </a:rPr>
              <a:t>écrivez-le ici.</a:t>
            </a:r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07A2ED86-D9A0-2DB7-4291-151A6F2E4087}"/>
              </a:ext>
            </a:extLst>
          </p:cNvPr>
          <p:cNvSpPr txBox="1">
            <a:spLocks/>
          </p:cNvSpPr>
          <p:nvPr/>
        </p:nvSpPr>
        <p:spPr>
          <a:xfrm>
            <a:off x="233501" y="3817791"/>
            <a:ext cx="2703420" cy="187653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320040" rtl="0" eaLnBrk="1" latinLnBrk="0" hangingPunct="1">
              <a:lnSpc>
                <a:spcPct val="90000"/>
              </a:lnSpc>
              <a:spcBef>
                <a:spcPts val="350"/>
              </a:spcBef>
              <a:buFont typeface="Arial" panose="020B0604020202020204" pitchFamily="34" charset="0"/>
              <a:buNone/>
              <a:defRPr sz="8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60020" indent="0" algn="ctr" defTabSz="320040" rtl="0" eaLnBrk="1" latinLnBrk="0" hangingPunct="1">
              <a:lnSpc>
                <a:spcPct val="90000"/>
              </a:lnSpc>
              <a:spcBef>
                <a:spcPts val="175"/>
              </a:spcBef>
              <a:buFont typeface="Arial" panose="020B0604020202020204" pitchFamily="34" charset="0"/>
              <a:buNone/>
              <a:defRPr sz="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20040" indent="0" algn="ctr" defTabSz="320040" rtl="0" eaLnBrk="1" latinLnBrk="0" hangingPunct="1">
              <a:lnSpc>
                <a:spcPct val="90000"/>
              </a:lnSpc>
              <a:spcBef>
                <a:spcPts val="175"/>
              </a:spcBef>
              <a:buFont typeface="Arial" panose="020B0604020202020204" pitchFamily="34" charset="0"/>
              <a:buNone/>
              <a:defRPr sz="6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" indent="0" algn="ctr" defTabSz="320040" rtl="0" eaLnBrk="1" latinLnBrk="0" hangingPunct="1">
              <a:lnSpc>
                <a:spcPct val="90000"/>
              </a:lnSpc>
              <a:spcBef>
                <a:spcPts val="175"/>
              </a:spcBef>
              <a:buFont typeface="Arial" panose="020B0604020202020204" pitchFamily="34" charset="0"/>
              <a:buNone/>
              <a:defRPr sz="5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40080" indent="0" algn="ctr" defTabSz="320040" rtl="0" eaLnBrk="1" latinLnBrk="0" hangingPunct="1">
              <a:lnSpc>
                <a:spcPct val="90000"/>
              </a:lnSpc>
              <a:spcBef>
                <a:spcPts val="175"/>
              </a:spcBef>
              <a:buFont typeface="Arial" panose="020B0604020202020204" pitchFamily="34" charset="0"/>
              <a:buNone/>
              <a:defRPr sz="5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800100" indent="0" algn="ctr" defTabSz="320040" rtl="0" eaLnBrk="1" latinLnBrk="0" hangingPunct="1">
              <a:lnSpc>
                <a:spcPct val="90000"/>
              </a:lnSpc>
              <a:spcBef>
                <a:spcPts val="175"/>
              </a:spcBef>
              <a:buFont typeface="Arial" panose="020B0604020202020204" pitchFamily="34" charset="0"/>
              <a:buNone/>
              <a:defRPr sz="5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960120" indent="0" algn="ctr" defTabSz="320040" rtl="0" eaLnBrk="1" latinLnBrk="0" hangingPunct="1">
              <a:lnSpc>
                <a:spcPct val="90000"/>
              </a:lnSpc>
              <a:spcBef>
                <a:spcPts val="175"/>
              </a:spcBef>
              <a:buFont typeface="Arial" panose="020B0604020202020204" pitchFamily="34" charset="0"/>
              <a:buNone/>
              <a:defRPr sz="5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120140" indent="0" algn="ctr" defTabSz="320040" rtl="0" eaLnBrk="1" latinLnBrk="0" hangingPunct="1">
              <a:lnSpc>
                <a:spcPct val="90000"/>
              </a:lnSpc>
              <a:spcBef>
                <a:spcPts val="175"/>
              </a:spcBef>
              <a:buFont typeface="Arial" panose="020B0604020202020204" pitchFamily="34" charset="0"/>
              <a:buNone/>
              <a:defRPr sz="5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280160" indent="0" algn="ctr" defTabSz="320040" rtl="0" eaLnBrk="1" latinLnBrk="0" hangingPunct="1">
              <a:lnSpc>
                <a:spcPct val="90000"/>
              </a:lnSpc>
              <a:spcBef>
                <a:spcPts val="175"/>
              </a:spcBef>
              <a:buFont typeface="Arial" panose="020B0604020202020204" pitchFamily="34" charset="0"/>
              <a:buNone/>
              <a:defRPr sz="5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CA" sz="1200" dirty="0" err="1">
                <a:solidFill>
                  <a:srgbClr val="1A1A1A"/>
                </a:solidFill>
                <a:latin typeface="Arial Black" panose="020B0A04020102020204" pitchFamily="34" charset="0"/>
              </a:rPr>
              <a:t>Contactez</a:t>
            </a:r>
            <a:r>
              <a:rPr lang="en-CA" sz="1200" dirty="0">
                <a:solidFill>
                  <a:srgbClr val="1A1A1A"/>
                </a:solidFill>
                <a:latin typeface="Arial Black" panose="020B0A04020102020204" pitchFamily="34" charset="0"/>
              </a:rPr>
              <a:t>-nous au :</a:t>
            </a:r>
          </a:p>
          <a:p>
            <a:pPr algn="l"/>
            <a:r>
              <a:rPr lang="en-CA" sz="1200" b="1" dirty="0">
                <a:solidFill>
                  <a:srgbClr val="1A1A1A"/>
                </a:solidFill>
                <a:latin typeface="Arial "/>
              </a:rPr>
              <a:t>000 000-0000</a:t>
            </a:r>
          </a:p>
          <a:p>
            <a:pPr algn="l"/>
            <a:r>
              <a:rPr lang="pt-BR" sz="1200" dirty="0">
                <a:solidFill>
                  <a:srgbClr val="1A1A1A"/>
                </a:solidFill>
                <a:latin typeface="Arial "/>
              </a:rPr>
              <a:t>7 jours/7 de 8 h 30 à 23 h</a:t>
            </a:r>
          </a:p>
          <a:p>
            <a:pPr algn="l">
              <a:spcAft>
                <a:spcPts val="600"/>
              </a:spcAft>
            </a:pPr>
            <a:r>
              <a:rPr lang="en-CA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Lorem ipsum dolor sit </a:t>
            </a:r>
            <a:r>
              <a:rPr lang="en-CA" sz="1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en-CA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CA" sz="1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consectetur</a:t>
            </a:r>
            <a:r>
              <a:rPr lang="en-CA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CA" sz="1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adipiscing</a:t>
            </a:r>
            <a:r>
              <a:rPr lang="en-CA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CA" sz="1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elit</a:t>
            </a:r>
            <a:r>
              <a:rPr lang="en-CA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algn="l"/>
            <a:r>
              <a:rPr lang="fr-FR" sz="1200" dirty="0">
                <a:solidFill>
                  <a:schemeClr val="bg2">
                    <a:lumMod val="25000"/>
                  </a:schemeClr>
                </a:solidFill>
                <a:latin typeface="Arial  "/>
              </a:rPr>
              <a:t>[…] à l’adresse courriel suivante : </a:t>
            </a:r>
          </a:p>
          <a:p>
            <a:pPr algn="l"/>
            <a:r>
              <a:rPr lang="en-CA" sz="1200" b="1" dirty="0">
                <a:solidFill>
                  <a:schemeClr val="accent3"/>
                </a:solidFill>
                <a:latin typeface="Arial  "/>
              </a:rPr>
              <a:t>Exemple.cemtl@ssss.gouv.qc.ca</a:t>
            </a:r>
            <a:endParaRPr lang="pt-BR" sz="1200" dirty="0">
              <a:solidFill>
                <a:schemeClr val="accent3"/>
              </a:solidFill>
              <a:latin typeface="Arial  "/>
            </a:endParaRPr>
          </a:p>
          <a:p>
            <a:endParaRPr lang="pt-BR" sz="1200" dirty="0">
              <a:solidFill>
                <a:srgbClr val="1A1A1A"/>
              </a:solidFill>
              <a:latin typeface="Arial "/>
            </a:endParaRPr>
          </a:p>
          <a:p>
            <a:endParaRPr lang="en-CA" sz="900" dirty="0">
              <a:solidFill>
                <a:schemeClr val="tx1">
                  <a:lumMod val="85000"/>
                  <a:lumOff val="15000"/>
                </a:schemeClr>
              </a:solidFill>
              <a:latin typeface="Arial "/>
              <a:cs typeface="Arial" panose="020B0604020202020204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7AEB21A-51BE-A442-BD01-E06202F802B9}"/>
              </a:ext>
            </a:extLst>
          </p:cNvPr>
          <p:cNvSpPr/>
          <p:nvPr/>
        </p:nvSpPr>
        <p:spPr>
          <a:xfrm>
            <a:off x="240030" y="3118895"/>
            <a:ext cx="2720340" cy="605491"/>
          </a:xfrm>
          <a:prstGeom prst="rect">
            <a:avLst/>
          </a:prstGeom>
          <a:solidFill>
            <a:srgbClr val="68BD4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dirty="0">
                <a:solidFill>
                  <a:schemeClr val="tx1"/>
                </a:solidFill>
                <a:latin typeface="Arial Narrow" panose="020B0606020202030204" pitchFamily="34" charset="0"/>
              </a:rPr>
              <a:t>S’il y a un sous-titre, </a:t>
            </a:r>
            <a:br>
              <a:rPr lang="fr-FR" sz="1600" b="1" dirty="0">
                <a:solidFill>
                  <a:schemeClr val="tx1"/>
                </a:solidFill>
                <a:latin typeface="Arial Narrow" panose="020B0606020202030204" pitchFamily="34" charset="0"/>
              </a:rPr>
            </a:br>
            <a:r>
              <a:rPr lang="fr-FR" sz="1600" b="1" dirty="0">
                <a:solidFill>
                  <a:schemeClr val="tx1"/>
                </a:solidFill>
                <a:latin typeface="Arial Narrow" panose="020B0606020202030204" pitchFamily="34" charset="0"/>
              </a:rPr>
              <a:t>écrivez-le ici.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C025A491-4A40-3C23-F373-94E77596270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065" r="6065"/>
          <a:stretch/>
        </p:blipFill>
        <p:spPr>
          <a:xfrm>
            <a:off x="1380806" y="6899254"/>
            <a:ext cx="1819594" cy="877578"/>
          </a:xfrm>
          <a:prstGeom prst="rect">
            <a:avLst/>
          </a:prstGeom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2EA00E66-3536-F2B4-F888-A46F3819FA6E}"/>
              </a:ext>
            </a:extLst>
          </p:cNvPr>
          <p:cNvSpPr txBox="1"/>
          <p:nvPr/>
        </p:nvSpPr>
        <p:spPr>
          <a:xfrm>
            <a:off x="223110" y="5615276"/>
            <a:ext cx="2713811" cy="15158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fr-CA" sz="1200" b="1" dirty="0">
                <a:latin typeface="Arial "/>
              </a:rPr>
              <a:t>Écrivez le nom de votre installation</a:t>
            </a:r>
            <a:endParaRPr lang="fr-FR" sz="1200" b="1" dirty="0">
              <a:latin typeface="Arial "/>
            </a:endParaRPr>
          </a:p>
          <a:p>
            <a:pPr lvl="0"/>
            <a:r>
              <a:rPr lang="en-CA" sz="1050" dirty="0">
                <a:latin typeface="Arial "/>
              </a:rPr>
              <a:t>et </a:t>
            </a:r>
            <a:r>
              <a:rPr lang="en-CA" sz="1050" dirty="0" err="1">
                <a:latin typeface="Arial "/>
              </a:rPr>
              <a:t>vos</a:t>
            </a:r>
            <a:r>
              <a:rPr lang="en-CA" sz="1050" dirty="0">
                <a:latin typeface="Arial "/>
              </a:rPr>
              <a:t> </a:t>
            </a:r>
            <a:r>
              <a:rPr lang="en-CA" sz="1050" dirty="0" err="1">
                <a:latin typeface="Arial "/>
              </a:rPr>
              <a:t>coordonnées</a:t>
            </a:r>
            <a:endParaRPr lang="en-CA" sz="1050" dirty="0">
              <a:latin typeface="Arial "/>
            </a:endParaRPr>
          </a:p>
          <a:p>
            <a:pPr lvl="0"/>
            <a:endParaRPr lang="en-CA" sz="800" dirty="0">
              <a:latin typeface="Arial "/>
            </a:endParaRPr>
          </a:p>
          <a:p>
            <a:pPr lvl="0"/>
            <a:endParaRPr lang="en-CA" sz="800" dirty="0">
              <a:latin typeface="Arial "/>
            </a:endParaRPr>
          </a:p>
          <a:p>
            <a:pPr lvl="0"/>
            <a:endParaRPr lang="en-CA" sz="800" dirty="0">
              <a:latin typeface="Arial "/>
            </a:endParaRPr>
          </a:p>
          <a:p>
            <a:pPr lvl="0"/>
            <a:r>
              <a:rPr lang="en-CA" sz="800" dirty="0" err="1">
                <a:latin typeface="Arial "/>
              </a:rPr>
              <a:t>Tous</a:t>
            </a:r>
            <a:r>
              <a:rPr lang="en-CA" sz="800" dirty="0">
                <a:latin typeface="Arial "/>
              </a:rPr>
              <a:t> droits </a:t>
            </a:r>
            <a:r>
              <a:rPr lang="en-CA" sz="800" dirty="0" err="1">
                <a:latin typeface="Arial "/>
              </a:rPr>
              <a:t>réservés</a:t>
            </a:r>
            <a:r>
              <a:rPr lang="en-CA" sz="800" dirty="0">
                <a:latin typeface="Arial "/>
              </a:rPr>
              <a:t> </a:t>
            </a:r>
            <a:br>
              <a:rPr lang="en-CA" sz="800" dirty="0">
                <a:latin typeface="Arial "/>
              </a:rPr>
            </a:br>
            <a:r>
              <a:rPr lang="fr-FR" sz="800" dirty="0">
                <a:latin typeface="Arial "/>
              </a:rPr>
              <a:t>© CIUSSS de l’Est-de-l’Île-de-Montréal, mars 2024</a:t>
            </a:r>
            <a:endParaRPr lang="en-CA" sz="800" b="1" dirty="0">
              <a:latin typeface="Arial "/>
            </a:endParaRPr>
          </a:p>
          <a:p>
            <a:pPr lvl="0"/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494077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1143</TotalTime>
  <Words>299</Words>
  <Application>Microsoft Office PowerPoint</Application>
  <PresentationFormat>Personnalisé</PresentationFormat>
  <Paragraphs>29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10" baseType="lpstr">
      <vt:lpstr>Aptos</vt:lpstr>
      <vt:lpstr>Aptos Display</vt:lpstr>
      <vt:lpstr>Arial</vt:lpstr>
      <vt:lpstr>Arial </vt:lpstr>
      <vt:lpstr>Arial  </vt:lpstr>
      <vt:lpstr>Arial Black</vt:lpstr>
      <vt:lpstr>Arial Narrow</vt:lpstr>
      <vt:lpstr>Office Theme</vt:lpstr>
      <vt:lpstr>ÉCRIRE LE TITRE DU DOCUMENT DANS CETTE ZONE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Laura Briffaud (CIUSSS EMTL)</dc:creator>
  <cp:lastModifiedBy>Amélie Asselin Brodeur (CIUSSS EMTL)</cp:lastModifiedBy>
  <cp:revision>8</cp:revision>
  <dcterms:created xsi:type="dcterms:W3CDTF">2024-03-19T20:35:45Z</dcterms:created>
  <dcterms:modified xsi:type="dcterms:W3CDTF">2024-06-04T19:53:53Z</dcterms:modified>
</cp:coreProperties>
</file>