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72" r:id="rId4"/>
  </p:sldMasterIdLst>
  <p:sldIdLst>
    <p:sldId id="256" r:id="rId5"/>
    <p:sldId id="257" r:id="rId6"/>
  </p:sldIdLst>
  <p:sldSz cx="10058400" cy="7775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4211" userDrawn="1">
          <p15:clr>
            <a:srgbClr val="A4A3A4"/>
          </p15:clr>
        </p15:guide>
        <p15:guide id="3" pos="2034" userDrawn="1">
          <p15:clr>
            <a:srgbClr val="A4A3A4"/>
          </p15:clr>
        </p15:guide>
        <p15:guide id="4" pos="6184" userDrawn="1">
          <p15:clr>
            <a:srgbClr val="A4A3A4"/>
          </p15:clr>
        </p15:guide>
        <p15:guide id="5" orient="horz" pos="136" userDrawn="1">
          <p15:clr>
            <a:srgbClr val="A4A3A4"/>
          </p15:clr>
        </p15:guide>
        <p15:guide id="6" orient="horz" pos="4763" userDrawn="1">
          <p15:clr>
            <a:srgbClr val="A4A3A4"/>
          </p15:clr>
        </p15:guide>
        <p15:guide id="7" pos="2102" userDrawn="1">
          <p15:clr>
            <a:srgbClr val="A4A3A4"/>
          </p15:clr>
        </p15:guide>
        <p15:guide id="8" pos="1966" userDrawn="1">
          <p15:clr>
            <a:srgbClr val="A4A3A4"/>
          </p15:clr>
        </p15:guide>
        <p15:guide id="9" pos="152" userDrawn="1">
          <p15:clr>
            <a:srgbClr val="A4A3A4"/>
          </p15:clr>
        </p15:guide>
        <p15:guide id="10" pos="4347" userDrawn="1">
          <p15:clr>
            <a:srgbClr val="A4A3A4"/>
          </p15:clr>
        </p15:guide>
        <p15:guide id="11" pos="4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A48"/>
    <a:srgbClr val="D1373A"/>
    <a:srgbClr val="00A2D3"/>
    <a:srgbClr val="077B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B69CFD-408A-4092-A08D-967F0A3355CA}" v="6" dt="2024-03-20T21:42:53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6" y="67"/>
      </p:cViewPr>
      <p:guideLst>
        <p:guide orient="horz" pos="4762"/>
        <p:guide pos="4211"/>
        <p:guide pos="2034"/>
        <p:guide pos="6184"/>
        <p:guide orient="horz" pos="136"/>
        <p:guide orient="horz" pos="4763"/>
        <p:guide pos="2102"/>
        <p:guide pos="1966"/>
        <p:guide pos="152"/>
        <p:guide pos="4347"/>
        <p:guide pos="42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531"/>
            <a:ext cx="8549640" cy="2707052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3977"/>
            <a:ext cx="7543800" cy="1877297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298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9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35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978"/>
            <a:ext cx="2168843" cy="65894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978"/>
            <a:ext cx="6380798" cy="65894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38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40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8496"/>
            <a:ext cx="8675370" cy="3234423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3518"/>
            <a:ext cx="8675370" cy="1700906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33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887"/>
            <a:ext cx="4274820" cy="4933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887"/>
            <a:ext cx="4274820" cy="4933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979"/>
            <a:ext cx="8675370" cy="15029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6097"/>
            <a:ext cx="4255174" cy="934148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40245"/>
            <a:ext cx="4255174" cy="4177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6097"/>
            <a:ext cx="4276130" cy="934148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40245"/>
            <a:ext cx="4276130" cy="4177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199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5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94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372"/>
            <a:ext cx="3244096" cy="1814301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540"/>
            <a:ext cx="5092065" cy="552569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2673"/>
            <a:ext cx="3244096" cy="432156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2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372"/>
            <a:ext cx="3244096" cy="1814301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540"/>
            <a:ext cx="5092065" cy="5525698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2673"/>
            <a:ext cx="3244096" cy="432156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6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979"/>
            <a:ext cx="8675370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887"/>
            <a:ext cx="8675370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6808"/>
            <a:ext cx="226314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6808"/>
            <a:ext cx="339471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6808"/>
            <a:ext cx="226314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275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colorful circles on a black background&#10;&#10;Description automatically generated">
            <a:extLst>
              <a:ext uri="{FF2B5EF4-FFF2-40B4-BE49-F238E27FC236}">
                <a16:creationId xmlns:a16="http://schemas.microsoft.com/office/drawing/2014/main" id="{FB88F67D-D4A6-3769-E0F1-841F980AA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758" y="-2"/>
            <a:ext cx="2997641" cy="28227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11BA74-7E60-45B2-54AF-70F2DC7F7E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0"/>
            <a:ext cx="6792907" cy="6509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70B290-82DA-4B9C-3B3F-9BA201EE9E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" r="4333"/>
          <a:stretch/>
        </p:blipFill>
        <p:spPr>
          <a:xfrm>
            <a:off x="3336924" y="6003234"/>
            <a:ext cx="6721475" cy="177233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EF16464-1D3C-1552-B8A8-8CCE4785ED73}"/>
              </a:ext>
            </a:extLst>
          </p:cNvPr>
          <p:cNvGrpSpPr/>
          <p:nvPr/>
        </p:nvGrpSpPr>
        <p:grpSpPr>
          <a:xfrm>
            <a:off x="4526024" y="4269033"/>
            <a:ext cx="1006352" cy="1006352"/>
            <a:chOff x="6144725" y="5562598"/>
            <a:chExt cx="1289540" cy="128954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28D5F17-3A1E-FEAC-91AF-15C1B4A0DA07}"/>
                </a:ext>
              </a:extLst>
            </p:cNvPr>
            <p:cNvSpPr/>
            <p:nvPr/>
          </p:nvSpPr>
          <p:spPr>
            <a:xfrm>
              <a:off x="6144725" y="5562598"/>
              <a:ext cx="1289540" cy="1289540"/>
            </a:xfrm>
            <a:prstGeom prst="ellipse">
              <a:avLst/>
            </a:prstGeom>
            <a:solidFill>
              <a:srgbClr val="ED5A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pic>
          <p:nvPicPr>
            <p:cNvPr id="9" name="Picture 8" descr="A white megaphone on a black background&#10;&#10;Description automatically generated">
              <a:extLst>
                <a:ext uri="{FF2B5EF4-FFF2-40B4-BE49-F238E27FC236}">
                  <a16:creationId xmlns:a16="http://schemas.microsoft.com/office/drawing/2014/main" id="{CAB21BB4-74DC-FBE7-6F69-038AE8F88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9495" y="5667368"/>
              <a:ext cx="1080000" cy="1080000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8D2813A7-0A3A-3EB7-A568-7373321C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0862" y="2822776"/>
            <a:ext cx="2916237" cy="3065558"/>
          </a:xfrm>
        </p:spPr>
        <p:txBody>
          <a:bodyPr>
            <a:noAutofit/>
          </a:bodyPr>
          <a:lstStyle/>
          <a:p>
            <a:pPr algn="l"/>
            <a:r>
              <a:rPr lang="fr-F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ÉCRIVEZ LE TITRE DU DOCUMENT</a:t>
            </a:r>
            <a:br>
              <a:rPr lang="fr-F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br>
              <a:rPr lang="fr-F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ZONE</a:t>
            </a:r>
            <a:endParaRPr lang="fr-CA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8693FF4-9C82-3E0D-2A24-8B56E5BD76AE}"/>
              </a:ext>
            </a:extLst>
          </p:cNvPr>
          <p:cNvSpPr txBox="1">
            <a:spLocks/>
          </p:cNvSpPr>
          <p:nvPr/>
        </p:nvSpPr>
        <p:spPr>
          <a:xfrm>
            <a:off x="233501" y="795719"/>
            <a:ext cx="2887522" cy="4338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l’avant-dernière page du dépliant. (Panneau 5)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algn="l"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srgbClr val="ED5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2BDC93E-7BAA-340E-83A5-BBC9C1FC03F9}"/>
              </a:ext>
            </a:extLst>
          </p:cNvPr>
          <p:cNvSpPr txBox="1">
            <a:spLocks/>
          </p:cNvSpPr>
          <p:nvPr/>
        </p:nvSpPr>
        <p:spPr>
          <a:xfrm>
            <a:off x="3336923" y="780359"/>
            <a:ext cx="3348039" cy="32662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l’endos du dépliant. (Panneau 6) Écrivez les coordonnées pour vous joindre (téléphone, courriel et/ou page web) ici. 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algn="l"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A black and white logo&#10;&#10;Description automatically generated">
            <a:extLst>
              <a:ext uri="{FF2B5EF4-FFF2-40B4-BE49-F238E27FC236}">
                <a16:creationId xmlns:a16="http://schemas.microsoft.com/office/drawing/2014/main" id="{4FA4D2EB-728C-40CC-0D6E-857A545437E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t="11678" b="38300"/>
          <a:stretch/>
        </p:blipFill>
        <p:spPr>
          <a:xfrm>
            <a:off x="5275385" y="6939565"/>
            <a:ext cx="1527576" cy="7367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FBAE468-D783-28C2-AEDA-33E28F89C74C}"/>
              </a:ext>
            </a:extLst>
          </p:cNvPr>
          <p:cNvSpPr txBox="1"/>
          <p:nvPr/>
        </p:nvSpPr>
        <p:spPr>
          <a:xfrm>
            <a:off x="3346216" y="6011163"/>
            <a:ext cx="3288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100" b="1" dirty="0">
                <a:solidFill>
                  <a:srgbClr val="FFFFFF"/>
                </a:solidFill>
                <a:latin typeface="Arial "/>
              </a:rPr>
              <a:t>Nom de votre installation/service</a:t>
            </a:r>
          </a:p>
          <a:p>
            <a:pPr lvl="0"/>
            <a:r>
              <a:rPr lang="fr-CA" sz="900" dirty="0">
                <a:solidFill>
                  <a:srgbClr val="FFFFFF"/>
                </a:solidFill>
                <a:latin typeface="Arial "/>
              </a:rPr>
              <a:t>Adresse </a:t>
            </a:r>
            <a:br>
              <a:rPr lang="fr-CA" sz="900" dirty="0">
                <a:solidFill>
                  <a:srgbClr val="FFFFFF"/>
                </a:solidFill>
                <a:latin typeface="Arial "/>
              </a:rPr>
            </a:br>
            <a:br>
              <a:rPr lang="fr-CA" sz="900" dirty="0">
                <a:solidFill>
                  <a:srgbClr val="FFFFFF"/>
                </a:solidFill>
                <a:latin typeface="Arial "/>
              </a:rPr>
            </a:br>
            <a:endParaRPr lang="fr-CA" sz="900" dirty="0">
              <a:solidFill>
                <a:srgbClr val="FFFFFF"/>
              </a:solidFill>
              <a:latin typeface="Arial "/>
            </a:endParaRPr>
          </a:p>
          <a:p>
            <a:pPr lvl="0"/>
            <a:r>
              <a:rPr lang="fr-CA" sz="800" dirty="0">
                <a:solidFill>
                  <a:srgbClr val="FFFFFF"/>
                </a:solidFill>
                <a:latin typeface="Arial "/>
              </a:rPr>
              <a:t>Tous droits réservés © CIUSSS de l’Est-de-l’Île-de-Montréal, </a:t>
            </a:r>
            <a:br>
              <a:rPr lang="fr-CA" sz="800" dirty="0">
                <a:solidFill>
                  <a:srgbClr val="FFFFFF"/>
                </a:solidFill>
                <a:latin typeface="Arial "/>
              </a:rPr>
            </a:br>
            <a:r>
              <a:rPr lang="fr-CA" sz="800" dirty="0">
                <a:solidFill>
                  <a:srgbClr val="FFFFFF"/>
                </a:solidFill>
                <a:latin typeface="Arial "/>
              </a:rPr>
              <a:t>mars 2024</a:t>
            </a:r>
            <a:endParaRPr lang="fr-CA" sz="800" b="1" dirty="0">
              <a:solidFill>
                <a:prstClr val="black"/>
              </a:solidFill>
              <a:latin typeface="Arial "/>
            </a:endParaRPr>
          </a:p>
          <a:p>
            <a:endParaRPr lang="fr-CA" dirty="0"/>
          </a:p>
        </p:txBody>
      </p:sp>
      <p:pic>
        <p:nvPicPr>
          <p:cNvPr id="15" name="Picture 1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7B964D5-25B7-E2FB-56F8-BE81C829A65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3" t="33793" r="8387" b="17752"/>
          <a:stretch/>
        </p:blipFill>
        <p:spPr>
          <a:xfrm>
            <a:off x="8011391" y="7242269"/>
            <a:ext cx="1891145" cy="43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3D983C-6708-882B-F7DE-47CD8B47D9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591"/>
            <a:ext cx="10058400" cy="777198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02305031-2446-A738-EF42-FE1B399BD153}"/>
              </a:ext>
            </a:extLst>
          </p:cNvPr>
          <p:cNvGrpSpPr/>
          <p:nvPr/>
        </p:nvGrpSpPr>
        <p:grpSpPr>
          <a:xfrm>
            <a:off x="1305388" y="6650604"/>
            <a:ext cx="743747" cy="743747"/>
            <a:chOff x="4839359" y="5681482"/>
            <a:chExt cx="1006352" cy="100635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E2154E5-4359-2A08-60D1-AF46CBA825DE}"/>
                </a:ext>
              </a:extLst>
            </p:cNvPr>
            <p:cNvSpPr/>
            <p:nvPr/>
          </p:nvSpPr>
          <p:spPr>
            <a:xfrm>
              <a:off x="4839359" y="5681482"/>
              <a:ext cx="1006352" cy="1006352"/>
            </a:xfrm>
            <a:prstGeom prst="ellipse">
              <a:avLst/>
            </a:prstGeom>
            <a:solidFill>
              <a:srgbClr val="D1373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7A413AA0-4942-2AD3-41F5-D483F1B3E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0433" y="5822556"/>
              <a:ext cx="724204" cy="724204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4ADDF216-4F4A-E899-C99E-7FE182AF6ECD}"/>
              </a:ext>
            </a:extLst>
          </p:cNvPr>
          <p:cNvSpPr/>
          <p:nvPr/>
        </p:nvSpPr>
        <p:spPr>
          <a:xfrm>
            <a:off x="6900863" y="3128582"/>
            <a:ext cx="3157537" cy="880710"/>
          </a:xfrm>
          <a:prstGeom prst="rect">
            <a:avLst/>
          </a:prstGeom>
          <a:solidFill>
            <a:srgbClr val="ED5A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/>
            <a:r>
              <a:rPr lang="fr-CA" sz="1600" b="1" dirty="0">
                <a:latin typeface="Arial Narrow" panose="020B0606020202030204" pitchFamily="34" charset="0"/>
              </a:rPr>
              <a:t>Insérez un passage important ici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ou supprimez ce rectangle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A55D404-00B1-AFBD-DAB0-E23C44AB491C}"/>
              </a:ext>
            </a:extLst>
          </p:cNvPr>
          <p:cNvSpPr txBox="1">
            <a:spLocks/>
          </p:cNvSpPr>
          <p:nvPr/>
        </p:nvSpPr>
        <p:spPr>
          <a:xfrm>
            <a:off x="233501" y="725383"/>
            <a:ext cx="2887522" cy="6029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première page du dépliant. Elle se situe au verso, et sera la 1</a:t>
            </a:r>
            <a:r>
              <a:rPr lang="fr-CA" sz="14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une fois le dépliant ouvert. (Panneau 2)</a:t>
            </a: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section sert de préambule, donc le texte est plus gros que le reste. </a:t>
            </a: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  <a:endParaRPr lang="fr-CA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 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Exemple.</a:t>
            </a: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2D0DEC0-C783-9156-8E13-E0637BC8B2E1}"/>
              </a:ext>
            </a:extLst>
          </p:cNvPr>
          <p:cNvSpPr txBox="1">
            <a:spLocks/>
          </p:cNvSpPr>
          <p:nvPr/>
        </p:nvSpPr>
        <p:spPr>
          <a:xfrm>
            <a:off x="3513206" y="795719"/>
            <a:ext cx="3171757" cy="6765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2</a:t>
            </a:r>
            <a:r>
              <a:rPr lang="fr-CA" sz="1100" baseline="300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page du dépliant. (Panneau 3)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le texte dans ce document devrait être conçu avec la police Arial,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et, ou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srgbClr val="ED5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 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</a:p>
          <a:p>
            <a:pPr marL="171450" indent="-171450" algn="l"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2e page du dépliant. (Panneau 3)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AFCEA2F-EEDE-841A-78D5-50DB1E1269C1}"/>
              </a:ext>
            </a:extLst>
          </p:cNvPr>
          <p:cNvSpPr txBox="1">
            <a:spLocks/>
          </p:cNvSpPr>
          <p:nvPr/>
        </p:nvSpPr>
        <p:spPr>
          <a:xfrm>
            <a:off x="6900864" y="795719"/>
            <a:ext cx="2924036" cy="2047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3</a:t>
            </a:r>
            <a:r>
              <a:rPr lang="fr-CA" sz="1100" baseline="300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page du dépliant. (Panneau 4)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le texte dans ce document devrait être conçu avec la police Arial,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et, ou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EB3900F-BF2E-7289-B193-5F561DF0B2A5}"/>
              </a:ext>
            </a:extLst>
          </p:cNvPr>
          <p:cNvSpPr txBox="1">
            <a:spLocks/>
          </p:cNvSpPr>
          <p:nvPr/>
        </p:nvSpPr>
        <p:spPr>
          <a:xfrm>
            <a:off x="6900862" y="4202162"/>
            <a:ext cx="2924037" cy="2448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3e page du dépliant. (Panneau 4)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</p:txBody>
      </p:sp>
    </p:spTree>
    <p:extLst>
      <p:ext uri="{BB962C8B-B14F-4D97-AF65-F5344CB8AC3E}">
        <p14:creationId xmlns:p14="http://schemas.microsoft.com/office/powerpoint/2010/main" val="13626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13aa9a-46f3-43a8-a7f0-e3217009173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9789636FE2F54C8CE32754D969C6FC" ma:contentTypeVersion="15" ma:contentTypeDescription="Create a new document." ma:contentTypeScope="" ma:versionID="c8dc1418237877d00ab8a86d06e456f7">
  <xsd:schema xmlns:xsd="http://www.w3.org/2001/XMLSchema" xmlns:xs="http://www.w3.org/2001/XMLSchema" xmlns:p="http://schemas.microsoft.com/office/2006/metadata/properties" xmlns:ns3="037c9d24-a324-436d-9741-fa170cddfe3d" xmlns:ns4="7813aa9a-46f3-43a8-a7f0-e32170091738" targetNamespace="http://schemas.microsoft.com/office/2006/metadata/properties" ma:root="true" ma:fieldsID="1534c9655ef4718b90d5c7d77d89e092" ns3:_="" ns4:_="">
    <xsd:import namespace="037c9d24-a324-436d-9741-fa170cddfe3d"/>
    <xsd:import namespace="7813aa9a-46f3-43a8-a7f0-e321700917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c9d24-a324-436d-9741-fa170cddfe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3aa9a-46f3-43a8-a7f0-e32170091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65F219-23C9-4280-950E-E019CF694A5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037c9d24-a324-436d-9741-fa170cddfe3d"/>
    <ds:schemaRef ds:uri="7813aa9a-46f3-43a8-a7f0-e32170091738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3E4E03B-1FEB-48F9-8ED5-CC095E198F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D3F3FB-4C1B-4B99-B955-BEAACD3BC1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c9d24-a324-436d-9741-fa170cddfe3d"/>
    <ds:schemaRef ds:uri="7813aa9a-46f3-43a8-a7f0-e32170091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623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Arial </vt:lpstr>
      <vt:lpstr>Arial Narrow</vt:lpstr>
      <vt:lpstr>Office Theme</vt:lpstr>
      <vt:lpstr>ÉCRIVEZ LE TITRE DU DOCUMENT DANS 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10</cp:revision>
  <dcterms:created xsi:type="dcterms:W3CDTF">2024-03-20T19:12:49Z</dcterms:created>
  <dcterms:modified xsi:type="dcterms:W3CDTF">2024-06-04T19:42:14Z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0x010100479789636FE2F54C8CE32754D969C6FC</vt:lpwstr>
  </property>
</Properties>
</file>