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7" r:id="rId5"/>
    <p:sldId id="258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1E8"/>
    <a:srgbClr val="FFE7D1"/>
    <a:srgbClr val="4373C3"/>
    <a:srgbClr val="1E4382"/>
    <a:srgbClr val="241894"/>
    <a:srgbClr val="00839B"/>
    <a:srgbClr val="014E5C"/>
    <a:srgbClr val="0070C0"/>
    <a:srgbClr val="0871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AA08CF-DCC4-7998-F2F7-F172DB69DA5F}" v="52" dt="2024-09-17T15:43:07.835"/>
    <p1510:client id="{88A0AFED-0F11-1248-7BAB-4E718061A0F1}" v="637" dt="2024-09-17T19:39:43.865"/>
    <p1510:client id="{946776AB-4965-9DDA-DB87-3E4655AC31B7}" v="1" dt="2024-09-17T18:38:48.8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es Tobin (CIUSSS EMTL)" userId="S::charles.tobin.cemtl@ssss.gouv.qc.ca::985a7306-c049-428f-bb11-156cc04e1ce3" providerId="AD" clId="Web-{8A000FAB-E9B3-D7B2-D8E0-998B422F2D11}"/>
    <pc:docChg chg="modSld">
      <pc:chgData name="Charles Tobin (CIUSSS EMTL)" userId="S::charles.tobin.cemtl@ssss.gouv.qc.ca::985a7306-c049-428f-bb11-156cc04e1ce3" providerId="AD" clId="Web-{8A000FAB-E9B3-D7B2-D8E0-998B422F2D11}" dt="2024-08-20T15:19:34.515" v="0"/>
      <pc:docMkLst>
        <pc:docMk/>
      </pc:docMkLst>
      <pc:sldChg chg="addAnim">
        <pc:chgData name="Charles Tobin (CIUSSS EMTL)" userId="S::charles.tobin.cemtl@ssss.gouv.qc.ca::985a7306-c049-428f-bb11-156cc04e1ce3" providerId="AD" clId="Web-{8A000FAB-E9B3-D7B2-D8E0-998B422F2D11}" dt="2024-08-20T15:19:34.515" v="0"/>
        <pc:sldMkLst>
          <pc:docMk/>
          <pc:sldMk cId="3148659649" sldId="256"/>
        </pc:sldMkLst>
      </pc:sldChg>
    </pc:docChg>
  </pc:docChgLst>
  <pc:docChgLst>
    <pc:chgData name="Laura Briffaud (CIUSSS EMTL)" userId="S::laura.briffaud.cemtl@ssss.gouv.qc.ca::249f1d73-995c-4456-a57d-55b7f094d58b" providerId="AD" clId="Web-{88A0AFED-0F11-1248-7BAB-4E718061A0F1}"/>
    <pc:docChg chg="modSld">
      <pc:chgData name="Laura Briffaud (CIUSSS EMTL)" userId="S::laura.briffaud.cemtl@ssss.gouv.qc.ca::249f1d73-995c-4456-a57d-55b7f094d58b" providerId="AD" clId="Web-{88A0AFED-0F11-1248-7BAB-4E718061A0F1}" dt="2024-09-17T19:39:43.865" v="581" actId="1076"/>
      <pc:docMkLst>
        <pc:docMk/>
      </pc:docMkLst>
      <pc:sldChg chg="addSp delSp modSp delAnim">
        <pc:chgData name="Laura Briffaud (CIUSSS EMTL)" userId="S::laura.briffaud.cemtl@ssss.gouv.qc.ca::249f1d73-995c-4456-a57d-55b7f094d58b" providerId="AD" clId="Web-{88A0AFED-0F11-1248-7BAB-4E718061A0F1}" dt="2024-09-17T19:39:43.865" v="581" actId="1076"/>
        <pc:sldMkLst>
          <pc:docMk/>
          <pc:sldMk cId="3503778377" sldId="257"/>
        </pc:sldMkLst>
        <pc:spChg chg="mod">
          <ac:chgData name="Laura Briffaud (CIUSSS EMTL)" userId="S::laura.briffaud.cemtl@ssss.gouv.qc.ca::249f1d73-995c-4456-a57d-55b7f094d58b" providerId="AD" clId="Web-{88A0AFED-0F11-1248-7BAB-4E718061A0F1}" dt="2024-09-17T19:39:36.334" v="580" actId="14100"/>
          <ac:spMkLst>
            <pc:docMk/>
            <pc:sldMk cId="3503778377" sldId="257"/>
            <ac:spMk id="2" creationId="{00000000-0000-0000-0000-000000000000}"/>
          </ac:spMkLst>
        </pc:spChg>
        <pc:spChg chg="mod">
          <ac:chgData name="Laura Briffaud (CIUSSS EMTL)" userId="S::laura.briffaud.cemtl@ssss.gouv.qc.ca::249f1d73-995c-4456-a57d-55b7f094d58b" providerId="AD" clId="Web-{88A0AFED-0F11-1248-7BAB-4E718061A0F1}" dt="2024-09-17T18:51:21.603" v="573" actId="1076"/>
          <ac:spMkLst>
            <pc:docMk/>
            <pc:sldMk cId="3503778377" sldId="257"/>
            <ac:spMk id="3" creationId="{00000000-0000-0000-0000-000000000000}"/>
          </ac:spMkLst>
        </pc:spChg>
        <pc:spChg chg="mod">
          <ac:chgData name="Laura Briffaud (CIUSSS EMTL)" userId="S::laura.briffaud.cemtl@ssss.gouv.qc.ca::249f1d73-995c-4456-a57d-55b7f094d58b" providerId="AD" clId="Web-{88A0AFED-0F11-1248-7BAB-4E718061A0F1}" dt="2024-09-17T18:44:42.936" v="572" actId="1076"/>
          <ac:spMkLst>
            <pc:docMk/>
            <pc:sldMk cId="3503778377" sldId="257"/>
            <ac:spMk id="4" creationId="{00000000-0000-0000-0000-000000000000}"/>
          </ac:spMkLst>
        </pc:spChg>
        <pc:spChg chg="add mod">
          <ac:chgData name="Laura Briffaud (CIUSSS EMTL)" userId="S::laura.briffaud.cemtl@ssss.gouv.qc.ca::249f1d73-995c-4456-a57d-55b7f094d58b" providerId="AD" clId="Web-{88A0AFED-0F11-1248-7BAB-4E718061A0F1}" dt="2024-09-17T19:39:43.865" v="581" actId="1076"/>
          <ac:spMkLst>
            <pc:docMk/>
            <pc:sldMk cId="3503778377" sldId="257"/>
            <ac:spMk id="5" creationId="{77AFB34E-28FE-6823-4530-A6ABC1520C96}"/>
          </ac:spMkLst>
        </pc:spChg>
        <pc:spChg chg="mod">
          <ac:chgData name="Laura Briffaud (CIUSSS EMTL)" userId="S::laura.briffaud.cemtl@ssss.gouv.qc.ca::249f1d73-995c-4456-a57d-55b7f094d58b" providerId="AD" clId="Web-{88A0AFED-0F11-1248-7BAB-4E718061A0F1}" dt="2024-09-17T18:05:38.702" v="347" actId="1076"/>
          <ac:spMkLst>
            <pc:docMk/>
            <pc:sldMk cId="3503778377" sldId="257"/>
            <ac:spMk id="6" creationId="{CA33951E-5E61-9375-2C47-37F163C9EEC1}"/>
          </ac:spMkLst>
        </pc:spChg>
        <pc:spChg chg="add del">
          <ac:chgData name="Laura Briffaud (CIUSSS EMTL)" userId="S::laura.briffaud.cemtl@ssss.gouv.qc.ca::249f1d73-995c-4456-a57d-55b7f094d58b" providerId="AD" clId="Web-{88A0AFED-0F11-1248-7BAB-4E718061A0F1}" dt="2024-09-17T18:07:15.751" v="367"/>
          <ac:spMkLst>
            <pc:docMk/>
            <pc:sldMk cId="3503778377" sldId="257"/>
            <ac:spMk id="12" creationId="{F463665D-9091-6C9C-2249-957C397D1B82}"/>
          </ac:spMkLst>
        </pc:spChg>
        <pc:spChg chg="add mod ord">
          <ac:chgData name="Laura Briffaud (CIUSSS EMTL)" userId="S::laura.briffaud.cemtl@ssss.gouv.qc.ca::249f1d73-995c-4456-a57d-55b7f094d58b" providerId="AD" clId="Web-{88A0AFED-0F11-1248-7BAB-4E718061A0F1}" dt="2024-09-17T18:37:23.753" v="520" actId="1076"/>
          <ac:spMkLst>
            <pc:docMk/>
            <pc:sldMk cId="3503778377" sldId="257"/>
            <ac:spMk id="13" creationId="{7C4AF9E2-221A-029D-AC7A-FC577A7E686C}"/>
          </ac:spMkLst>
        </pc:spChg>
        <pc:spChg chg="add del mod ord">
          <ac:chgData name="Laura Briffaud (CIUSSS EMTL)" userId="S::laura.briffaud.cemtl@ssss.gouv.qc.ca::249f1d73-995c-4456-a57d-55b7f094d58b" providerId="AD" clId="Web-{88A0AFED-0F11-1248-7BAB-4E718061A0F1}" dt="2024-09-17T18:40:37.883" v="534"/>
          <ac:spMkLst>
            <pc:docMk/>
            <pc:sldMk cId="3503778377" sldId="257"/>
            <ac:spMk id="14" creationId="{641DD34C-EB00-E13A-1436-620759451698}"/>
          </ac:spMkLst>
        </pc:spChg>
        <pc:spChg chg="add mod ord">
          <ac:chgData name="Laura Briffaud (CIUSSS EMTL)" userId="S::laura.briffaud.cemtl@ssss.gouv.qc.ca::249f1d73-995c-4456-a57d-55b7f094d58b" providerId="AD" clId="Web-{88A0AFED-0F11-1248-7BAB-4E718061A0F1}" dt="2024-09-17T18:44:34.358" v="571" actId="1076"/>
          <ac:spMkLst>
            <pc:docMk/>
            <pc:sldMk cId="3503778377" sldId="257"/>
            <ac:spMk id="15" creationId="{D1D69C50-271D-DAD0-F22B-FA4C29F51D2A}"/>
          </ac:spMkLst>
        </pc:spChg>
        <pc:spChg chg="add mod ord">
          <ac:chgData name="Laura Briffaud (CIUSSS EMTL)" userId="S::laura.briffaud.cemtl@ssss.gouv.qc.ca::249f1d73-995c-4456-a57d-55b7f094d58b" providerId="AD" clId="Web-{88A0AFED-0F11-1248-7BAB-4E718061A0F1}" dt="2024-09-17T17:45:17.374" v="222" actId="14100"/>
          <ac:spMkLst>
            <pc:docMk/>
            <pc:sldMk cId="3503778377" sldId="257"/>
            <ac:spMk id="19" creationId="{C8E86B38-1515-08F5-6BCA-7EEBC3C374E7}"/>
          </ac:spMkLst>
        </pc:spChg>
        <pc:spChg chg="add del mod">
          <ac:chgData name="Laura Briffaud (CIUSSS EMTL)" userId="S::laura.briffaud.cemtl@ssss.gouv.qc.ca::249f1d73-995c-4456-a57d-55b7f094d58b" providerId="AD" clId="Web-{88A0AFED-0F11-1248-7BAB-4E718061A0F1}" dt="2024-09-17T17:47:21.532" v="249"/>
          <ac:spMkLst>
            <pc:docMk/>
            <pc:sldMk cId="3503778377" sldId="257"/>
            <ac:spMk id="20" creationId="{8343AEA9-5D95-41DA-C29B-DB16269A04EB}"/>
          </ac:spMkLst>
        </pc:spChg>
        <pc:picChg chg="del mod">
          <ac:chgData name="Laura Briffaud (CIUSSS EMTL)" userId="S::laura.briffaud.cemtl@ssss.gouv.qc.ca::249f1d73-995c-4456-a57d-55b7f094d58b" providerId="AD" clId="Web-{88A0AFED-0F11-1248-7BAB-4E718061A0F1}" dt="2024-09-17T17:27:46.360" v="92"/>
          <ac:picMkLst>
            <pc:docMk/>
            <pc:sldMk cId="3503778377" sldId="257"/>
            <ac:picMk id="5" creationId="{EA011812-CA2A-481B-9628-8313D2239796}"/>
          </ac:picMkLst>
        </pc:picChg>
        <pc:picChg chg="mod modCrop">
          <ac:chgData name="Laura Briffaud (CIUSSS EMTL)" userId="S::laura.briffaud.cemtl@ssss.gouv.qc.ca::249f1d73-995c-4456-a57d-55b7f094d58b" providerId="AD" clId="Web-{88A0AFED-0F11-1248-7BAB-4E718061A0F1}" dt="2024-09-17T18:18:01.581" v="465" actId="1076"/>
          <ac:picMkLst>
            <pc:docMk/>
            <pc:sldMk cId="3503778377" sldId="257"/>
            <ac:picMk id="7" creationId="{61270625-3CF8-4F7A-80E1-A7B5E0FC5EF1}"/>
          </ac:picMkLst>
        </pc:picChg>
        <pc:picChg chg="add mod ord modCrop">
          <ac:chgData name="Laura Briffaud (CIUSSS EMTL)" userId="S::laura.briffaud.cemtl@ssss.gouv.qc.ca::249f1d73-995c-4456-a57d-55b7f094d58b" providerId="AD" clId="Web-{88A0AFED-0F11-1248-7BAB-4E718061A0F1}" dt="2024-09-17T18:19:16.364" v="480" actId="1076"/>
          <ac:picMkLst>
            <pc:docMk/>
            <pc:sldMk cId="3503778377" sldId="257"/>
            <ac:picMk id="8" creationId="{42A630DF-FFE2-992C-66AA-6842FC95785A}"/>
          </ac:picMkLst>
        </pc:picChg>
        <pc:picChg chg="add mod ord modCrop">
          <ac:chgData name="Laura Briffaud (CIUSSS EMTL)" userId="S::laura.briffaud.cemtl@ssss.gouv.qc.ca::249f1d73-995c-4456-a57d-55b7f094d58b" providerId="AD" clId="Web-{88A0AFED-0F11-1248-7BAB-4E718061A0F1}" dt="2024-09-17T18:41:06.868" v="538"/>
          <ac:picMkLst>
            <pc:docMk/>
            <pc:sldMk cId="3503778377" sldId="257"/>
            <ac:picMk id="9" creationId="{88C79162-3820-E9E6-F4ED-D80B84673401}"/>
          </ac:picMkLst>
        </pc:picChg>
        <pc:picChg chg="add mod">
          <ac:chgData name="Laura Briffaud (CIUSSS EMTL)" userId="S::laura.briffaud.cemtl@ssss.gouv.qc.ca::249f1d73-995c-4456-a57d-55b7f094d58b" providerId="AD" clId="Web-{88A0AFED-0F11-1248-7BAB-4E718061A0F1}" dt="2024-09-17T17:46:38.141" v="244" actId="1076"/>
          <ac:picMkLst>
            <pc:docMk/>
            <pc:sldMk cId="3503778377" sldId="257"/>
            <ac:picMk id="10" creationId="{154A0C54-4229-9899-6D51-AA70F9EDE5A1}"/>
          </ac:picMkLst>
        </pc:picChg>
        <pc:picChg chg="add mod">
          <ac:chgData name="Laura Briffaud (CIUSSS EMTL)" userId="S::laura.briffaud.cemtl@ssss.gouv.qc.ca::249f1d73-995c-4456-a57d-55b7f094d58b" providerId="AD" clId="Web-{88A0AFED-0F11-1248-7BAB-4E718061A0F1}" dt="2024-09-17T17:46:42.250" v="246" actId="1076"/>
          <ac:picMkLst>
            <pc:docMk/>
            <pc:sldMk cId="3503778377" sldId="257"/>
            <ac:picMk id="11" creationId="{0AB3C155-DF67-7AA2-227B-772C70E03CFC}"/>
          </ac:picMkLst>
        </pc:picChg>
        <pc:picChg chg="add del mod">
          <ac:chgData name="Laura Briffaud (CIUSSS EMTL)" userId="S::laura.briffaud.cemtl@ssss.gouv.qc.ca::249f1d73-995c-4456-a57d-55b7f094d58b" providerId="AD" clId="Web-{88A0AFED-0F11-1248-7BAB-4E718061A0F1}" dt="2024-09-17T17:35:43.976" v="124"/>
          <ac:picMkLst>
            <pc:docMk/>
            <pc:sldMk cId="3503778377" sldId="257"/>
            <ac:picMk id="12" creationId="{04A51BC3-C063-24DE-08FF-C7838C52BCAD}"/>
          </ac:picMkLst>
        </pc:picChg>
        <pc:picChg chg="del mod">
          <ac:chgData name="Laura Briffaud (CIUSSS EMTL)" userId="S::laura.briffaud.cemtl@ssss.gouv.qc.ca::249f1d73-995c-4456-a57d-55b7f094d58b" providerId="AD" clId="Web-{88A0AFED-0F11-1248-7BAB-4E718061A0F1}" dt="2024-09-17T17:27:26.391" v="84"/>
          <ac:picMkLst>
            <pc:docMk/>
            <pc:sldMk cId="3503778377" sldId="257"/>
            <ac:picMk id="13" creationId="{58FFA83F-D4B5-4E88-B893-D0B1392F198A}"/>
          </ac:picMkLst>
        </pc:picChg>
        <pc:picChg chg="del mod">
          <ac:chgData name="Laura Briffaud (CIUSSS EMTL)" userId="S::laura.briffaud.cemtl@ssss.gouv.qc.ca::249f1d73-995c-4456-a57d-55b7f094d58b" providerId="AD" clId="Web-{88A0AFED-0F11-1248-7BAB-4E718061A0F1}" dt="2024-09-17T17:34:22.053" v="100"/>
          <ac:picMkLst>
            <pc:docMk/>
            <pc:sldMk cId="3503778377" sldId="257"/>
            <ac:picMk id="14" creationId="{07A937AD-3670-4BC5-877A-D76633D71638}"/>
          </ac:picMkLst>
        </pc:picChg>
        <pc:picChg chg="del mod">
          <ac:chgData name="Laura Briffaud (CIUSSS EMTL)" userId="S::laura.briffaud.cemtl@ssss.gouv.qc.ca::249f1d73-995c-4456-a57d-55b7f094d58b" providerId="AD" clId="Web-{88A0AFED-0F11-1248-7BAB-4E718061A0F1}" dt="2024-09-17T17:34:20.756" v="99"/>
          <ac:picMkLst>
            <pc:docMk/>
            <pc:sldMk cId="3503778377" sldId="257"/>
            <ac:picMk id="15" creationId="{3B7197B1-00C1-4272-A5CB-7BE7E6079354}"/>
          </ac:picMkLst>
        </pc:picChg>
        <pc:picChg chg="add del mod modCrop">
          <ac:chgData name="Laura Briffaud (CIUSSS EMTL)" userId="S::laura.briffaud.cemtl@ssss.gouv.qc.ca::249f1d73-995c-4456-a57d-55b7f094d58b" providerId="AD" clId="Web-{88A0AFED-0F11-1248-7BAB-4E718061A0F1}" dt="2024-09-17T17:34:37.460" v="105"/>
          <ac:picMkLst>
            <pc:docMk/>
            <pc:sldMk cId="3503778377" sldId="257"/>
            <ac:picMk id="16" creationId="{BC7B22D2-9E14-C259-EFC1-766660B0CF99}"/>
          </ac:picMkLst>
        </pc:picChg>
        <pc:picChg chg="add mod modCrop">
          <ac:chgData name="Laura Briffaud (CIUSSS EMTL)" userId="S::laura.briffaud.cemtl@ssss.gouv.qc.ca::249f1d73-995c-4456-a57d-55b7f094d58b" providerId="AD" clId="Web-{88A0AFED-0F11-1248-7BAB-4E718061A0F1}" dt="2024-09-17T17:46:35.454" v="242" actId="1076"/>
          <ac:picMkLst>
            <pc:docMk/>
            <pc:sldMk cId="3503778377" sldId="257"/>
            <ac:picMk id="17" creationId="{70A6919E-0996-F008-AADC-028BFA4463AE}"/>
          </ac:picMkLst>
        </pc:picChg>
        <pc:picChg chg="add mod">
          <ac:chgData name="Laura Briffaud (CIUSSS EMTL)" userId="S::laura.briffaud.cemtl@ssss.gouv.qc.ca::249f1d73-995c-4456-a57d-55b7f094d58b" providerId="AD" clId="Web-{88A0AFED-0F11-1248-7BAB-4E718061A0F1}" dt="2024-09-17T17:46:40.625" v="245" actId="1076"/>
          <ac:picMkLst>
            <pc:docMk/>
            <pc:sldMk cId="3503778377" sldId="257"/>
            <ac:picMk id="18" creationId="{B0C7317E-7606-318A-5470-9AD6989E0C20}"/>
          </ac:picMkLst>
        </pc:picChg>
        <pc:picChg chg="add del mod">
          <ac:chgData name="Laura Briffaud (CIUSSS EMTL)" userId="S::laura.briffaud.cemtl@ssss.gouv.qc.ca::249f1d73-995c-4456-a57d-55b7f094d58b" providerId="AD" clId="Web-{88A0AFED-0F11-1248-7BAB-4E718061A0F1}" dt="2024-09-17T17:57:54.479" v="253"/>
          <ac:picMkLst>
            <pc:docMk/>
            <pc:sldMk cId="3503778377" sldId="257"/>
            <ac:picMk id="21" creationId="{66BF4E59-0EA8-5252-17B5-68294DAF4812}"/>
          </ac:picMkLst>
        </pc:picChg>
        <pc:picChg chg="mod">
          <ac:chgData name="Laura Briffaud (CIUSSS EMTL)" userId="S::laura.briffaud.cemtl@ssss.gouv.qc.ca::249f1d73-995c-4456-a57d-55b7f094d58b" providerId="AD" clId="Web-{88A0AFED-0F11-1248-7BAB-4E718061A0F1}" dt="2024-09-17T17:46:31.266" v="241" actId="14100"/>
          <ac:picMkLst>
            <pc:docMk/>
            <pc:sldMk cId="3503778377" sldId="257"/>
            <ac:picMk id="27" creationId="{D8128329-65A5-4C22-BDF1-E1D97C598FEA}"/>
          </ac:picMkLst>
        </pc:picChg>
      </pc:sldChg>
    </pc:docChg>
  </pc:docChgLst>
  <pc:docChgLst>
    <pc:chgData name="Laura Briffaud (CIUSSS EMTL)" userId="S::laura.briffaud.cemtl@ssss.gouv.qc.ca::249f1d73-995c-4456-a57d-55b7f094d58b" providerId="AD" clId="Web-{946776AB-4965-9DDA-DB87-3E4655AC31B7}"/>
    <pc:docChg chg="sldOrd">
      <pc:chgData name="Laura Briffaud (CIUSSS EMTL)" userId="S::laura.briffaud.cemtl@ssss.gouv.qc.ca::249f1d73-995c-4456-a57d-55b7f094d58b" providerId="AD" clId="Web-{946776AB-4965-9DDA-DB87-3E4655AC31B7}" dt="2024-09-17T18:38:48.894" v="0"/>
      <pc:docMkLst>
        <pc:docMk/>
      </pc:docMkLst>
      <pc:sldChg chg="ord">
        <pc:chgData name="Laura Briffaud (CIUSSS EMTL)" userId="S::laura.briffaud.cemtl@ssss.gouv.qc.ca::249f1d73-995c-4456-a57d-55b7f094d58b" providerId="AD" clId="Web-{946776AB-4965-9DDA-DB87-3E4655AC31B7}" dt="2024-09-17T18:38:48.894" v="0"/>
        <pc:sldMkLst>
          <pc:docMk/>
          <pc:sldMk cId="3503778377" sldId="257"/>
        </pc:sldMkLst>
      </pc:sldChg>
    </pc:docChg>
  </pc:docChgLst>
  <pc:docChgLst>
    <pc:chgData name="Laura Briffaud (CIUSSS EMTL)" userId="S::laura.briffaud.cemtl@ssss.gouv.qc.ca::249f1d73-995c-4456-a57d-55b7f094d58b" providerId="AD" clId="Web-{0AAA08CF-DCC4-7998-F2F7-F172DB69DA5F}"/>
    <pc:docChg chg="addSld modSld">
      <pc:chgData name="Laura Briffaud (CIUSSS EMTL)" userId="S::laura.briffaud.cemtl@ssss.gouv.qc.ca::249f1d73-995c-4456-a57d-55b7f094d58b" providerId="AD" clId="Web-{0AAA08CF-DCC4-7998-F2F7-F172DB69DA5F}" dt="2024-09-17T15:43:07.835" v="48" actId="1076"/>
      <pc:docMkLst>
        <pc:docMk/>
      </pc:docMkLst>
      <pc:sldChg chg="addSp modSp add replId">
        <pc:chgData name="Laura Briffaud (CIUSSS EMTL)" userId="S::laura.briffaud.cemtl@ssss.gouv.qc.ca::249f1d73-995c-4456-a57d-55b7f094d58b" providerId="AD" clId="Web-{0AAA08CF-DCC4-7998-F2F7-F172DB69DA5F}" dt="2024-09-17T15:43:07.835" v="48" actId="1076"/>
        <pc:sldMkLst>
          <pc:docMk/>
          <pc:sldMk cId="3503778377" sldId="257"/>
        </pc:sldMkLst>
        <pc:spChg chg="mod">
          <ac:chgData name="Laura Briffaud (CIUSSS EMTL)" userId="S::laura.briffaud.cemtl@ssss.gouv.qc.ca::249f1d73-995c-4456-a57d-55b7f094d58b" providerId="AD" clId="Web-{0AAA08CF-DCC4-7998-F2F7-F172DB69DA5F}" dt="2024-09-17T15:43:07.835" v="48" actId="1076"/>
          <ac:spMkLst>
            <pc:docMk/>
            <pc:sldMk cId="3503778377" sldId="257"/>
            <ac:spMk id="2" creationId="{00000000-0000-0000-0000-000000000000}"/>
          </ac:spMkLst>
        </pc:spChg>
        <pc:spChg chg="mod">
          <ac:chgData name="Laura Briffaud (CIUSSS EMTL)" userId="S::laura.briffaud.cemtl@ssss.gouv.qc.ca::249f1d73-995c-4456-a57d-55b7f094d58b" providerId="AD" clId="Web-{0AAA08CF-DCC4-7998-F2F7-F172DB69DA5F}" dt="2024-09-17T15:42:59.850" v="47" actId="1076"/>
          <ac:spMkLst>
            <pc:docMk/>
            <pc:sldMk cId="3503778377" sldId="257"/>
            <ac:spMk id="3" creationId="{00000000-0000-0000-0000-000000000000}"/>
          </ac:spMkLst>
        </pc:spChg>
        <pc:spChg chg="mod">
          <ac:chgData name="Laura Briffaud (CIUSSS EMTL)" userId="S::laura.briffaud.cemtl@ssss.gouv.qc.ca::249f1d73-995c-4456-a57d-55b7f094d58b" providerId="AD" clId="Web-{0AAA08CF-DCC4-7998-F2F7-F172DB69DA5F}" dt="2024-09-17T15:42:55.913" v="46" actId="1076"/>
          <ac:spMkLst>
            <pc:docMk/>
            <pc:sldMk cId="3503778377" sldId="257"/>
            <ac:spMk id="4" creationId="{00000000-0000-0000-0000-000000000000}"/>
          </ac:spMkLst>
        </pc:spChg>
        <pc:spChg chg="add mod ord">
          <ac:chgData name="Laura Briffaud (CIUSSS EMTL)" userId="S::laura.briffaud.cemtl@ssss.gouv.qc.ca::249f1d73-995c-4456-a57d-55b7f094d58b" providerId="AD" clId="Web-{0AAA08CF-DCC4-7998-F2F7-F172DB69DA5F}" dt="2024-09-17T15:42:35.209" v="41"/>
          <ac:spMkLst>
            <pc:docMk/>
            <pc:sldMk cId="3503778377" sldId="257"/>
            <ac:spMk id="6" creationId="{CA33951E-5E61-9375-2C47-37F163C9EEC1}"/>
          </ac:spMkLst>
        </pc:spChg>
        <pc:picChg chg="mod">
          <ac:chgData name="Laura Briffaud (CIUSSS EMTL)" userId="S::laura.briffaud.cemtl@ssss.gouv.qc.ca::249f1d73-995c-4456-a57d-55b7f094d58b" providerId="AD" clId="Web-{0AAA08CF-DCC4-7998-F2F7-F172DB69DA5F}" dt="2024-09-17T15:42:47.022" v="44" actId="1076"/>
          <ac:picMkLst>
            <pc:docMk/>
            <pc:sldMk cId="3503778377" sldId="257"/>
            <ac:picMk id="7" creationId="{61270625-3CF8-4F7A-80E1-A7B5E0FC5EF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2174-93C9-4848-A2FF-11D7A172E8A1}" type="datetimeFigureOut">
              <a:rPr lang="fr-CA" smtClean="0"/>
              <a:t>2024-12-11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8964-1B8E-4C8C-A3B8-46631696557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26782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2174-93C9-4848-A2FF-11D7A172E8A1}" type="datetimeFigureOut">
              <a:rPr lang="fr-CA" smtClean="0"/>
              <a:t>2024-12-11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8964-1B8E-4C8C-A3B8-46631696557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93076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2174-93C9-4848-A2FF-11D7A172E8A1}" type="datetimeFigureOut">
              <a:rPr lang="fr-CA" smtClean="0"/>
              <a:t>2024-12-11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8964-1B8E-4C8C-A3B8-46631696557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04889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2174-93C9-4848-A2FF-11D7A172E8A1}" type="datetimeFigureOut">
              <a:rPr lang="fr-CA" smtClean="0"/>
              <a:t>2024-12-11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8964-1B8E-4C8C-A3B8-46631696557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4219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2174-93C9-4848-A2FF-11D7A172E8A1}" type="datetimeFigureOut">
              <a:rPr lang="fr-CA" smtClean="0"/>
              <a:t>2024-12-11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8964-1B8E-4C8C-A3B8-46631696557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4674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2174-93C9-4848-A2FF-11D7A172E8A1}" type="datetimeFigureOut">
              <a:rPr lang="fr-CA" smtClean="0"/>
              <a:t>2024-12-11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8964-1B8E-4C8C-A3B8-46631696557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74568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2174-93C9-4848-A2FF-11D7A172E8A1}" type="datetimeFigureOut">
              <a:rPr lang="fr-CA" smtClean="0"/>
              <a:t>2024-12-11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8964-1B8E-4C8C-A3B8-46631696557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1416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2174-93C9-4848-A2FF-11D7A172E8A1}" type="datetimeFigureOut">
              <a:rPr lang="fr-CA" smtClean="0"/>
              <a:t>2024-12-11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8964-1B8E-4C8C-A3B8-46631696557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50891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2174-93C9-4848-A2FF-11D7A172E8A1}" type="datetimeFigureOut">
              <a:rPr lang="fr-CA" smtClean="0"/>
              <a:t>2024-12-11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8964-1B8E-4C8C-A3B8-46631696557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5437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2174-93C9-4848-A2FF-11D7A172E8A1}" type="datetimeFigureOut">
              <a:rPr lang="fr-CA" smtClean="0"/>
              <a:t>2024-12-11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8964-1B8E-4C8C-A3B8-46631696557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8876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42174-93C9-4848-A2FF-11D7A172E8A1}" type="datetimeFigureOut">
              <a:rPr lang="fr-CA" smtClean="0"/>
              <a:t>2024-12-11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8964-1B8E-4C8C-A3B8-46631696557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371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42174-93C9-4848-A2FF-11D7A172E8A1}" type="datetimeFigureOut">
              <a:rPr lang="fr-CA" smtClean="0"/>
              <a:t>2024-12-11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18964-1B8E-4C8C-A3B8-46631696557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14449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erson and person sitting on a green couch&#10;&#10;Description automatically generated">
            <a:extLst>
              <a:ext uri="{FF2B5EF4-FFF2-40B4-BE49-F238E27FC236}">
                <a16:creationId xmlns:a16="http://schemas.microsoft.com/office/drawing/2014/main" id="{88C79162-3820-E9E6-F4ED-D80B8467340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627" t="1336" r="2928" b="-121"/>
          <a:stretch/>
        </p:blipFill>
        <p:spPr>
          <a:xfrm>
            <a:off x="167203" y="3019874"/>
            <a:ext cx="3602612" cy="2201887"/>
          </a:xfrm>
          <a:prstGeom prst="rect">
            <a:avLst/>
          </a:prstGeom>
          <a:ln>
            <a:noFill/>
          </a:ln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1D69C50-271D-DAD0-F22B-FA4C29F51D2A}"/>
              </a:ext>
            </a:extLst>
          </p:cNvPr>
          <p:cNvSpPr/>
          <p:nvPr/>
        </p:nvSpPr>
        <p:spPr>
          <a:xfrm>
            <a:off x="3375202" y="3170831"/>
            <a:ext cx="5442570" cy="1693725"/>
          </a:xfrm>
          <a:prstGeom prst="roundRect">
            <a:avLst/>
          </a:prstGeom>
          <a:solidFill>
            <a:srgbClr val="FAF1E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8E86B38-1515-08F5-6BCA-7EEBC3C374E7}"/>
              </a:ext>
            </a:extLst>
          </p:cNvPr>
          <p:cNvSpPr/>
          <p:nvPr/>
        </p:nvSpPr>
        <p:spPr>
          <a:xfrm>
            <a:off x="-22576" y="5246582"/>
            <a:ext cx="12189058" cy="159991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77800" dist="50800" dir="13860000">
              <a:srgbClr val="000000">
                <a:alpha val="21000"/>
              </a:srgb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group of people standing together&#10;&#10;Description automatically generated">
            <a:extLst>
              <a:ext uri="{FF2B5EF4-FFF2-40B4-BE49-F238E27FC236}">
                <a16:creationId xmlns:a16="http://schemas.microsoft.com/office/drawing/2014/main" id="{42A630DF-FFE2-992C-66AA-6842FC95785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4458" t="2672" r="2548" b="4436"/>
          <a:stretch/>
        </p:blipFill>
        <p:spPr>
          <a:xfrm>
            <a:off x="9075367" y="2962097"/>
            <a:ext cx="2419729" cy="2030922"/>
          </a:xfrm>
          <a:prstGeom prst="rect">
            <a:avLst/>
          </a:prstGeom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A33951E-5E61-9375-2C47-37F163C9EEC1}"/>
              </a:ext>
            </a:extLst>
          </p:cNvPr>
          <p:cNvSpPr/>
          <p:nvPr/>
        </p:nvSpPr>
        <p:spPr>
          <a:xfrm>
            <a:off x="-128291" y="-135735"/>
            <a:ext cx="12192724" cy="1559485"/>
          </a:xfrm>
          <a:prstGeom prst="rect">
            <a:avLst/>
          </a:prstGeom>
          <a:solidFill>
            <a:srgbClr val="FFE7D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>
              <a:solidFill>
                <a:srgbClr val="FFE7D1"/>
              </a:solidFill>
              <a:ea typeface="Calibri"/>
              <a:cs typeface="Calibri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5367248"/>
            <a:ext cx="5632284" cy="77559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2800" dirty="0">
                <a:solidFill>
                  <a:srgbClr val="4373C3"/>
                </a:solidFill>
                <a:latin typeface="Arial Black"/>
                <a:ea typeface="Calibri Light" panose="020F0302020204030204"/>
                <a:cs typeface="Calibri Light" panose="020F0302020204030204"/>
              </a:rPr>
              <a:t>Contact :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7203" y="20694"/>
            <a:ext cx="9887780" cy="1260494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fr-CA" sz="6300" b="1" dirty="0">
                <a:solidFill>
                  <a:srgbClr val="1E4382"/>
                </a:solidFill>
                <a:latin typeface="Arial Black"/>
                <a:cs typeface="Arial"/>
              </a:rPr>
              <a:t>TITRE</a:t>
            </a:r>
            <a:endParaRPr lang="fr-CA" sz="5100" b="1" dirty="0">
              <a:solidFill>
                <a:schemeClr val="accent5">
                  <a:lumMod val="76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355930" y="3358300"/>
            <a:ext cx="5438384" cy="11079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CA" sz="2200" b="1" dirty="0">
                <a:solidFill>
                  <a:srgbClr val="1E4382"/>
                </a:solidFill>
                <a:latin typeface="Arial Black"/>
                <a:cs typeface="Arial"/>
              </a:rPr>
              <a:t>LIEU + INFORMATIONS</a:t>
            </a:r>
            <a:br>
              <a:rPr lang="fr-CA" sz="2200" b="1" dirty="0">
                <a:solidFill>
                  <a:srgbClr val="1E4382"/>
                </a:solidFill>
                <a:latin typeface="Arial Black"/>
                <a:cs typeface="Arial"/>
              </a:rPr>
            </a:br>
            <a:r>
              <a:rPr lang="fr-CA" sz="2200" b="1" dirty="0">
                <a:solidFill>
                  <a:srgbClr val="1E4382"/>
                </a:solidFill>
                <a:latin typeface="Arial Black"/>
                <a:cs typeface="Arial"/>
              </a:rPr>
              <a:t>DATE</a:t>
            </a:r>
          </a:p>
          <a:p>
            <a:pPr algn="ctr"/>
            <a:endParaRPr lang="fr-CA" sz="2200" b="1" dirty="0">
              <a:solidFill>
                <a:srgbClr val="1E4382"/>
              </a:solidFill>
              <a:latin typeface="Arial Black"/>
              <a:cs typeface="Arial"/>
            </a:endParaRPr>
          </a:p>
        </p:txBody>
      </p:sp>
      <p:grpSp>
        <p:nvGrpSpPr>
          <p:cNvPr id="1262" name="Group 260">
            <a:extLst>
              <a:ext uri="{FF2B5EF4-FFF2-40B4-BE49-F238E27FC236}">
                <a16:creationId xmlns:a16="http://schemas.microsoft.com/office/drawing/2014/main" id="{C8723F20-F3FE-41E5-BBB4-AC47974D3709}"/>
              </a:ext>
            </a:extLst>
          </p:cNvPr>
          <p:cNvGrpSpPr>
            <a:grpSpLocks/>
          </p:cNvGrpSpPr>
          <p:nvPr/>
        </p:nvGrpSpPr>
        <p:grpSpPr bwMode="auto">
          <a:xfrm>
            <a:off x="15722129" y="10372899"/>
            <a:ext cx="1054100" cy="642938"/>
            <a:chOff x="115208679" y="111694228"/>
            <a:chExt cx="1315251" cy="932881"/>
          </a:xfrm>
        </p:grpSpPr>
        <p:grpSp>
          <p:nvGrpSpPr>
            <p:cNvPr id="1263" name="Group 261">
              <a:extLst>
                <a:ext uri="{FF2B5EF4-FFF2-40B4-BE49-F238E27FC236}">
                  <a16:creationId xmlns:a16="http://schemas.microsoft.com/office/drawing/2014/main" id="{5D68C5F2-4726-4610-9A43-BFAAB5A15EB0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15824503" y="111701087"/>
              <a:ext cx="699427" cy="557607"/>
              <a:chOff x="118383696" y="106198593"/>
              <a:chExt cx="656408" cy="557607"/>
            </a:xfrm>
          </p:grpSpPr>
          <p:sp>
            <p:nvSpPr>
              <p:cNvPr id="1274" name="Freeform 262">
                <a:extLst>
                  <a:ext uri="{FF2B5EF4-FFF2-40B4-BE49-F238E27FC236}">
                    <a16:creationId xmlns:a16="http://schemas.microsoft.com/office/drawing/2014/main" id="{C59BA478-83F4-432C-9689-1E5F14FCC9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483983" y="106318077"/>
                <a:ext cx="373787" cy="408246"/>
              </a:xfrm>
              <a:custGeom>
                <a:avLst/>
                <a:gdLst>
                  <a:gd name="T0" fmla="*/ 419709 w 465083"/>
                  <a:gd name="T1" fmla="*/ 11344 h 465084"/>
                  <a:gd name="T2" fmla="*/ 419709 w 465083"/>
                  <a:gd name="T3" fmla="*/ 11344 h 465084"/>
                  <a:gd name="T4" fmla="*/ 351648 w 465083"/>
                  <a:gd name="T5" fmla="*/ 0 h 465084"/>
                  <a:gd name="T6" fmla="*/ 283587 w 465083"/>
                  <a:gd name="T7" fmla="*/ 11344 h 465084"/>
                  <a:gd name="T8" fmla="*/ 249557 w 465083"/>
                  <a:gd name="T9" fmla="*/ 22687 h 465084"/>
                  <a:gd name="T10" fmla="*/ 215526 w 465083"/>
                  <a:gd name="T11" fmla="*/ 45374 h 465084"/>
                  <a:gd name="T12" fmla="*/ 192839 w 465083"/>
                  <a:gd name="T13" fmla="*/ 68061 h 465084"/>
                  <a:gd name="T14" fmla="*/ 170152 w 465083"/>
                  <a:gd name="T15" fmla="*/ 102092 h 465084"/>
                  <a:gd name="T16" fmla="*/ 170152 w 465083"/>
                  <a:gd name="T17" fmla="*/ 102092 h 465084"/>
                  <a:gd name="T18" fmla="*/ 113435 w 465083"/>
                  <a:gd name="T19" fmla="*/ 226870 h 465084"/>
                  <a:gd name="T20" fmla="*/ 79404 w 465083"/>
                  <a:gd name="T21" fmla="*/ 340305 h 465084"/>
                  <a:gd name="T22" fmla="*/ 79404 w 465083"/>
                  <a:gd name="T23" fmla="*/ 340305 h 465084"/>
                  <a:gd name="T24" fmla="*/ 56717 w 465083"/>
                  <a:gd name="T25" fmla="*/ 397023 h 465084"/>
                  <a:gd name="T26" fmla="*/ 22687 w 465083"/>
                  <a:gd name="T27" fmla="*/ 442397 h 465084"/>
                  <a:gd name="T28" fmla="*/ 0 w 465083"/>
                  <a:gd name="T29" fmla="*/ 465084 h 465084"/>
                  <a:gd name="T30" fmla="*/ 0 w 465083"/>
                  <a:gd name="T31" fmla="*/ 465084 h 465084"/>
                  <a:gd name="T32" fmla="*/ 56717 w 465083"/>
                  <a:gd name="T33" fmla="*/ 465084 h 465084"/>
                  <a:gd name="T34" fmla="*/ 181496 w 465083"/>
                  <a:gd name="T35" fmla="*/ 442397 h 465084"/>
                  <a:gd name="T36" fmla="*/ 260900 w 465083"/>
                  <a:gd name="T37" fmla="*/ 431053 h 465084"/>
                  <a:gd name="T38" fmla="*/ 328961 w 465083"/>
                  <a:gd name="T39" fmla="*/ 397023 h 465084"/>
                  <a:gd name="T40" fmla="*/ 385679 w 465083"/>
                  <a:gd name="T41" fmla="*/ 362992 h 465084"/>
                  <a:gd name="T42" fmla="*/ 397022 w 465083"/>
                  <a:gd name="T43" fmla="*/ 340305 h 465084"/>
                  <a:gd name="T44" fmla="*/ 419709 w 465083"/>
                  <a:gd name="T45" fmla="*/ 306275 h 465084"/>
                  <a:gd name="T46" fmla="*/ 419709 w 465083"/>
                  <a:gd name="T47" fmla="*/ 306275 h 465084"/>
                  <a:gd name="T48" fmla="*/ 453740 w 465083"/>
                  <a:gd name="T49" fmla="*/ 204183 h 465084"/>
                  <a:gd name="T50" fmla="*/ 465083 w 465083"/>
                  <a:gd name="T51" fmla="*/ 113435 h 465084"/>
                  <a:gd name="T52" fmla="*/ 465083 w 465083"/>
                  <a:gd name="T53" fmla="*/ 68061 h 465084"/>
                  <a:gd name="T54" fmla="*/ 453740 w 465083"/>
                  <a:gd name="T55" fmla="*/ 45374 h 465084"/>
                  <a:gd name="T56" fmla="*/ 442396 w 465083"/>
                  <a:gd name="T57" fmla="*/ 22687 h 465084"/>
                  <a:gd name="T58" fmla="*/ 419709 w 465083"/>
                  <a:gd name="T59" fmla="*/ 11344 h 465084"/>
                  <a:gd name="T60" fmla="*/ 419709 w 465083"/>
                  <a:gd name="T61" fmla="*/ 11344 h 4650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65083" h="465084">
                    <a:moveTo>
                      <a:pt x="419709" y="11344"/>
                    </a:moveTo>
                    <a:lnTo>
                      <a:pt x="419709" y="11344"/>
                    </a:lnTo>
                    <a:lnTo>
                      <a:pt x="351648" y="0"/>
                    </a:lnTo>
                    <a:lnTo>
                      <a:pt x="283587" y="11344"/>
                    </a:lnTo>
                    <a:lnTo>
                      <a:pt x="249557" y="22687"/>
                    </a:lnTo>
                    <a:lnTo>
                      <a:pt x="215526" y="45374"/>
                    </a:lnTo>
                    <a:lnTo>
                      <a:pt x="192839" y="68061"/>
                    </a:lnTo>
                    <a:lnTo>
                      <a:pt x="170152" y="102092"/>
                    </a:lnTo>
                    <a:lnTo>
                      <a:pt x="170152" y="102092"/>
                    </a:lnTo>
                    <a:lnTo>
                      <a:pt x="113435" y="226870"/>
                    </a:lnTo>
                    <a:lnTo>
                      <a:pt x="79404" y="340305"/>
                    </a:lnTo>
                    <a:lnTo>
                      <a:pt x="79404" y="340305"/>
                    </a:lnTo>
                    <a:lnTo>
                      <a:pt x="56717" y="397023"/>
                    </a:lnTo>
                    <a:lnTo>
                      <a:pt x="22687" y="442397"/>
                    </a:lnTo>
                    <a:lnTo>
                      <a:pt x="0" y="465084"/>
                    </a:lnTo>
                    <a:lnTo>
                      <a:pt x="0" y="465084"/>
                    </a:lnTo>
                    <a:lnTo>
                      <a:pt x="56717" y="465084"/>
                    </a:lnTo>
                    <a:lnTo>
                      <a:pt x="181496" y="442397"/>
                    </a:lnTo>
                    <a:lnTo>
                      <a:pt x="260900" y="431053"/>
                    </a:lnTo>
                    <a:lnTo>
                      <a:pt x="328961" y="397023"/>
                    </a:lnTo>
                    <a:lnTo>
                      <a:pt x="385679" y="362992"/>
                    </a:lnTo>
                    <a:lnTo>
                      <a:pt x="397022" y="340305"/>
                    </a:lnTo>
                    <a:lnTo>
                      <a:pt x="419709" y="306275"/>
                    </a:lnTo>
                    <a:lnTo>
                      <a:pt x="419709" y="306275"/>
                    </a:lnTo>
                    <a:lnTo>
                      <a:pt x="453740" y="204183"/>
                    </a:lnTo>
                    <a:lnTo>
                      <a:pt x="465083" y="113435"/>
                    </a:lnTo>
                    <a:lnTo>
                      <a:pt x="465083" y="68061"/>
                    </a:lnTo>
                    <a:lnTo>
                      <a:pt x="453740" y="45374"/>
                    </a:lnTo>
                    <a:lnTo>
                      <a:pt x="442396" y="22687"/>
                    </a:lnTo>
                    <a:lnTo>
                      <a:pt x="419709" y="11344"/>
                    </a:lnTo>
                    <a:lnTo>
                      <a:pt x="419709" y="11344"/>
                    </a:lnTo>
                    <a:close/>
                  </a:path>
                </a:pathLst>
              </a:custGeom>
              <a:solidFill>
                <a:srgbClr val="FF7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275" name="Freeform 263">
                <a:extLst>
                  <a:ext uri="{FF2B5EF4-FFF2-40B4-BE49-F238E27FC236}">
                    <a16:creationId xmlns:a16="http://schemas.microsoft.com/office/drawing/2014/main" id="{DEFA4908-D038-4FA0-856C-D4B2048CC0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401930" y="106198593"/>
                <a:ext cx="638174" cy="547650"/>
              </a:xfrm>
              <a:custGeom>
                <a:avLst/>
                <a:gdLst>
                  <a:gd name="T0" fmla="*/ 794045 w 794045"/>
                  <a:gd name="T1" fmla="*/ 0 h 623893"/>
                  <a:gd name="T2" fmla="*/ 794045 w 794045"/>
                  <a:gd name="T3" fmla="*/ 0 h 623893"/>
                  <a:gd name="T4" fmla="*/ 748671 w 794045"/>
                  <a:gd name="T5" fmla="*/ 11344 h 623893"/>
                  <a:gd name="T6" fmla="*/ 657923 w 794045"/>
                  <a:gd name="T7" fmla="*/ 56718 h 623893"/>
                  <a:gd name="T8" fmla="*/ 601206 w 794045"/>
                  <a:gd name="T9" fmla="*/ 79405 h 623893"/>
                  <a:gd name="T10" fmla="*/ 533145 w 794045"/>
                  <a:gd name="T11" fmla="*/ 124779 h 623893"/>
                  <a:gd name="T12" fmla="*/ 487771 w 794045"/>
                  <a:gd name="T13" fmla="*/ 170153 h 623893"/>
                  <a:gd name="T14" fmla="*/ 442397 w 794045"/>
                  <a:gd name="T15" fmla="*/ 226870 h 623893"/>
                  <a:gd name="T16" fmla="*/ 442397 w 794045"/>
                  <a:gd name="T17" fmla="*/ 226870 h 623893"/>
                  <a:gd name="T18" fmla="*/ 294931 w 794045"/>
                  <a:gd name="T19" fmla="*/ 431053 h 623893"/>
                  <a:gd name="T20" fmla="*/ 238214 w 794045"/>
                  <a:gd name="T21" fmla="*/ 499114 h 623893"/>
                  <a:gd name="T22" fmla="*/ 192840 w 794045"/>
                  <a:gd name="T23" fmla="*/ 544488 h 623893"/>
                  <a:gd name="T24" fmla="*/ 192840 w 794045"/>
                  <a:gd name="T25" fmla="*/ 544488 h 623893"/>
                  <a:gd name="T26" fmla="*/ 68061 w 794045"/>
                  <a:gd name="T27" fmla="*/ 601206 h 623893"/>
                  <a:gd name="T28" fmla="*/ 0 w 794045"/>
                  <a:gd name="T29" fmla="*/ 623893 h 623893"/>
                  <a:gd name="T30" fmla="*/ 0 w 794045"/>
                  <a:gd name="T31" fmla="*/ 623893 h 623893"/>
                  <a:gd name="T32" fmla="*/ 34031 w 794045"/>
                  <a:gd name="T33" fmla="*/ 612549 h 623893"/>
                  <a:gd name="T34" fmla="*/ 102092 w 794045"/>
                  <a:gd name="T35" fmla="*/ 578519 h 623893"/>
                  <a:gd name="T36" fmla="*/ 192840 w 794045"/>
                  <a:gd name="T37" fmla="*/ 521801 h 623893"/>
                  <a:gd name="T38" fmla="*/ 238214 w 794045"/>
                  <a:gd name="T39" fmla="*/ 487771 h 623893"/>
                  <a:gd name="T40" fmla="*/ 272244 w 794045"/>
                  <a:gd name="T41" fmla="*/ 442397 h 623893"/>
                  <a:gd name="T42" fmla="*/ 272244 w 794045"/>
                  <a:gd name="T43" fmla="*/ 442397 h 623893"/>
                  <a:gd name="T44" fmla="*/ 328962 w 794045"/>
                  <a:gd name="T45" fmla="*/ 340305 h 623893"/>
                  <a:gd name="T46" fmla="*/ 397023 w 794045"/>
                  <a:gd name="T47" fmla="*/ 260901 h 623893"/>
                  <a:gd name="T48" fmla="*/ 465084 w 794045"/>
                  <a:gd name="T49" fmla="*/ 170153 h 623893"/>
                  <a:gd name="T50" fmla="*/ 555832 w 794045"/>
                  <a:gd name="T51" fmla="*/ 102092 h 623893"/>
                  <a:gd name="T52" fmla="*/ 555832 w 794045"/>
                  <a:gd name="T53" fmla="*/ 102092 h 623893"/>
                  <a:gd name="T54" fmla="*/ 657923 w 794045"/>
                  <a:gd name="T55" fmla="*/ 45374 h 623893"/>
                  <a:gd name="T56" fmla="*/ 725984 w 794045"/>
                  <a:gd name="T57" fmla="*/ 11344 h 623893"/>
                  <a:gd name="T58" fmla="*/ 794045 w 794045"/>
                  <a:gd name="T59" fmla="*/ 0 h 623893"/>
                  <a:gd name="T60" fmla="*/ 794045 w 794045"/>
                  <a:gd name="T61" fmla="*/ 0 h 6238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794045" h="623893">
                    <a:moveTo>
                      <a:pt x="794045" y="0"/>
                    </a:moveTo>
                    <a:lnTo>
                      <a:pt x="794045" y="0"/>
                    </a:lnTo>
                    <a:lnTo>
                      <a:pt x="748671" y="11344"/>
                    </a:lnTo>
                    <a:lnTo>
                      <a:pt x="657923" y="56718"/>
                    </a:lnTo>
                    <a:lnTo>
                      <a:pt x="601206" y="79405"/>
                    </a:lnTo>
                    <a:lnTo>
                      <a:pt x="533145" y="124779"/>
                    </a:lnTo>
                    <a:lnTo>
                      <a:pt x="487771" y="170153"/>
                    </a:lnTo>
                    <a:lnTo>
                      <a:pt x="442397" y="226870"/>
                    </a:lnTo>
                    <a:lnTo>
                      <a:pt x="442397" y="226870"/>
                    </a:lnTo>
                    <a:lnTo>
                      <a:pt x="294931" y="431053"/>
                    </a:lnTo>
                    <a:lnTo>
                      <a:pt x="238214" y="499114"/>
                    </a:lnTo>
                    <a:lnTo>
                      <a:pt x="192840" y="544488"/>
                    </a:lnTo>
                    <a:lnTo>
                      <a:pt x="192840" y="544488"/>
                    </a:lnTo>
                    <a:lnTo>
                      <a:pt x="68061" y="601206"/>
                    </a:lnTo>
                    <a:lnTo>
                      <a:pt x="0" y="623893"/>
                    </a:lnTo>
                    <a:lnTo>
                      <a:pt x="0" y="623893"/>
                    </a:lnTo>
                    <a:lnTo>
                      <a:pt x="34031" y="612549"/>
                    </a:lnTo>
                    <a:lnTo>
                      <a:pt x="102092" y="578519"/>
                    </a:lnTo>
                    <a:lnTo>
                      <a:pt x="192840" y="521801"/>
                    </a:lnTo>
                    <a:lnTo>
                      <a:pt x="238214" y="487771"/>
                    </a:lnTo>
                    <a:lnTo>
                      <a:pt x="272244" y="442397"/>
                    </a:lnTo>
                    <a:lnTo>
                      <a:pt x="272244" y="442397"/>
                    </a:lnTo>
                    <a:lnTo>
                      <a:pt x="328962" y="340305"/>
                    </a:lnTo>
                    <a:lnTo>
                      <a:pt x="397023" y="260901"/>
                    </a:lnTo>
                    <a:lnTo>
                      <a:pt x="465084" y="170153"/>
                    </a:lnTo>
                    <a:lnTo>
                      <a:pt x="555832" y="102092"/>
                    </a:lnTo>
                    <a:lnTo>
                      <a:pt x="555832" y="102092"/>
                    </a:lnTo>
                    <a:lnTo>
                      <a:pt x="657923" y="45374"/>
                    </a:lnTo>
                    <a:lnTo>
                      <a:pt x="725984" y="11344"/>
                    </a:lnTo>
                    <a:lnTo>
                      <a:pt x="794045" y="0"/>
                    </a:lnTo>
                    <a:lnTo>
                      <a:pt x="794045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276" name="Freeform 264">
                <a:extLst>
                  <a:ext uri="{FF2B5EF4-FFF2-40B4-BE49-F238E27FC236}">
                    <a16:creationId xmlns:a16="http://schemas.microsoft.com/office/drawing/2014/main" id="{4FB456F7-1481-401A-9707-186DC7B97E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383696" y="106308125"/>
                <a:ext cx="464955" cy="448075"/>
              </a:xfrm>
              <a:custGeom>
                <a:avLst/>
                <a:gdLst>
                  <a:gd name="T0" fmla="*/ 578519 w 578519"/>
                  <a:gd name="T1" fmla="*/ 11343 h 510457"/>
                  <a:gd name="T2" fmla="*/ 578519 w 578519"/>
                  <a:gd name="T3" fmla="*/ 11343 h 510457"/>
                  <a:gd name="T4" fmla="*/ 510458 w 578519"/>
                  <a:gd name="T5" fmla="*/ 0 h 510457"/>
                  <a:gd name="T6" fmla="*/ 442397 w 578519"/>
                  <a:gd name="T7" fmla="*/ 11343 h 510457"/>
                  <a:gd name="T8" fmla="*/ 385679 w 578519"/>
                  <a:gd name="T9" fmla="*/ 34030 h 510457"/>
                  <a:gd name="T10" fmla="*/ 385679 w 578519"/>
                  <a:gd name="T11" fmla="*/ 34030 h 510457"/>
                  <a:gd name="T12" fmla="*/ 328962 w 578519"/>
                  <a:gd name="T13" fmla="*/ 68061 h 510457"/>
                  <a:gd name="T14" fmla="*/ 272244 w 578519"/>
                  <a:gd name="T15" fmla="*/ 113435 h 510457"/>
                  <a:gd name="T16" fmla="*/ 226870 w 578519"/>
                  <a:gd name="T17" fmla="*/ 181496 h 510457"/>
                  <a:gd name="T18" fmla="*/ 204183 w 578519"/>
                  <a:gd name="T19" fmla="*/ 226870 h 510457"/>
                  <a:gd name="T20" fmla="*/ 192840 w 578519"/>
                  <a:gd name="T21" fmla="*/ 283587 h 510457"/>
                  <a:gd name="T22" fmla="*/ 192840 w 578519"/>
                  <a:gd name="T23" fmla="*/ 283587 h 510457"/>
                  <a:gd name="T24" fmla="*/ 170153 w 578519"/>
                  <a:gd name="T25" fmla="*/ 340305 h 510457"/>
                  <a:gd name="T26" fmla="*/ 147466 w 578519"/>
                  <a:gd name="T27" fmla="*/ 385679 h 510457"/>
                  <a:gd name="T28" fmla="*/ 113435 w 578519"/>
                  <a:gd name="T29" fmla="*/ 419709 h 510457"/>
                  <a:gd name="T30" fmla="*/ 79405 w 578519"/>
                  <a:gd name="T31" fmla="*/ 453740 h 510457"/>
                  <a:gd name="T32" fmla="*/ 22687 w 578519"/>
                  <a:gd name="T33" fmla="*/ 499114 h 510457"/>
                  <a:gd name="T34" fmla="*/ 0 w 578519"/>
                  <a:gd name="T35" fmla="*/ 510457 h 510457"/>
                  <a:gd name="T36" fmla="*/ 0 w 578519"/>
                  <a:gd name="T37" fmla="*/ 510457 h 510457"/>
                  <a:gd name="T38" fmla="*/ 22687 w 578519"/>
                  <a:gd name="T39" fmla="*/ 499114 h 510457"/>
                  <a:gd name="T40" fmla="*/ 79405 w 578519"/>
                  <a:gd name="T41" fmla="*/ 442396 h 510457"/>
                  <a:gd name="T42" fmla="*/ 102092 w 578519"/>
                  <a:gd name="T43" fmla="*/ 397022 h 510457"/>
                  <a:gd name="T44" fmla="*/ 136122 w 578519"/>
                  <a:gd name="T45" fmla="*/ 351648 h 510457"/>
                  <a:gd name="T46" fmla="*/ 170153 w 578519"/>
                  <a:gd name="T47" fmla="*/ 283587 h 510457"/>
                  <a:gd name="T48" fmla="*/ 204183 w 578519"/>
                  <a:gd name="T49" fmla="*/ 215526 h 510457"/>
                  <a:gd name="T50" fmla="*/ 204183 w 578519"/>
                  <a:gd name="T51" fmla="*/ 215526 h 510457"/>
                  <a:gd name="T52" fmla="*/ 226870 w 578519"/>
                  <a:gd name="T53" fmla="*/ 136122 h 510457"/>
                  <a:gd name="T54" fmla="*/ 272244 w 578519"/>
                  <a:gd name="T55" fmla="*/ 90748 h 510457"/>
                  <a:gd name="T56" fmla="*/ 317618 w 578519"/>
                  <a:gd name="T57" fmla="*/ 45374 h 510457"/>
                  <a:gd name="T58" fmla="*/ 351649 w 578519"/>
                  <a:gd name="T59" fmla="*/ 22687 h 510457"/>
                  <a:gd name="T60" fmla="*/ 397023 w 578519"/>
                  <a:gd name="T61" fmla="*/ 11343 h 510457"/>
                  <a:gd name="T62" fmla="*/ 431053 w 578519"/>
                  <a:gd name="T63" fmla="*/ 0 h 510457"/>
                  <a:gd name="T64" fmla="*/ 487771 w 578519"/>
                  <a:gd name="T65" fmla="*/ 0 h 510457"/>
                  <a:gd name="T66" fmla="*/ 487771 w 578519"/>
                  <a:gd name="T67" fmla="*/ 0 h 510457"/>
                  <a:gd name="T68" fmla="*/ 578519 w 578519"/>
                  <a:gd name="T69" fmla="*/ 11343 h 510457"/>
                  <a:gd name="T70" fmla="*/ 578519 w 578519"/>
                  <a:gd name="T71" fmla="*/ 11343 h 5104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8519" h="510457">
                    <a:moveTo>
                      <a:pt x="578519" y="11343"/>
                    </a:moveTo>
                    <a:lnTo>
                      <a:pt x="578519" y="11343"/>
                    </a:lnTo>
                    <a:lnTo>
                      <a:pt x="510458" y="0"/>
                    </a:lnTo>
                    <a:lnTo>
                      <a:pt x="442397" y="11343"/>
                    </a:lnTo>
                    <a:lnTo>
                      <a:pt x="385679" y="34030"/>
                    </a:lnTo>
                    <a:lnTo>
                      <a:pt x="385679" y="34030"/>
                    </a:lnTo>
                    <a:lnTo>
                      <a:pt x="328962" y="68061"/>
                    </a:lnTo>
                    <a:lnTo>
                      <a:pt x="272244" y="113435"/>
                    </a:lnTo>
                    <a:lnTo>
                      <a:pt x="226870" y="181496"/>
                    </a:lnTo>
                    <a:lnTo>
                      <a:pt x="204183" y="226870"/>
                    </a:lnTo>
                    <a:lnTo>
                      <a:pt x="192840" y="283587"/>
                    </a:lnTo>
                    <a:lnTo>
                      <a:pt x="192840" y="283587"/>
                    </a:lnTo>
                    <a:lnTo>
                      <a:pt x="170153" y="340305"/>
                    </a:lnTo>
                    <a:lnTo>
                      <a:pt x="147466" y="385679"/>
                    </a:lnTo>
                    <a:lnTo>
                      <a:pt x="113435" y="419709"/>
                    </a:lnTo>
                    <a:lnTo>
                      <a:pt x="79405" y="453740"/>
                    </a:lnTo>
                    <a:lnTo>
                      <a:pt x="22687" y="499114"/>
                    </a:lnTo>
                    <a:lnTo>
                      <a:pt x="0" y="510457"/>
                    </a:lnTo>
                    <a:lnTo>
                      <a:pt x="0" y="510457"/>
                    </a:lnTo>
                    <a:lnTo>
                      <a:pt x="22687" y="499114"/>
                    </a:lnTo>
                    <a:lnTo>
                      <a:pt x="79405" y="442396"/>
                    </a:lnTo>
                    <a:lnTo>
                      <a:pt x="102092" y="397022"/>
                    </a:lnTo>
                    <a:lnTo>
                      <a:pt x="136122" y="351648"/>
                    </a:lnTo>
                    <a:lnTo>
                      <a:pt x="170153" y="283587"/>
                    </a:lnTo>
                    <a:lnTo>
                      <a:pt x="204183" y="215526"/>
                    </a:lnTo>
                    <a:lnTo>
                      <a:pt x="204183" y="215526"/>
                    </a:lnTo>
                    <a:lnTo>
                      <a:pt x="226870" y="136122"/>
                    </a:lnTo>
                    <a:lnTo>
                      <a:pt x="272244" y="90748"/>
                    </a:lnTo>
                    <a:lnTo>
                      <a:pt x="317618" y="45374"/>
                    </a:lnTo>
                    <a:lnTo>
                      <a:pt x="351649" y="22687"/>
                    </a:lnTo>
                    <a:lnTo>
                      <a:pt x="397023" y="11343"/>
                    </a:lnTo>
                    <a:lnTo>
                      <a:pt x="431053" y="0"/>
                    </a:lnTo>
                    <a:lnTo>
                      <a:pt x="487771" y="0"/>
                    </a:lnTo>
                    <a:lnTo>
                      <a:pt x="487771" y="0"/>
                    </a:lnTo>
                    <a:lnTo>
                      <a:pt x="578519" y="11343"/>
                    </a:lnTo>
                    <a:lnTo>
                      <a:pt x="578519" y="1134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277" name="Freeform 265">
                <a:extLst>
                  <a:ext uri="{FF2B5EF4-FFF2-40B4-BE49-F238E27FC236}">
                    <a16:creationId xmlns:a16="http://schemas.microsoft.com/office/drawing/2014/main" id="{0A0CD775-675A-45D0-B0E6-D225A119CE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465749" y="106347953"/>
                <a:ext cx="437603" cy="368417"/>
              </a:xfrm>
              <a:custGeom>
                <a:avLst/>
                <a:gdLst>
                  <a:gd name="T0" fmla="*/ 499114 w 544488"/>
                  <a:gd name="T1" fmla="*/ 0 h 419709"/>
                  <a:gd name="T2" fmla="*/ 499114 w 544488"/>
                  <a:gd name="T3" fmla="*/ 0 h 419709"/>
                  <a:gd name="T4" fmla="*/ 510457 w 544488"/>
                  <a:gd name="T5" fmla="*/ 11343 h 419709"/>
                  <a:gd name="T6" fmla="*/ 521801 w 544488"/>
                  <a:gd name="T7" fmla="*/ 45374 h 419709"/>
                  <a:gd name="T8" fmla="*/ 533144 w 544488"/>
                  <a:gd name="T9" fmla="*/ 113435 h 419709"/>
                  <a:gd name="T10" fmla="*/ 521801 w 544488"/>
                  <a:gd name="T11" fmla="*/ 147465 h 419709"/>
                  <a:gd name="T12" fmla="*/ 499114 w 544488"/>
                  <a:gd name="T13" fmla="*/ 204183 h 419709"/>
                  <a:gd name="T14" fmla="*/ 499114 w 544488"/>
                  <a:gd name="T15" fmla="*/ 204183 h 419709"/>
                  <a:gd name="T16" fmla="*/ 476427 w 544488"/>
                  <a:gd name="T17" fmla="*/ 249557 h 419709"/>
                  <a:gd name="T18" fmla="*/ 453740 w 544488"/>
                  <a:gd name="T19" fmla="*/ 283587 h 419709"/>
                  <a:gd name="T20" fmla="*/ 419709 w 544488"/>
                  <a:gd name="T21" fmla="*/ 317618 h 419709"/>
                  <a:gd name="T22" fmla="*/ 385679 w 544488"/>
                  <a:gd name="T23" fmla="*/ 340305 h 419709"/>
                  <a:gd name="T24" fmla="*/ 317618 w 544488"/>
                  <a:gd name="T25" fmla="*/ 374335 h 419709"/>
                  <a:gd name="T26" fmla="*/ 249557 w 544488"/>
                  <a:gd name="T27" fmla="*/ 397022 h 419709"/>
                  <a:gd name="T28" fmla="*/ 249557 w 544488"/>
                  <a:gd name="T29" fmla="*/ 397022 h 419709"/>
                  <a:gd name="T30" fmla="*/ 102091 w 544488"/>
                  <a:gd name="T31" fmla="*/ 408366 h 419709"/>
                  <a:gd name="T32" fmla="*/ 0 w 544488"/>
                  <a:gd name="T33" fmla="*/ 419709 h 419709"/>
                  <a:gd name="T34" fmla="*/ 0 w 544488"/>
                  <a:gd name="T35" fmla="*/ 419709 h 419709"/>
                  <a:gd name="T36" fmla="*/ 136122 w 544488"/>
                  <a:gd name="T37" fmla="*/ 419709 h 419709"/>
                  <a:gd name="T38" fmla="*/ 136122 w 544488"/>
                  <a:gd name="T39" fmla="*/ 419709 h 419709"/>
                  <a:gd name="T40" fmla="*/ 226870 w 544488"/>
                  <a:gd name="T41" fmla="*/ 408366 h 419709"/>
                  <a:gd name="T42" fmla="*/ 351648 w 544488"/>
                  <a:gd name="T43" fmla="*/ 362992 h 419709"/>
                  <a:gd name="T44" fmla="*/ 408366 w 544488"/>
                  <a:gd name="T45" fmla="*/ 328961 h 419709"/>
                  <a:gd name="T46" fmla="*/ 465083 w 544488"/>
                  <a:gd name="T47" fmla="*/ 294931 h 419709"/>
                  <a:gd name="T48" fmla="*/ 510457 w 544488"/>
                  <a:gd name="T49" fmla="*/ 249557 h 419709"/>
                  <a:gd name="T50" fmla="*/ 533144 w 544488"/>
                  <a:gd name="T51" fmla="*/ 204183 h 419709"/>
                  <a:gd name="T52" fmla="*/ 533144 w 544488"/>
                  <a:gd name="T53" fmla="*/ 204183 h 419709"/>
                  <a:gd name="T54" fmla="*/ 544488 w 544488"/>
                  <a:gd name="T55" fmla="*/ 147465 h 419709"/>
                  <a:gd name="T56" fmla="*/ 544488 w 544488"/>
                  <a:gd name="T57" fmla="*/ 102091 h 419709"/>
                  <a:gd name="T58" fmla="*/ 533144 w 544488"/>
                  <a:gd name="T59" fmla="*/ 45374 h 419709"/>
                  <a:gd name="T60" fmla="*/ 510457 w 544488"/>
                  <a:gd name="T61" fmla="*/ 11343 h 419709"/>
                  <a:gd name="T62" fmla="*/ 499114 w 544488"/>
                  <a:gd name="T63" fmla="*/ 0 h 419709"/>
                  <a:gd name="T64" fmla="*/ 499114 w 544488"/>
                  <a:gd name="T65" fmla="*/ 0 h 4197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44488" h="419709">
                    <a:moveTo>
                      <a:pt x="499114" y="0"/>
                    </a:moveTo>
                    <a:lnTo>
                      <a:pt x="499114" y="0"/>
                    </a:lnTo>
                    <a:lnTo>
                      <a:pt x="510457" y="11343"/>
                    </a:lnTo>
                    <a:lnTo>
                      <a:pt x="521801" y="45374"/>
                    </a:lnTo>
                    <a:lnTo>
                      <a:pt x="533144" y="113435"/>
                    </a:lnTo>
                    <a:lnTo>
                      <a:pt x="521801" y="147465"/>
                    </a:lnTo>
                    <a:lnTo>
                      <a:pt x="499114" y="204183"/>
                    </a:lnTo>
                    <a:lnTo>
                      <a:pt x="499114" y="204183"/>
                    </a:lnTo>
                    <a:lnTo>
                      <a:pt x="476427" y="249557"/>
                    </a:lnTo>
                    <a:lnTo>
                      <a:pt x="453740" y="283587"/>
                    </a:lnTo>
                    <a:lnTo>
                      <a:pt x="419709" y="317618"/>
                    </a:lnTo>
                    <a:lnTo>
                      <a:pt x="385679" y="340305"/>
                    </a:lnTo>
                    <a:lnTo>
                      <a:pt x="317618" y="374335"/>
                    </a:lnTo>
                    <a:lnTo>
                      <a:pt x="249557" y="397022"/>
                    </a:lnTo>
                    <a:lnTo>
                      <a:pt x="249557" y="397022"/>
                    </a:lnTo>
                    <a:lnTo>
                      <a:pt x="102091" y="408366"/>
                    </a:lnTo>
                    <a:lnTo>
                      <a:pt x="0" y="419709"/>
                    </a:lnTo>
                    <a:lnTo>
                      <a:pt x="0" y="419709"/>
                    </a:lnTo>
                    <a:lnTo>
                      <a:pt x="136122" y="419709"/>
                    </a:lnTo>
                    <a:lnTo>
                      <a:pt x="136122" y="419709"/>
                    </a:lnTo>
                    <a:lnTo>
                      <a:pt x="226870" y="408366"/>
                    </a:lnTo>
                    <a:lnTo>
                      <a:pt x="351648" y="362992"/>
                    </a:lnTo>
                    <a:lnTo>
                      <a:pt x="408366" y="328961"/>
                    </a:lnTo>
                    <a:lnTo>
                      <a:pt x="465083" y="294931"/>
                    </a:lnTo>
                    <a:lnTo>
                      <a:pt x="510457" y="249557"/>
                    </a:lnTo>
                    <a:lnTo>
                      <a:pt x="533144" y="204183"/>
                    </a:lnTo>
                    <a:lnTo>
                      <a:pt x="533144" y="204183"/>
                    </a:lnTo>
                    <a:lnTo>
                      <a:pt x="544488" y="147465"/>
                    </a:lnTo>
                    <a:lnTo>
                      <a:pt x="544488" y="102091"/>
                    </a:lnTo>
                    <a:lnTo>
                      <a:pt x="533144" y="45374"/>
                    </a:lnTo>
                    <a:lnTo>
                      <a:pt x="510457" y="11343"/>
                    </a:lnTo>
                    <a:lnTo>
                      <a:pt x="499114" y="0"/>
                    </a:lnTo>
                    <a:lnTo>
                      <a:pt x="49911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</p:grpSp>
        <p:grpSp>
          <p:nvGrpSpPr>
            <p:cNvPr id="1264" name="Group 266">
              <a:extLst>
                <a:ext uri="{FF2B5EF4-FFF2-40B4-BE49-F238E27FC236}">
                  <a16:creationId xmlns:a16="http://schemas.microsoft.com/office/drawing/2014/main" id="{9B9B9FDF-B894-4EFD-8505-C3B8C3EF505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655401" y="111979891"/>
              <a:ext cx="319085" cy="647218"/>
              <a:chOff x="79824646" y="167817177"/>
              <a:chExt cx="397021" cy="737325"/>
            </a:xfrm>
          </p:grpSpPr>
          <p:sp>
            <p:nvSpPr>
              <p:cNvPr id="1270" name="Freeform 267">
                <a:extLst>
                  <a:ext uri="{FF2B5EF4-FFF2-40B4-BE49-F238E27FC236}">
                    <a16:creationId xmlns:a16="http://schemas.microsoft.com/office/drawing/2014/main" id="{19584BEE-B483-4E6C-88CF-9AC9D2B74A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904044" y="168021363"/>
                <a:ext cx="260900" cy="476427"/>
              </a:xfrm>
              <a:custGeom>
                <a:avLst/>
                <a:gdLst>
                  <a:gd name="T0" fmla="*/ 170153 w 260901"/>
                  <a:gd name="T1" fmla="*/ 0 h 476427"/>
                  <a:gd name="T2" fmla="*/ 170153 w 260901"/>
                  <a:gd name="T3" fmla="*/ 0 h 476427"/>
                  <a:gd name="T4" fmla="*/ 113435 w 260901"/>
                  <a:gd name="T5" fmla="*/ 11343 h 476427"/>
                  <a:gd name="T6" fmla="*/ 68061 w 260901"/>
                  <a:gd name="T7" fmla="*/ 45374 h 476427"/>
                  <a:gd name="T8" fmla="*/ 22687 w 260901"/>
                  <a:gd name="T9" fmla="*/ 79404 h 476427"/>
                  <a:gd name="T10" fmla="*/ 22687 w 260901"/>
                  <a:gd name="T11" fmla="*/ 113435 h 476427"/>
                  <a:gd name="T12" fmla="*/ 11344 w 260901"/>
                  <a:gd name="T13" fmla="*/ 136122 h 476427"/>
                  <a:gd name="T14" fmla="*/ 11344 w 260901"/>
                  <a:gd name="T15" fmla="*/ 136122 h 476427"/>
                  <a:gd name="T16" fmla="*/ 11344 w 260901"/>
                  <a:gd name="T17" fmla="*/ 249557 h 476427"/>
                  <a:gd name="T18" fmla="*/ 22687 w 260901"/>
                  <a:gd name="T19" fmla="*/ 351648 h 476427"/>
                  <a:gd name="T20" fmla="*/ 22687 w 260901"/>
                  <a:gd name="T21" fmla="*/ 351648 h 476427"/>
                  <a:gd name="T22" fmla="*/ 22687 w 260901"/>
                  <a:gd name="T23" fmla="*/ 408366 h 476427"/>
                  <a:gd name="T24" fmla="*/ 11344 w 260901"/>
                  <a:gd name="T25" fmla="*/ 442396 h 476427"/>
                  <a:gd name="T26" fmla="*/ 0 w 260901"/>
                  <a:gd name="T27" fmla="*/ 476427 h 476427"/>
                  <a:gd name="T28" fmla="*/ 0 w 260901"/>
                  <a:gd name="T29" fmla="*/ 476427 h 476427"/>
                  <a:gd name="T30" fmla="*/ 45374 w 260901"/>
                  <a:gd name="T31" fmla="*/ 453740 h 476427"/>
                  <a:gd name="T32" fmla="*/ 136122 w 260901"/>
                  <a:gd name="T33" fmla="*/ 397022 h 476427"/>
                  <a:gd name="T34" fmla="*/ 181496 w 260901"/>
                  <a:gd name="T35" fmla="*/ 362992 h 476427"/>
                  <a:gd name="T36" fmla="*/ 226870 w 260901"/>
                  <a:gd name="T37" fmla="*/ 317618 h 476427"/>
                  <a:gd name="T38" fmla="*/ 249557 w 260901"/>
                  <a:gd name="T39" fmla="*/ 272244 h 476427"/>
                  <a:gd name="T40" fmla="*/ 260901 w 260901"/>
                  <a:gd name="T41" fmla="*/ 226870 h 476427"/>
                  <a:gd name="T42" fmla="*/ 260901 w 260901"/>
                  <a:gd name="T43" fmla="*/ 226870 h 476427"/>
                  <a:gd name="T44" fmla="*/ 249557 w 260901"/>
                  <a:gd name="T45" fmla="*/ 124778 h 476427"/>
                  <a:gd name="T46" fmla="*/ 238214 w 260901"/>
                  <a:gd name="T47" fmla="*/ 56717 h 476427"/>
                  <a:gd name="T48" fmla="*/ 226870 w 260901"/>
                  <a:gd name="T49" fmla="*/ 22687 h 476427"/>
                  <a:gd name="T50" fmla="*/ 204183 w 260901"/>
                  <a:gd name="T51" fmla="*/ 11343 h 476427"/>
                  <a:gd name="T52" fmla="*/ 192840 w 260901"/>
                  <a:gd name="T53" fmla="*/ 0 h 476427"/>
                  <a:gd name="T54" fmla="*/ 170153 w 260901"/>
                  <a:gd name="T55" fmla="*/ 0 h 476427"/>
                  <a:gd name="T56" fmla="*/ 170153 w 260901"/>
                  <a:gd name="T57" fmla="*/ 0 h 476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260901" h="476427">
                    <a:moveTo>
                      <a:pt x="170153" y="0"/>
                    </a:moveTo>
                    <a:lnTo>
                      <a:pt x="170153" y="0"/>
                    </a:lnTo>
                    <a:lnTo>
                      <a:pt x="113435" y="11343"/>
                    </a:lnTo>
                    <a:lnTo>
                      <a:pt x="68061" y="45374"/>
                    </a:lnTo>
                    <a:lnTo>
                      <a:pt x="22687" y="79404"/>
                    </a:lnTo>
                    <a:lnTo>
                      <a:pt x="22687" y="113435"/>
                    </a:lnTo>
                    <a:lnTo>
                      <a:pt x="11344" y="136122"/>
                    </a:lnTo>
                    <a:lnTo>
                      <a:pt x="11344" y="136122"/>
                    </a:lnTo>
                    <a:lnTo>
                      <a:pt x="11344" y="249557"/>
                    </a:lnTo>
                    <a:lnTo>
                      <a:pt x="22687" y="351648"/>
                    </a:lnTo>
                    <a:lnTo>
                      <a:pt x="22687" y="351648"/>
                    </a:lnTo>
                    <a:lnTo>
                      <a:pt x="22687" y="408366"/>
                    </a:lnTo>
                    <a:lnTo>
                      <a:pt x="11344" y="442396"/>
                    </a:lnTo>
                    <a:lnTo>
                      <a:pt x="0" y="476427"/>
                    </a:lnTo>
                    <a:lnTo>
                      <a:pt x="0" y="476427"/>
                    </a:lnTo>
                    <a:lnTo>
                      <a:pt x="45374" y="453740"/>
                    </a:lnTo>
                    <a:lnTo>
                      <a:pt x="136122" y="397022"/>
                    </a:lnTo>
                    <a:lnTo>
                      <a:pt x="181496" y="362992"/>
                    </a:lnTo>
                    <a:lnTo>
                      <a:pt x="226870" y="317618"/>
                    </a:lnTo>
                    <a:lnTo>
                      <a:pt x="249557" y="272244"/>
                    </a:lnTo>
                    <a:lnTo>
                      <a:pt x="260901" y="226870"/>
                    </a:lnTo>
                    <a:lnTo>
                      <a:pt x="260901" y="226870"/>
                    </a:lnTo>
                    <a:lnTo>
                      <a:pt x="249557" y="124778"/>
                    </a:lnTo>
                    <a:lnTo>
                      <a:pt x="238214" y="56717"/>
                    </a:lnTo>
                    <a:lnTo>
                      <a:pt x="226870" y="22687"/>
                    </a:lnTo>
                    <a:lnTo>
                      <a:pt x="204183" y="11343"/>
                    </a:lnTo>
                    <a:lnTo>
                      <a:pt x="192840" y="0"/>
                    </a:lnTo>
                    <a:lnTo>
                      <a:pt x="170153" y="0"/>
                    </a:lnTo>
                    <a:lnTo>
                      <a:pt x="170153" y="0"/>
                    </a:lnTo>
                    <a:close/>
                  </a:path>
                </a:pathLst>
              </a:custGeom>
              <a:solidFill>
                <a:srgbClr val="FF7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271" name="Freeform 268">
                <a:extLst>
                  <a:ext uri="{FF2B5EF4-FFF2-40B4-BE49-F238E27FC236}">
                    <a16:creationId xmlns:a16="http://schemas.microsoft.com/office/drawing/2014/main" id="{E05A3C34-1F2A-45E2-ADA8-75B03C29F7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835988" y="167817177"/>
                <a:ext cx="385679" cy="725984"/>
              </a:xfrm>
              <a:custGeom>
                <a:avLst/>
                <a:gdLst>
                  <a:gd name="T0" fmla="*/ 385679 w 385679"/>
                  <a:gd name="T1" fmla="*/ 0 h 725984"/>
                  <a:gd name="T2" fmla="*/ 385679 w 385679"/>
                  <a:gd name="T3" fmla="*/ 0 h 725984"/>
                  <a:gd name="T4" fmla="*/ 362992 w 385679"/>
                  <a:gd name="T5" fmla="*/ 22687 h 725984"/>
                  <a:gd name="T6" fmla="*/ 306275 w 385679"/>
                  <a:gd name="T7" fmla="*/ 90748 h 725984"/>
                  <a:gd name="T8" fmla="*/ 238214 w 385679"/>
                  <a:gd name="T9" fmla="*/ 181496 h 725984"/>
                  <a:gd name="T10" fmla="*/ 215527 w 385679"/>
                  <a:gd name="T11" fmla="*/ 226870 h 725984"/>
                  <a:gd name="T12" fmla="*/ 204183 w 385679"/>
                  <a:gd name="T13" fmla="*/ 283587 h 725984"/>
                  <a:gd name="T14" fmla="*/ 204183 w 385679"/>
                  <a:gd name="T15" fmla="*/ 283587 h 725984"/>
                  <a:gd name="T16" fmla="*/ 158809 w 385679"/>
                  <a:gd name="T17" fmla="*/ 476427 h 725984"/>
                  <a:gd name="T18" fmla="*/ 147466 w 385679"/>
                  <a:gd name="T19" fmla="*/ 555831 h 725984"/>
                  <a:gd name="T20" fmla="*/ 124779 w 385679"/>
                  <a:gd name="T21" fmla="*/ 601205 h 725984"/>
                  <a:gd name="T22" fmla="*/ 124779 w 385679"/>
                  <a:gd name="T23" fmla="*/ 601205 h 725984"/>
                  <a:gd name="T24" fmla="*/ 45374 w 385679"/>
                  <a:gd name="T25" fmla="*/ 680610 h 725984"/>
                  <a:gd name="T26" fmla="*/ 0 w 385679"/>
                  <a:gd name="T27" fmla="*/ 725984 h 725984"/>
                  <a:gd name="T28" fmla="*/ 0 w 385679"/>
                  <a:gd name="T29" fmla="*/ 725984 h 725984"/>
                  <a:gd name="T30" fmla="*/ 68061 w 385679"/>
                  <a:gd name="T31" fmla="*/ 657923 h 725984"/>
                  <a:gd name="T32" fmla="*/ 113435 w 385679"/>
                  <a:gd name="T33" fmla="*/ 589862 h 725984"/>
                  <a:gd name="T34" fmla="*/ 136122 w 385679"/>
                  <a:gd name="T35" fmla="*/ 544488 h 725984"/>
                  <a:gd name="T36" fmla="*/ 147466 w 385679"/>
                  <a:gd name="T37" fmla="*/ 499114 h 725984"/>
                  <a:gd name="T38" fmla="*/ 147466 w 385679"/>
                  <a:gd name="T39" fmla="*/ 499114 h 725984"/>
                  <a:gd name="T40" fmla="*/ 181496 w 385679"/>
                  <a:gd name="T41" fmla="*/ 317618 h 725984"/>
                  <a:gd name="T42" fmla="*/ 204183 w 385679"/>
                  <a:gd name="T43" fmla="*/ 238213 h 725984"/>
                  <a:gd name="T44" fmla="*/ 249557 w 385679"/>
                  <a:gd name="T45" fmla="*/ 147465 h 725984"/>
                  <a:gd name="T46" fmla="*/ 249557 w 385679"/>
                  <a:gd name="T47" fmla="*/ 147465 h 725984"/>
                  <a:gd name="T48" fmla="*/ 306275 w 385679"/>
                  <a:gd name="T49" fmla="*/ 79404 h 725984"/>
                  <a:gd name="T50" fmla="*/ 351649 w 385679"/>
                  <a:gd name="T51" fmla="*/ 34030 h 725984"/>
                  <a:gd name="T52" fmla="*/ 385679 w 385679"/>
                  <a:gd name="T53" fmla="*/ 0 h 725984"/>
                  <a:gd name="T54" fmla="*/ 385679 w 385679"/>
                  <a:gd name="T55" fmla="*/ 0 h 7259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85679" h="725984">
                    <a:moveTo>
                      <a:pt x="385679" y="0"/>
                    </a:moveTo>
                    <a:lnTo>
                      <a:pt x="385679" y="0"/>
                    </a:lnTo>
                    <a:lnTo>
                      <a:pt x="362992" y="22687"/>
                    </a:lnTo>
                    <a:lnTo>
                      <a:pt x="306275" y="90748"/>
                    </a:lnTo>
                    <a:lnTo>
                      <a:pt x="238214" y="181496"/>
                    </a:lnTo>
                    <a:lnTo>
                      <a:pt x="215527" y="226870"/>
                    </a:lnTo>
                    <a:lnTo>
                      <a:pt x="204183" y="283587"/>
                    </a:lnTo>
                    <a:lnTo>
                      <a:pt x="204183" y="283587"/>
                    </a:lnTo>
                    <a:lnTo>
                      <a:pt x="158809" y="476427"/>
                    </a:lnTo>
                    <a:lnTo>
                      <a:pt x="147466" y="555831"/>
                    </a:lnTo>
                    <a:lnTo>
                      <a:pt x="124779" y="601205"/>
                    </a:lnTo>
                    <a:lnTo>
                      <a:pt x="124779" y="601205"/>
                    </a:lnTo>
                    <a:lnTo>
                      <a:pt x="45374" y="680610"/>
                    </a:lnTo>
                    <a:lnTo>
                      <a:pt x="0" y="725984"/>
                    </a:lnTo>
                    <a:lnTo>
                      <a:pt x="0" y="725984"/>
                    </a:lnTo>
                    <a:lnTo>
                      <a:pt x="68061" y="657923"/>
                    </a:lnTo>
                    <a:lnTo>
                      <a:pt x="113435" y="589862"/>
                    </a:lnTo>
                    <a:lnTo>
                      <a:pt x="136122" y="544488"/>
                    </a:lnTo>
                    <a:lnTo>
                      <a:pt x="147466" y="499114"/>
                    </a:lnTo>
                    <a:lnTo>
                      <a:pt x="147466" y="499114"/>
                    </a:lnTo>
                    <a:lnTo>
                      <a:pt x="181496" y="317618"/>
                    </a:lnTo>
                    <a:lnTo>
                      <a:pt x="204183" y="238213"/>
                    </a:lnTo>
                    <a:lnTo>
                      <a:pt x="249557" y="147465"/>
                    </a:lnTo>
                    <a:lnTo>
                      <a:pt x="249557" y="147465"/>
                    </a:lnTo>
                    <a:lnTo>
                      <a:pt x="306275" y="79404"/>
                    </a:lnTo>
                    <a:lnTo>
                      <a:pt x="351649" y="34030"/>
                    </a:lnTo>
                    <a:lnTo>
                      <a:pt x="385679" y="0"/>
                    </a:lnTo>
                    <a:lnTo>
                      <a:pt x="385679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272" name="Freeform 269">
                <a:extLst>
                  <a:ext uri="{FF2B5EF4-FFF2-40B4-BE49-F238E27FC236}">
                    <a16:creationId xmlns:a16="http://schemas.microsoft.com/office/drawing/2014/main" id="{D2C75C95-8B1E-46B8-AF90-3520279C99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824646" y="167998672"/>
                <a:ext cx="272244" cy="555830"/>
              </a:xfrm>
              <a:custGeom>
                <a:avLst/>
                <a:gdLst>
                  <a:gd name="T0" fmla="*/ 272244 w 272244"/>
                  <a:gd name="T1" fmla="*/ 0 h 555831"/>
                  <a:gd name="T2" fmla="*/ 272244 w 272244"/>
                  <a:gd name="T3" fmla="*/ 0 h 555831"/>
                  <a:gd name="T4" fmla="*/ 215526 w 272244"/>
                  <a:gd name="T5" fmla="*/ 22687 h 555831"/>
                  <a:gd name="T6" fmla="*/ 170152 w 272244"/>
                  <a:gd name="T7" fmla="*/ 45374 h 555831"/>
                  <a:gd name="T8" fmla="*/ 136122 w 272244"/>
                  <a:gd name="T9" fmla="*/ 79404 h 555831"/>
                  <a:gd name="T10" fmla="*/ 136122 w 272244"/>
                  <a:gd name="T11" fmla="*/ 79404 h 555831"/>
                  <a:gd name="T12" fmla="*/ 102091 w 272244"/>
                  <a:gd name="T13" fmla="*/ 124778 h 555831"/>
                  <a:gd name="T14" fmla="*/ 79404 w 272244"/>
                  <a:gd name="T15" fmla="*/ 170152 h 555831"/>
                  <a:gd name="T16" fmla="*/ 68061 w 272244"/>
                  <a:gd name="T17" fmla="*/ 238213 h 555831"/>
                  <a:gd name="T18" fmla="*/ 68061 w 272244"/>
                  <a:gd name="T19" fmla="*/ 317618 h 555831"/>
                  <a:gd name="T20" fmla="*/ 68061 w 272244"/>
                  <a:gd name="T21" fmla="*/ 317618 h 555831"/>
                  <a:gd name="T22" fmla="*/ 68061 w 272244"/>
                  <a:gd name="T23" fmla="*/ 374335 h 555831"/>
                  <a:gd name="T24" fmla="*/ 68061 w 272244"/>
                  <a:gd name="T25" fmla="*/ 419709 h 555831"/>
                  <a:gd name="T26" fmla="*/ 45374 w 272244"/>
                  <a:gd name="T27" fmla="*/ 487770 h 555831"/>
                  <a:gd name="T28" fmla="*/ 11343 w 272244"/>
                  <a:gd name="T29" fmla="*/ 544488 h 555831"/>
                  <a:gd name="T30" fmla="*/ 0 w 272244"/>
                  <a:gd name="T31" fmla="*/ 555831 h 555831"/>
                  <a:gd name="T32" fmla="*/ 0 w 272244"/>
                  <a:gd name="T33" fmla="*/ 555831 h 555831"/>
                  <a:gd name="T34" fmla="*/ 11343 w 272244"/>
                  <a:gd name="T35" fmla="*/ 544488 h 555831"/>
                  <a:gd name="T36" fmla="*/ 34030 w 272244"/>
                  <a:gd name="T37" fmla="*/ 487770 h 555831"/>
                  <a:gd name="T38" fmla="*/ 56717 w 272244"/>
                  <a:gd name="T39" fmla="*/ 397022 h 555831"/>
                  <a:gd name="T40" fmla="*/ 56717 w 272244"/>
                  <a:gd name="T41" fmla="*/ 340305 h 555831"/>
                  <a:gd name="T42" fmla="*/ 56717 w 272244"/>
                  <a:gd name="T43" fmla="*/ 272244 h 555831"/>
                  <a:gd name="T44" fmla="*/ 56717 w 272244"/>
                  <a:gd name="T45" fmla="*/ 272244 h 555831"/>
                  <a:gd name="T46" fmla="*/ 56717 w 272244"/>
                  <a:gd name="T47" fmla="*/ 204183 h 555831"/>
                  <a:gd name="T48" fmla="*/ 68061 w 272244"/>
                  <a:gd name="T49" fmla="*/ 158809 h 555831"/>
                  <a:gd name="T50" fmla="*/ 79404 w 272244"/>
                  <a:gd name="T51" fmla="*/ 113435 h 555831"/>
                  <a:gd name="T52" fmla="*/ 113435 w 272244"/>
                  <a:gd name="T53" fmla="*/ 79404 h 555831"/>
                  <a:gd name="T54" fmla="*/ 158809 w 272244"/>
                  <a:gd name="T55" fmla="*/ 34030 h 555831"/>
                  <a:gd name="T56" fmla="*/ 192839 w 272244"/>
                  <a:gd name="T57" fmla="*/ 22687 h 555831"/>
                  <a:gd name="T58" fmla="*/ 192839 w 272244"/>
                  <a:gd name="T59" fmla="*/ 22687 h 555831"/>
                  <a:gd name="T60" fmla="*/ 272244 w 272244"/>
                  <a:gd name="T61" fmla="*/ 0 h 555831"/>
                  <a:gd name="T62" fmla="*/ 272244 w 272244"/>
                  <a:gd name="T63" fmla="*/ 0 h 5558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72244" h="555831">
                    <a:moveTo>
                      <a:pt x="272244" y="0"/>
                    </a:moveTo>
                    <a:lnTo>
                      <a:pt x="272244" y="0"/>
                    </a:lnTo>
                    <a:lnTo>
                      <a:pt x="215526" y="22687"/>
                    </a:lnTo>
                    <a:lnTo>
                      <a:pt x="170152" y="45374"/>
                    </a:lnTo>
                    <a:lnTo>
                      <a:pt x="136122" y="79404"/>
                    </a:lnTo>
                    <a:lnTo>
                      <a:pt x="136122" y="79404"/>
                    </a:lnTo>
                    <a:lnTo>
                      <a:pt x="102091" y="124778"/>
                    </a:lnTo>
                    <a:lnTo>
                      <a:pt x="79404" y="170152"/>
                    </a:lnTo>
                    <a:lnTo>
                      <a:pt x="68061" y="238213"/>
                    </a:lnTo>
                    <a:lnTo>
                      <a:pt x="68061" y="317618"/>
                    </a:lnTo>
                    <a:lnTo>
                      <a:pt x="68061" y="317618"/>
                    </a:lnTo>
                    <a:lnTo>
                      <a:pt x="68061" y="374335"/>
                    </a:lnTo>
                    <a:lnTo>
                      <a:pt x="68061" y="419709"/>
                    </a:lnTo>
                    <a:lnTo>
                      <a:pt x="45374" y="487770"/>
                    </a:lnTo>
                    <a:lnTo>
                      <a:pt x="11343" y="544488"/>
                    </a:lnTo>
                    <a:lnTo>
                      <a:pt x="0" y="555831"/>
                    </a:lnTo>
                    <a:lnTo>
                      <a:pt x="0" y="555831"/>
                    </a:lnTo>
                    <a:lnTo>
                      <a:pt x="11343" y="544488"/>
                    </a:lnTo>
                    <a:lnTo>
                      <a:pt x="34030" y="487770"/>
                    </a:lnTo>
                    <a:lnTo>
                      <a:pt x="56717" y="397022"/>
                    </a:lnTo>
                    <a:lnTo>
                      <a:pt x="56717" y="340305"/>
                    </a:lnTo>
                    <a:lnTo>
                      <a:pt x="56717" y="272244"/>
                    </a:lnTo>
                    <a:lnTo>
                      <a:pt x="56717" y="272244"/>
                    </a:lnTo>
                    <a:lnTo>
                      <a:pt x="56717" y="204183"/>
                    </a:lnTo>
                    <a:lnTo>
                      <a:pt x="68061" y="158809"/>
                    </a:lnTo>
                    <a:lnTo>
                      <a:pt x="79404" y="113435"/>
                    </a:lnTo>
                    <a:lnTo>
                      <a:pt x="113435" y="79404"/>
                    </a:lnTo>
                    <a:lnTo>
                      <a:pt x="158809" y="34030"/>
                    </a:lnTo>
                    <a:lnTo>
                      <a:pt x="192839" y="22687"/>
                    </a:lnTo>
                    <a:lnTo>
                      <a:pt x="192839" y="22687"/>
                    </a:lnTo>
                    <a:lnTo>
                      <a:pt x="272244" y="0"/>
                    </a:lnTo>
                    <a:lnTo>
                      <a:pt x="272244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273" name="Freeform 270">
                <a:extLst>
                  <a:ext uri="{FF2B5EF4-FFF2-40B4-BE49-F238E27FC236}">
                    <a16:creationId xmlns:a16="http://schemas.microsoft.com/office/drawing/2014/main" id="{9FFAC29D-6BE8-4DDE-993F-9F373DBB2B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892707" y="168010015"/>
                <a:ext cx="317618" cy="476427"/>
              </a:xfrm>
              <a:custGeom>
                <a:avLst/>
                <a:gdLst>
                  <a:gd name="T0" fmla="*/ 238213 w 317618"/>
                  <a:gd name="T1" fmla="*/ 0 h 476427"/>
                  <a:gd name="T2" fmla="*/ 238213 w 317618"/>
                  <a:gd name="T3" fmla="*/ 0 h 476427"/>
                  <a:gd name="T4" fmla="*/ 238213 w 317618"/>
                  <a:gd name="T5" fmla="*/ 11344 h 476427"/>
                  <a:gd name="T6" fmla="*/ 260900 w 317618"/>
                  <a:gd name="T7" fmla="*/ 34031 h 476427"/>
                  <a:gd name="T8" fmla="*/ 283587 w 317618"/>
                  <a:gd name="T9" fmla="*/ 79405 h 476427"/>
                  <a:gd name="T10" fmla="*/ 294931 w 317618"/>
                  <a:gd name="T11" fmla="*/ 147466 h 476427"/>
                  <a:gd name="T12" fmla="*/ 294931 w 317618"/>
                  <a:gd name="T13" fmla="*/ 147466 h 476427"/>
                  <a:gd name="T14" fmla="*/ 294931 w 317618"/>
                  <a:gd name="T15" fmla="*/ 192840 h 476427"/>
                  <a:gd name="T16" fmla="*/ 283587 w 317618"/>
                  <a:gd name="T17" fmla="*/ 238214 h 476427"/>
                  <a:gd name="T18" fmla="*/ 249557 w 317618"/>
                  <a:gd name="T19" fmla="*/ 294931 h 476427"/>
                  <a:gd name="T20" fmla="*/ 215526 w 317618"/>
                  <a:gd name="T21" fmla="*/ 340305 h 476427"/>
                  <a:gd name="T22" fmla="*/ 170152 w 317618"/>
                  <a:gd name="T23" fmla="*/ 385679 h 476427"/>
                  <a:gd name="T24" fmla="*/ 170152 w 317618"/>
                  <a:gd name="T25" fmla="*/ 385679 h 476427"/>
                  <a:gd name="T26" fmla="*/ 0 w 317618"/>
                  <a:gd name="T27" fmla="*/ 476427 h 476427"/>
                  <a:gd name="T28" fmla="*/ 0 w 317618"/>
                  <a:gd name="T29" fmla="*/ 476427 h 476427"/>
                  <a:gd name="T30" fmla="*/ 102091 w 317618"/>
                  <a:gd name="T31" fmla="*/ 431053 h 476427"/>
                  <a:gd name="T32" fmla="*/ 102091 w 317618"/>
                  <a:gd name="T33" fmla="*/ 431053 h 476427"/>
                  <a:gd name="T34" fmla="*/ 158809 w 317618"/>
                  <a:gd name="T35" fmla="*/ 397023 h 476427"/>
                  <a:gd name="T36" fmla="*/ 238213 w 317618"/>
                  <a:gd name="T37" fmla="*/ 328962 h 476427"/>
                  <a:gd name="T38" fmla="*/ 272244 w 317618"/>
                  <a:gd name="T39" fmla="*/ 283588 h 476427"/>
                  <a:gd name="T40" fmla="*/ 306274 w 317618"/>
                  <a:gd name="T41" fmla="*/ 238214 h 476427"/>
                  <a:gd name="T42" fmla="*/ 317618 w 317618"/>
                  <a:gd name="T43" fmla="*/ 192840 h 476427"/>
                  <a:gd name="T44" fmla="*/ 317618 w 317618"/>
                  <a:gd name="T45" fmla="*/ 147466 h 476427"/>
                  <a:gd name="T46" fmla="*/ 317618 w 317618"/>
                  <a:gd name="T47" fmla="*/ 147466 h 476427"/>
                  <a:gd name="T48" fmla="*/ 294931 w 317618"/>
                  <a:gd name="T49" fmla="*/ 68061 h 476427"/>
                  <a:gd name="T50" fmla="*/ 272244 w 317618"/>
                  <a:gd name="T51" fmla="*/ 22687 h 476427"/>
                  <a:gd name="T52" fmla="*/ 238213 w 317618"/>
                  <a:gd name="T53" fmla="*/ 11344 h 476427"/>
                  <a:gd name="T54" fmla="*/ 238213 w 317618"/>
                  <a:gd name="T55" fmla="*/ 0 h 476427"/>
                  <a:gd name="T56" fmla="*/ 238213 w 317618"/>
                  <a:gd name="T57" fmla="*/ 0 h 476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17618" h="476427">
                    <a:moveTo>
                      <a:pt x="238213" y="0"/>
                    </a:moveTo>
                    <a:lnTo>
                      <a:pt x="238213" y="0"/>
                    </a:lnTo>
                    <a:lnTo>
                      <a:pt x="238213" y="11344"/>
                    </a:lnTo>
                    <a:lnTo>
                      <a:pt x="260900" y="34031"/>
                    </a:lnTo>
                    <a:lnTo>
                      <a:pt x="283587" y="79405"/>
                    </a:lnTo>
                    <a:lnTo>
                      <a:pt x="294931" y="147466"/>
                    </a:lnTo>
                    <a:lnTo>
                      <a:pt x="294931" y="147466"/>
                    </a:lnTo>
                    <a:lnTo>
                      <a:pt x="294931" y="192840"/>
                    </a:lnTo>
                    <a:lnTo>
                      <a:pt x="283587" y="238214"/>
                    </a:lnTo>
                    <a:lnTo>
                      <a:pt x="249557" y="294931"/>
                    </a:lnTo>
                    <a:lnTo>
                      <a:pt x="215526" y="340305"/>
                    </a:lnTo>
                    <a:lnTo>
                      <a:pt x="170152" y="385679"/>
                    </a:lnTo>
                    <a:lnTo>
                      <a:pt x="170152" y="385679"/>
                    </a:lnTo>
                    <a:lnTo>
                      <a:pt x="0" y="476427"/>
                    </a:lnTo>
                    <a:lnTo>
                      <a:pt x="0" y="476427"/>
                    </a:lnTo>
                    <a:lnTo>
                      <a:pt x="102091" y="431053"/>
                    </a:lnTo>
                    <a:lnTo>
                      <a:pt x="102091" y="431053"/>
                    </a:lnTo>
                    <a:lnTo>
                      <a:pt x="158809" y="397023"/>
                    </a:lnTo>
                    <a:lnTo>
                      <a:pt x="238213" y="328962"/>
                    </a:lnTo>
                    <a:lnTo>
                      <a:pt x="272244" y="283588"/>
                    </a:lnTo>
                    <a:lnTo>
                      <a:pt x="306274" y="238214"/>
                    </a:lnTo>
                    <a:lnTo>
                      <a:pt x="317618" y="192840"/>
                    </a:lnTo>
                    <a:lnTo>
                      <a:pt x="317618" y="147466"/>
                    </a:lnTo>
                    <a:lnTo>
                      <a:pt x="317618" y="147466"/>
                    </a:lnTo>
                    <a:lnTo>
                      <a:pt x="294931" y="68061"/>
                    </a:lnTo>
                    <a:lnTo>
                      <a:pt x="272244" y="22687"/>
                    </a:lnTo>
                    <a:lnTo>
                      <a:pt x="238213" y="11344"/>
                    </a:lnTo>
                    <a:lnTo>
                      <a:pt x="238213" y="0"/>
                    </a:lnTo>
                    <a:lnTo>
                      <a:pt x="238213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</p:grpSp>
        <p:grpSp>
          <p:nvGrpSpPr>
            <p:cNvPr id="1265" name="Group 271">
              <a:extLst>
                <a:ext uri="{FF2B5EF4-FFF2-40B4-BE49-F238E27FC236}">
                  <a16:creationId xmlns:a16="http://schemas.microsoft.com/office/drawing/2014/main" id="{9FA61EDC-E994-4AF8-B92D-86BD3940255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208679" y="111694228"/>
              <a:ext cx="1002843" cy="477946"/>
              <a:chOff x="78259242" y="168996901"/>
              <a:chExt cx="1247786" cy="544486"/>
            </a:xfrm>
          </p:grpSpPr>
          <p:sp>
            <p:nvSpPr>
              <p:cNvPr id="1266" name="Freeform 272">
                <a:extLst>
                  <a:ext uri="{FF2B5EF4-FFF2-40B4-BE49-F238E27FC236}">
                    <a16:creationId xmlns:a16="http://schemas.microsoft.com/office/drawing/2014/main" id="{30864C94-0AEE-4751-87BE-DAD6E0A6D4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429399" y="169042248"/>
                <a:ext cx="737327" cy="499116"/>
              </a:xfrm>
              <a:custGeom>
                <a:avLst/>
                <a:gdLst>
                  <a:gd name="T0" fmla="*/ 691954 w 737328"/>
                  <a:gd name="T1" fmla="*/ 45374 h 499114"/>
                  <a:gd name="T2" fmla="*/ 691954 w 737328"/>
                  <a:gd name="T3" fmla="*/ 45374 h 499114"/>
                  <a:gd name="T4" fmla="*/ 612549 w 737328"/>
                  <a:gd name="T5" fmla="*/ 11344 h 499114"/>
                  <a:gd name="T6" fmla="*/ 521801 w 737328"/>
                  <a:gd name="T7" fmla="*/ 0 h 499114"/>
                  <a:gd name="T8" fmla="*/ 476427 w 737328"/>
                  <a:gd name="T9" fmla="*/ 0 h 499114"/>
                  <a:gd name="T10" fmla="*/ 431053 w 737328"/>
                  <a:gd name="T11" fmla="*/ 11344 h 499114"/>
                  <a:gd name="T12" fmla="*/ 397023 w 737328"/>
                  <a:gd name="T13" fmla="*/ 34031 h 499114"/>
                  <a:gd name="T14" fmla="*/ 351649 w 737328"/>
                  <a:gd name="T15" fmla="*/ 68061 h 499114"/>
                  <a:gd name="T16" fmla="*/ 351649 w 737328"/>
                  <a:gd name="T17" fmla="*/ 68061 h 499114"/>
                  <a:gd name="T18" fmla="*/ 294931 w 737328"/>
                  <a:gd name="T19" fmla="*/ 136122 h 499114"/>
                  <a:gd name="T20" fmla="*/ 238214 w 737328"/>
                  <a:gd name="T21" fmla="*/ 192840 h 499114"/>
                  <a:gd name="T22" fmla="*/ 147466 w 737328"/>
                  <a:gd name="T23" fmla="*/ 328962 h 499114"/>
                  <a:gd name="T24" fmla="*/ 147466 w 737328"/>
                  <a:gd name="T25" fmla="*/ 328962 h 499114"/>
                  <a:gd name="T26" fmla="*/ 90748 w 737328"/>
                  <a:gd name="T27" fmla="*/ 397023 h 499114"/>
                  <a:gd name="T28" fmla="*/ 45374 w 737328"/>
                  <a:gd name="T29" fmla="*/ 431053 h 499114"/>
                  <a:gd name="T30" fmla="*/ 0 w 737328"/>
                  <a:gd name="T31" fmla="*/ 453740 h 499114"/>
                  <a:gd name="T32" fmla="*/ 0 w 737328"/>
                  <a:gd name="T33" fmla="*/ 453740 h 499114"/>
                  <a:gd name="T34" fmla="*/ 68061 w 737328"/>
                  <a:gd name="T35" fmla="*/ 476427 h 499114"/>
                  <a:gd name="T36" fmla="*/ 238214 w 737328"/>
                  <a:gd name="T37" fmla="*/ 499114 h 499114"/>
                  <a:gd name="T38" fmla="*/ 340305 w 737328"/>
                  <a:gd name="T39" fmla="*/ 499114 h 499114"/>
                  <a:gd name="T40" fmla="*/ 431053 w 737328"/>
                  <a:gd name="T41" fmla="*/ 487771 h 499114"/>
                  <a:gd name="T42" fmla="*/ 521801 w 737328"/>
                  <a:gd name="T43" fmla="*/ 465084 h 499114"/>
                  <a:gd name="T44" fmla="*/ 555832 w 737328"/>
                  <a:gd name="T45" fmla="*/ 442397 h 499114"/>
                  <a:gd name="T46" fmla="*/ 578519 w 737328"/>
                  <a:gd name="T47" fmla="*/ 419710 h 499114"/>
                  <a:gd name="T48" fmla="*/ 578519 w 737328"/>
                  <a:gd name="T49" fmla="*/ 419710 h 499114"/>
                  <a:gd name="T50" fmla="*/ 669267 w 737328"/>
                  <a:gd name="T51" fmla="*/ 294931 h 499114"/>
                  <a:gd name="T52" fmla="*/ 714641 w 737328"/>
                  <a:gd name="T53" fmla="*/ 192840 h 499114"/>
                  <a:gd name="T54" fmla="*/ 737328 w 737328"/>
                  <a:gd name="T55" fmla="*/ 136122 h 499114"/>
                  <a:gd name="T56" fmla="*/ 737328 w 737328"/>
                  <a:gd name="T57" fmla="*/ 102092 h 499114"/>
                  <a:gd name="T58" fmla="*/ 714641 w 737328"/>
                  <a:gd name="T59" fmla="*/ 68061 h 499114"/>
                  <a:gd name="T60" fmla="*/ 691954 w 737328"/>
                  <a:gd name="T61" fmla="*/ 45374 h 499114"/>
                  <a:gd name="T62" fmla="*/ 691954 w 737328"/>
                  <a:gd name="T63" fmla="*/ 45374 h 499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37328" h="499114">
                    <a:moveTo>
                      <a:pt x="691954" y="45374"/>
                    </a:moveTo>
                    <a:lnTo>
                      <a:pt x="691954" y="45374"/>
                    </a:lnTo>
                    <a:lnTo>
                      <a:pt x="612549" y="11344"/>
                    </a:lnTo>
                    <a:lnTo>
                      <a:pt x="521801" y="0"/>
                    </a:lnTo>
                    <a:lnTo>
                      <a:pt x="476427" y="0"/>
                    </a:lnTo>
                    <a:lnTo>
                      <a:pt x="431053" y="11344"/>
                    </a:lnTo>
                    <a:lnTo>
                      <a:pt x="397023" y="34031"/>
                    </a:lnTo>
                    <a:lnTo>
                      <a:pt x="351649" y="68061"/>
                    </a:lnTo>
                    <a:lnTo>
                      <a:pt x="351649" y="68061"/>
                    </a:lnTo>
                    <a:lnTo>
                      <a:pt x="294931" y="136122"/>
                    </a:lnTo>
                    <a:lnTo>
                      <a:pt x="238214" y="192840"/>
                    </a:lnTo>
                    <a:lnTo>
                      <a:pt x="147466" y="328962"/>
                    </a:lnTo>
                    <a:lnTo>
                      <a:pt x="147466" y="328962"/>
                    </a:lnTo>
                    <a:lnTo>
                      <a:pt x="90748" y="397023"/>
                    </a:lnTo>
                    <a:lnTo>
                      <a:pt x="45374" y="431053"/>
                    </a:lnTo>
                    <a:lnTo>
                      <a:pt x="0" y="453740"/>
                    </a:lnTo>
                    <a:lnTo>
                      <a:pt x="0" y="453740"/>
                    </a:lnTo>
                    <a:lnTo>
                      <a:pt x="68061" y="476427"/>
                    </a:lnTo>
                    <a:lnTo>
                      <a:pt x="238214" y="499114"/>
                    </a:lnTo>
                    <a:lnTo>
                      <a:pt x="340305" y="499114"/>
                    </a:lnTo>
                    <a:lnTo>
                      <a:pt x="431053" y="487771"/>
                    </a:lnTo>
                    <a:lnTo>
                      <a:pt x="521801" y="465084"/>
                    </a:lnTo>
                    <a:lnTo>
                      <a:pt x="555832" y="442397"/>
                    </a:lnTo>
                    <a:lnTo>
                      <a:pt x="578519" y="419710"/>
                    </a:lnTo>
                    <a:lnTo>
                      <a:pt x="578519" y="419710"/>
                    </a:lnTo>
                    <a:lnTo>
                      <a:pt x="669267" y="294931"/>
                    </a:lnTo>
                    <a:lnTo>
                      <a:pt x="714641" y="192840"/>
                    </a:lnTo>
                    <a:lnTo>
                      <a:pt x="737328" y="136122"/>
                    </a:lnTo>
                    <a:lnTo>
                      <a:pt x="737328" y="102092"/>
                    </a:lnTo>
                    <a:lnTo>
                      <a:pt x="714641" y="68061"/>
                    </a:lnTo>
                    <a:lnTo>
                      <a:pt x="691954" y="45374"/>
                    </a:lnTo>
                    <a:lnTo>
                      <a:pt x="691954" y="45374"/>
                    </a:lnTo>
                    <a:close/>
                  </a:path>
                </a:pathLst>
              </a:custGeom>
              <a:solidFill>
                <a:srgbClr val="FF7F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267" name="Freeform 273">
                <a:extLst>
                  <a:ext uri="{FF2B5EF4-FFF2-40B4-BE49-F238E27FC236}">
                    <a16:creationId xmlns:a16="http://schemas.microsoft.com/office/drawing/2014/main" id="{759EBDED-BCF2-4240-A07C-598EF4B205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293273" y="168996901"/>
                <a:ext cx="1213755" cy="499113"/>
              </a:xfrm>
              <a:custGeom>
                <a:avLst/>
                <a:gdLst>
                  <a:gd name="T0" fmla="*/ 1213755 w 1213755"/>
                  <a:gd name="T1" fmla="*/ 11344 h 499114"/>
                  <a:gd name="T2" fmla="*/ 1213755 w 1213755"/>
                  <a:gd name="T3" fmla="*/ 11344 h 499114"/>
                  <a:gd name="T4" fmla="*/ 1157037 w 1213755"/>
                  <a:gd name="T5" fmla="*/ 11344 h 499114"/>
                  <a:gd name="T6" fmla="*/ 1032259 w 1213755"/>
                  <a:gd name="T7" fmla="*/ 22687 h 499114"/>
                  <a:gd name="T8" fmla="*/ 941511 w 1213755"/>
                  <a:gd name="T9" fmla="*/ 45374 h 499114"/>
                  <a:gd name="T10" fmla="*/ 862106 w 1213755"/>
                  <a:gd name="T11" fmla="*/ 68061 h 499114"/>
                  <a:gd name="T12" fmla="*/ 782702 w 1213755"/>
                  <a:gd name="T13" fmla="*/ 102092 h 499114"/>
                  <a:gd name="T14" fmla="*/ 703297 w 1213755"/>
                  <a:gd name="T15" fmla="*/ 158809 h 499114"/>
                  <a:gd name="T16" fmla="*/ 703297 w 1213755"/>
                  <a:gd name="T17" fmla="*/ 158809 h 499114"/>
                  <a:gd name="T18" fmla="*/ 453740 w 1213755"/>
                  <a:gd name="T19" fmla="*/ 362992 h 499114"/>
                  <a:gd name="T20" fmla="*/ 351649 w 1213755"/>
                  <a:gd name="T21" fmla="*/ 431053 h 499114"/>
                  <a:gd name="T22" fmla="*/ 272244 w 1213755"/>
                  <a:gd name="T23" fmla="*/ 465084 h 499114"/>
                  <a:gd name="T24" fmla="*/ 272244 w 1213755"/>
                  <a:gd name="T25" fmla="*/ 465084 h 499114"/>
                  <a:gd name="T26" fmla="*/ 102092 w 1213755"/>
                  <a:gd name="T27" fmla="*/ 487771 h 499114"/>
                  <a:gd name="T28" fmla="*/ 0 w 1213755"/>
                  <a:gd name="T29" fmla="*/ 499114 h 499114"/>
                  <a:gd name="T30" fmla="*/ 0 w 1213755"/>
                  <a:gd name="T31" fmla="*/ 499114 h 499114"/>
                  <a:gd name="T32" fmla="*/ 45374 w 1213755"/>
                  <a:gd name="T33" fmla="*/ 487771 h 499114"/>
                  <a:gd name="T34" fmla="*/ 147466 w 1213755"/>
                  <a:gd name="T35" fmla="*/ 476427 h 499114"/>
                  <a:gd name="T36" fmla="*/ 215527 w 1213755"/>
                  <a:gd name="T37" fmla="*/ 465084 h 499114"/>
                  <a:gd name="T38" fmla="*/ 283588 w 1213755"/>
                  <a:gd name="T39" fmla="*/ 442397 h 499114"/>
                  <a:gd name="T40" fmla="*/ 351649 w 1213755"/>
                  <a:gd name="T41" fmla="*/ 408366 h 499114"/>
                  <a:gd name="T42" fmla="*/ 419710 w 1213755"/>
                  <a:gd name="T43" fmla="*/ 362992 h 499114"/>
                  <a:gd name="T44" fmla="*/ 419710 w 1213755"/>
                  <a:gd name="T45" fmla="*/ 362992 h 499114"/>
                  <a:gd name="T46" fmla="*/ 521801 w 1213755"/>
                  <a:gd name="T47" fmla="*/ 272244 h 499114"/>
                  <a:gd name="T48" fmla="*/ 635236 w 1213755"/>
                  <a:gd name="T49" fmla="*/ 181496 h 499114"/>
                  <a:gd name="T50" fmla="*/ 748671 w 1213755"/>
                  <a:gd name="T51" fmla="*/ 102092 h 499114"/>
                  <a:gd name="T52" fmla="*/ 816732 w 1213755"/>
                  <a:gd name="T53" fmla="*/ 79405 h 499114"/>
                  <a:gd name="T54" fmla="*/ 896137 w 1213755"/>
                  <a:gd name="T55" fmla="*/ 45374 h 499114"/>
                  <a:gd name="T56" fmla="*/ 896137 w 1213755"/>
                  <a:gd name="T57" fmla="*/ 45374 h 499114"/>
                  <a:gd name="T58" fmla="*/ 1032259 w 1213755"/>
                  <a:gd name="T59" fmla="*/ 11344 h 499114"/>
                  <a:gd name="T60" fmla="*/ 1134350 w 1213755"/>
                  <a:gd name="T61" fmla="*/ 0 h 499114"/>
                  <a:gd name="T62" fmla="*/ 1191068 w 1213755"/>
                  <a:gd name="T63" fmla="*/ 11344 h 499114"/>
                  <a:gd name="T64" fmla="*/ 1213755 w 1213755"/>
                  <a:gd name="T65" fmla="*/ 11344 h 499114"/>
                  <a:gd name="T66" fmla="*/ 1213755 w 1213755"/>
                  <a:gd name="T67" fmla="*/ 11344 h 499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213755" h="499114">
                    <a:moveTo>
                      <a:pt x="1213755" y="11344"/>
                    </a:moveTo>
                    <a:lnTo>
                      <a:pt x="1213755" y="11344"/>
                    </a:lnTo>
                    <a:lnTo>
                      <a:pt x="1157037" y="11344"/>
                    </a:lnTo>
                    <a:lnTo>
                      <a:pt x="1032259" y="22687"/>
                    </a:lnTo>
                    <a:lnTo>
                      <a:pt x="941511" y="45374"/>
                    </a:lnTo>
                    <a:lnTo>
                      <a:pt x="862106" y="68061"/>
                    </a:lnTo>
                    <a:lnTo>
                      <a:pt x="782702" y="102092"/>
                    </a:lnTo>
                    <a:lnTo>
                      <a:pt x="703297" y="158809"/>
                    </a:lnTo>
                    <a:lnTo>
                      <a:pt x="703297" y="158809"/>
                    </a:lnTo>
                    <a:lnTo>
                      <a:pt x="453740" y="362992"/>
                    </a:lnTo>
                    <a:lnTo>
                      <a:pt x="351649" y="431053"/>
                    </a:lnTo>
                    <a:lnTo>
                      <a:pt x="272244" y="465084"/>
                    </a:lnTo>
                    <a:lnTo>
                      <a:pt x="272244" y="465084"/>
                    </a:lnTo>
                    <a:lnTo>
                      <a:pt x="102092" y="487771"/>
                    </a:lnTo>
                    <a:lnTo>
                      <a:pt x="0" y="499114"/>
                    </a:lnTo>
                    <a:lnTo>
                      <a:pt x="0" y="499114"/>
                    </a:lnTo>
                    <a:lnTo>
                      <a:pt x="45374" y="487771"/>
                    </a:lnTo>
                    <a:lnTo>
                      <a:pt x="147466" y="476427"/>
                    </a:lnTo>
                    <a:lnTo>
                      <a:pt x="215527" y="465084"/>
                    </a:lnTo>
                    <a:lnTo>
                      <a:pt x="283588" y="442397"/>
                    </a:lnTo>
                    <a:lnTo>
                      <a:pt x="351649" y="408366"/>
                    </a:lnTo>
                    <a:lnTo>
                      <a:pt x="419710" y="362992"/>
                    </a:lnTo>
                    <a:lnTo>
                      <a:pt x="419710" y="362992"/>
                    </a:lnTo>
                    <a:lnTo>
                      <a:pt x="521801" y="272244"/>
                    </a:lnTo>
                    <a:lnTo>
                      <a:pt x="635236" y="181496"/>
                    </a:lnTo>
                    <a:lnTo>
                      <a:pt x="748671" y="102092"/>
                    </a:lnTo>
                    <a:lnTo>
                      <a:pt x="816732" y="79405"/>
                    </a:lnTo>
                    <a:lnTo>
                      <a:pt x="896137" y="45374"/>
                    </a:lnTo>
                    <a:lnTo>
                      <a:pt x="896137" y="45374"/>
                    </a:lnTo>
                    <a:lnTo>
                      <a:pt x="1032259" y="11344"/>
                    </a:lnTo>
                    <a:lnTo>
                      <a:pt x="1134350" y="0"/>
                    </a:lnTo>
                    <a:lnTo>
                      <a:pt x="1191068" y="11344"/>
                    </a:lnTo>
                    <a:lnTo>
                      <a:pt x="1213755" y="11344"/>
                    </a:lnTo>
                    <a:lnTo>
                      <a:pt x="1213755" y="1134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268" name="Freeform 274">
                <a:extLst>
                  <a:ext uri="{FF2B5EF4-FFF2-40B4-BE49-F238E27FC236}">
                    <a16:creationId xmlns:a16="http://schemas.microsoft.com/office/drawing/2014/main" id="{2DB6517D-6EBF-4B43-82AC-E3FF4EE306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259242" y="169019587"/>
                <a:ext cx="907480" cy="465084"/>
              </a:xfrm>
              <a:custGeom>
                <a:avLst/>
                <a:gdLst>
                  <a:gd name="T0" fmla="*/ 907480 w 907480"/>
                  <a:gd name="T1" fmla="*/ 68061 h 465084"/>
                  <a:gd name="T2" fmla="*/ 907480 w 907480"/>
                  <a:gd name="T3" fmla="*/ 68061 h 465084"/>
                  <a:gd name="T4" fmla="*/ 828075 w 907480"/>
                  <a:gd name="T5" fmla="*/ 34031 h 465084"/>
                  <a:gd name="T6" fmla="*/ 748671 w 907480"/>
                  <a:gd name="T7" fmla="*/ 11344 h 465084"/>
                  <a:gd name="T8" fmla="*/ 703297 w 907480"/>
                  <a:gd name="T9" fmla="*/ 11344 h 465084"/>
                  <a:gd name="T10" fmla="*/ 669266 w 907480"/>
                  <a:gd name="T11" fmla="*/ 22687 h 465084"/>
                  <a:gd name="T12" fmla="*/ 669266 w 907480"/>
                  <a:gd name="T13" fmla="*/ 22687 h 465084"/>
                  <a:gd name="T14" fmla="*/ 589862 w 907480"/>
                  <a:gd name="T15" fmla="*/ 45374 h 465084"/>
                  <a:gd name="T16" fmla="*/ 499114 w 907480"/>
                  <a:gd name="T17" fmla="*/ 79405 h 465084"/>
                  <a:gd name="T18" fmla="*/ 453740 w 907480"/>
                  <a:gd name="T19" fmla="*/ 113435 h 465084"/>
                  <a:gd name="T20" fmla="*/ 419709 w 907480"/>
                  <a:gd name="T21" fmla="*/ 147466 h 465084"/>
                  <a:gd name="T22" fmla="*/ 374335 w 907480"/>
                  <a:gd name="T23" fmla="*/ 192840 h 465084"/>
                  <a:gd name="T24" fmla="*/ 328961 w 907480"/>
                  <a:gd name="T25" fmla="*/ 260901 h 465084"/>
                  <a:gd name="T26" fmla="*/ 328961 w 907480"/>
                  <a:gd name="T27" fmla="*/ 260901 h 465084"/>
                  <a:gd name="T28" fmla="*/ 294931 w 907480"/>
                  <a:gd name="T29" fmla="*/ 317618 h 465084"/>
                  <a:gd name="T30" fmla="*/ 238213 w 907480"/>
                  <a:gd name="T31" fmla="*/ 374336 h 465084"/>
                  <a:gd name="T32" fmla="*/ 181496 w 907480"/>
                  <a:gd name="T33" fmla="*/ 408366 h 465084"/>
                  <a:gd name="T34" fmla="*/ 124778 w 907480"/>
                  <a:gd name="T35" fmla="*/ 431053 h 465084"/>
                  <a:gd name="T36" fmla="*/ 45374 w 907480"/>
                  <a:gd name="T37" fmla="*/ 465084 h 465084"/>
                  <a:gd name="T38" fmla="*/ 0 w 907480"/>
                  <a:gd name="T39" fmla="*/ 465084 h 465084"/>
                  <a:gd name="T40" fmla="*/ 0 w 907480"/>
                  <a:gd name="T41" fmla="*/ 465084 h 465084"/>
                  <a:gd name="T42" fmla="*/ 34030 w 907480"/>
                  <a:gd name="T43" fmla="*/ 453740 h 465084"/>
                  <a:gd name="T44" fmla="*/ 124778 w 907480"/>
                  <a:gd name="T45" fmla="*/ 419710 h 465084"/>
                  <a:gd name="T46" fmla="*/ 181496 w 907480"/>
                  <a:gd name="T47" fmla="*/ 374336 h 465084"/>
                  <a:gd name="T48" fmla="*/ 249557 w 907480"/>
                  <a:gd name="T49" fmla="*/ 328962 h 465084"/>
                  <a:gd name="T50" fmla="*/ 306274 w 907480"/>
                  <a:gd name="T51" fmla="*/ 260901 h 465084"/>
                  <a:gd name="T52" fmla="*/ 374335 w 907480"/>
                  <a:gd name="T53" fmla="*/ 181496 h 465084"/>
                  <a:gd name="T54" fmla="*/ 374335 w 907480"/>
                  <a:gd name="T55" fmla="*/ 181496 h 465084"/>
                  <a:gd name="T56" fmla="*/ 431053 w 907480"/>
                  <a:gd name="T57" fmla="*/ 102092 h 465084"/>
                  <a:gd name="T58" fmla="*/ 499114 w 907480"/>
                  <a:gd name="T59" fmla="*/ 45374 h 465084"/>
                  <a:gd name="T60" fmla="*/ 567175 w 907480"/>
                  <a:gd name="T61" fmla="*/ 22687 h 465084"/>
                  <a:gd name="T62" fmla="*/ 635236 w 907480"/>
                  <a:gd name="T63" fmla="*/ 0 h 465084"/>
                  <a:gd name="T64" fmla="*/ 691953 w 907480"/>
                  <a:gd name="T65" fmla="*/ 0 h 465084"/>
                  <a:gd name="T66" fmla="*/ 737327 w 907480"/>
                  <a:gd name="T67" fmla="*/ 0 h 465084"/>
                  <a:gd name="T68" fmla="*/ 794045 w 907480"/>
                  <a:gd name="T69" fmla="*/ 11344 h 465084"/>
                  <a:gd name="T70" fmla="*/ 794045 w 907480"/>
                  <a:gd name="T71" fmla="*/ 11344 h 465084"/>
                  <a:gd name="T72" fmla="*/ 873449 w 907480"/>
                  <a:gd name="T73" fmla="*/ 45374 h 465084"/>
                  <a:gd name="T74" fmla="*/ 907480 w 907480"/>
                  <a:gd name="T75" fmla="*/ 68061 h 465084"/>
                  <a:gd name="T76" fmla="*/ 907480 w 907480"/>
                  <a:gd name="T77" fmla="*/ 68061 h 4650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907480" h="465084">
                    <a:moveTo>
                      <a:pt x="907480" y="68061"/>
                    </a:moveTo>
                    <a:lnTo>
                      <a:pt x="907480" y="68061"/>
                    </a:lnTo>
                    <a:lnTo>
                      <a:pt x="828075" y="34031"/>
                    </a:lnTo>
                    <a:lnTo>
                      <a:pt x="748671" y="11344"/>
                    </a:lnTo>
                    <a:lnTo>
                      <a:pt x="703297" y="11344"/>
                    </a:lnTo>
                    <a:lnTo>
                      <a:pt x="669266" y="22687"/>
                    </a:lnTo>
                    <a:lnTo>
                      <a:pt x="669266" y="22687"/>
                    </a:lnTo>
                    <a:lnTo>
                      <a:pt x="589862" y="45374"/>
                    </a:lnTo>
                    <a:lnTo>
                      <a:pt x="499114" y="79405"/>
                    </a:lnTo>
                    <a:lnTo>
                      <a:pt x="453740" y="113435"/>
                    </a:lnTo>
                    <a:lnTo>
                      <a:pt x="419709" y="147466"/>
                    </a:lnTo>
                    <a:lnTo>
                      <a:pt x="374335" y="192840"/>
                    </a:lnTo>
                    <a:lnTo>
                      <a:pt x="328961" y="260901"/>
                    </a:lnTo>
                    <a:lnTo>
                      <a:pt x="328961" y="260901"/>
                    </a:lnTo>
                    <a:lnTo>
                      <a:pt x="294931" y="317618"/>
                    </a:lnTo>
                    <a:lnTo>
                      <a:pt x="238213" y="374336"/>
                    </a:lnTo>
                    <a:lnTo>
                      <a:pt x="181496" y="408366"/>
                    </a:lnTo>
                    <a:lnTo>
                      <a:pt x="124778" y="431053"/>
                    </a:lnTo>
                    <a:lnTo>
                      <a:pt x="45374" y="465084"/>
                    </a:lnTo>
                    <a:lnTo>
                      <a:pt x="0" y="465084"/>
                    </a:lnTo>
                    <a:lnTo>
                      <a:pt x="0" y="465084"/>
                    </a:lnTo>
                    <a:lnTo>
                      <a:pt x="34030" y="453740"/>
                    </a:lnTo>
                    <a:lnTo>
                      <a:pt x="124778" y="419710"/>
                    </a:lnTo>
                    <a:lnTo>
                      <a:pt x="181496" y="374336"/>
                    </a:lnTo>
                    <a:lnTo>
                      <a:pt x="249557" y="328962"/>
                    </a:lnTo>
                    <a:lnTo>
                      <a:pt x="306274" y="260901"/>
                    </a:lnTo>
                    <a:lnTo>
                      <a:pt x="374335" y="181496"/>
                    </a:lnTo>
                    <a:lnTo>
                      <a:pt x="374335" y="181496"/>
                    </a:lnTo>
                    <a:lnTo>
                      <a:pt x="431053" y="102092"/>
                    </a:lnTo>
                    <a:lnTo>
                      <a:pt x="499114" y="45374"/>
                    </a:lnTo>
                    <a:lnTo>
                      <a:pt x="567175" y="22687"/>
                    </a:lnTo>
                    <a:lnTo>
                      <a:pt x="635236" y="0"/>
                    </a:lnTo>
                    <a:lnTo>
                      <a:pt x="691953" y="0"/>
                    </a:lnTo>
                    <a:lnTo>
                      <a:pt x="737327" y="0"/>
                    </a:lnTo>
                    <a:lnTo>
                      <a:pt x="794045" y="11344"/>
                    </a:lnTo>
                    <a:lnTo>
                      <a:pt x="794045" y="11344"/>
                    </a:lnTo>
                    <a:lnTo>
                      <a:pt x="873449" y="45374"/>
                    </a:lnTo>
                    <a:lnTo>
                      <a:pt x="907480" y="68061"/>
                    </a:lnTo>
                    <a:lnTo>
                      <a:pt x="907480" y="6806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  <p:sp>
            <p:nvSpPr>
              <p:cNvPr id="1269" name="Freeform 275">
                <a:extLst>
                  <a:ext uri="{FF2B5EF4-FFF2-40B4-BE49-F238E27FC236}">
                    <a16:creationId xmlns:a16="http://schemas.microsoft.com/office/drawing/2014/main" id="{495435B1-90E0-4959-BBD3-368BD81FBC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418051" y="169133023"/>
                <a:ext cx="794045" cy="408364"/>
              </a:xfrm>
              <a:custGeom>
                <a:avLst/>
                <a:gdLst>
                  <a:gd name="T0" fmla="*/ 771358 w 794045"/>
                  <a:gd name="T1" fmla="*/ 0 h 408366"/>
                  <a:gd name="T2" fmla="*/ 771358 w 794045"/>
                  <a:gd name="T3" fmla="*/ 0 h 408366"/>
                  <a:gd name="T4" fmla="*/ 782701 w 794045"/>
                  <a:gd name="T5" fmla="*/ 22687 h 408366"/>
                  <a:gd name="T6" fmla="*/ 782701 w 794045"/>
                  <a:gd name="T7" fmla="*/ 79405 h 408366"/>
                  <a:gd name="T8" fmla="*/ 782701 w 794045"/>
                  <a:gd name="T9" fmla="*/ 113435 h 408366"/>
                  <a:gd name="T10" fmla="*/ 760014 w 794045"/>
                  <a:gd name="T11" fmla="*/ 158809 h 408366"/>
                  <a:gd name="T12" fmla="*/ 737327 w 794045"/>
                  <a:gd name="T13" fmla="*/ 204183 h 408366"/>
                  <a:gd name="T14" fmla="*/ 703297 w 794045"/>
                  <a:gd name="T15" fmla="*/ 260901 h 408366"/>
                  <a:gd name="T16" fmla="*/ 703297 w 794045"/>
                  <a:gd name="T17" fmla="*/ 260901 h 408366"/>
                  <a:gd name="T18" fmla="*/ 657923 w 794045"/>
                  <a:gd name="T19" fmla="*/ 306275 h 408366"/>
                  <a:gd name="T20" fmla="*/ 601205 w 794045"/>
                  <a:gd name="T21" fmla="*/ 340305 h 408366"/>
                  <a:gd name="T22" fmla="*/ 555831 w 794045"/>
                  <a:gd name="T23" fmla="*/ 362992 h 408366"/>
                  <a:gd name="T24" fmla="*/ 499114 w 794045"/>
                  <a:gd name="T25" fmla="*/ 385679 h 408366"/>
                  <a:gd name="T26" fmla="*/ 397022 w 794045"/>
                  <a:gd name="T27" fmla="*/ 397023 h 408366"/>
                  <a:gd name="T28" fmla="*/ 306274 w 794045"/>
                  <a:gd name="T29" fmla="*/ 397023 h 408366"/>
                  <a:gd name="T30" fmla="*/ 306274 w 794045"/>
                  <a:gd name="T31" fmla="*/ 397023 h 408366"/>
                  <a:gd name="T32" fmla="*/ 124778 w 794045"/>
                  <a:gd name="T33" fmla="*/ 362992 h 408366"/>
                  <a:gd name="T34" fmla="*/ 0 w 794045"/>
                  <a:gd name="T35" fmla="*/ 340305 h 408366"/>
                  <a:gd name="T36" fmla="*/ 0 w 794045"/>
                  <a:gd name="T37" fmla="*/ 340305 h 408366"/>
                  <a:gd name="T38" fmla="*/ 45374 w 794045"/>
                  <a:gd name="T39" fmla="*/ 351649 h 408366"/>
                  <a:gd name="T40" fmla="*/ 170152 w 794045"/>
                  <a:gd name="T41" fmla="*/ 385679 h 408366"/>
                  <a:gd name="T42" fmla="*/ 170152 w 794045"/>
                  <a:gd name="T43" fmla="*/ 385679 h 408366"/>
                  <a:gd name="T44" fmla="*/ 272244 w 794045"/>
                  <a:gd name="T45" fmla="*/ 408366 h 408366"/>
                  <a:gd name="T46" fmla="*/ 362992 w 794045"/>
                  <a:gd name="T47" fmla="*/ 408366 h 408366"/>
                  <a:gd name="T48" fmla="*/ 442396 w 794045"/>
                  <a:gd name="T49" fmla="*/ 397023 h 408366"/>
                  <a:gd name="T50" fmla="*/ 533144 w 794045"/>
                  <a:gd name="T51" fmla="*/ 385679 h 408366"/>
                  <a:gd name="T52" fmla="*/ 623892 w 794045"/>
                  <a:gd name="T53" fmla="*/ 362992 h 408366"/>
                  <a:gd name="T54" fmla="*/ 691953 w 794045"/>
                  <a:gd name="T55" fmla="*/ 317618 h 408366"/>
                  <a:gd name="T56" fmla="*/ 714640 w 794045"/>
                  <a:gd name="T57" fmla="*/ 294931 h 408366"/>
                  <a:gd name="T58" fmla="*/ 737327 w 794045"/>
                  <a:gd name="T59" fmla="*/ 272244 h 408366"/>
                  <a:gd name="T60" fmla="*/ 737327 w 794045"/>
                  <a:gd name="T61" fmla="*/ 272244 h 408366"/>
                  <a:gd name="T62" fmla="*/ 771358 w 794045"/>
                  <a:gd name="T63" fmla="*/ 204183 h 408366"/>
                  <a:gd name="T64" fmla="*/ 782701 w 794045"/>
                  <a:gd name="T65" fmla="*/ 158809 h 408366"/>
                  <a:gd name="T66" fmla="*/ 794045 w 794045"/>
                  <a:gd name="T67" fmla="*/ 113435 h 408366"/>
                  <a:gd name="T68" fmla="*/ 794045 w 794045"/>
                  <a:gd name="T69" fmla="*/ 68061 h 408366"/>
                  <a:gd name="T70" fmla="*/ 782701 w 794045"/>
                  <a:gd name="T71" fmla="*/ 22687 h 408366"/>
                  <a:gd name="T72" fmla="*/ 771358 w 794045"/>
                  <a:gd name="T73" fmla="*/ 0 h 408366"/>
                  <a:gd name="T74" fmla="*/ 771358 w 794045"/>
                  <a:gd name="T75" fmla="*/ 0 h 408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94045" h="408366">
                    <a:moveTo>
                      <a:pt x="771358" y="0"/>
                    </a:moveTo>
                    <a:lnTo>
                      <a:pt x="771358" y="0"/>
                    </a:lnTo>
                    <a:lnTo>
                      <a:pt x="782701" y="22687"/>
                    </a:lnTo>
                    <a:lnTo>
                      <a:pt x="782701" y="79405"/>
                    </a:lnTo>
                    <a:lnTo>
                      <a:pt x="782701" y="113435"/>
                    </a:lnTo>
                    <a:lnTo>
                      <a:pt x="760014" y="158809"/>
                    </a:lnTo>
                    <a:lnTo>
                      <a:pt x="737327" y="204183"/>
                    </a:lnTo>
                    <a:lnTo>
                      <a:pt x="703297" y="260901"/>
                    </a:lnTo>
                    <a:lnTo>
                      <a:pt x="703297" y="260901"/>
                    </a:lnTo>
                    <a:lnTo>
                      <a:pt x="657923" y="306275"/>
                    </a:lnTo>
                    <a:lnTo>
                      <a:pt x="601205" y="340305"/>
                    </a:lnTo>
                    <a:lnTo>
                      <a:pt x="555831" y="362992"/>
                    </a:lnTo>
                    <a:lnTo>
                      <a:pt x="499114" y="385679"/>
                    </a:lnTo>
                    <a:lnTo>
                      <a:pt x="397022" y="397023"/>
                    </a:lnTo>
                    <a:lnTo>
                      <a:pt x="306274" y="397023"/>
                    </a:lnTo>
                    <a:lnTo>
                      <a:pt x="306274" y="397023"/>
                    </a:lnTo>
                    <a:lnTo>
                      <a:pt x="124778" y="362992"/>
                    </a:lnTo>
                    <a:lnTo>
                      <a:pt x="0" y="340305"/>
                    </a:lnTo>
                    <a:lnTo>
                      <a:pt x="0" y="340305"/>
                    </a:lnTo>
                    <a:lnTo>
                      <a:pt x="45374" y="351649"/>
                    </a:lnTo>
                    <a:lnTo>
                      <a:pt x="170152" y="385679"/>
                    </a:lnTo>
                    <a:lnTo>
                      <a:pt x="170152" y="385679"/>
                    </a:lnTo>
                    <a:lnTo>
                      <a:pt x="272244" y="408366"/>
                    </a:lnTo>
                    <a:lnTo>
                      <a:pt x="362992" y="408366"/>
                    </a:lnTo>
                    <a:lnTo>
                      <a:pt x="442396" y="397023"/>
                    </a:lnTo>
                    <a:lnTo>
                      <a:pt x="533144" y="385679"/>
                    </a:lnTo>
                    <a:lnTo>
                      <a:pt x="623892" y="362992"/>
                    </a:lnTo>
                    <a:lnTo>
                      <a:pt x="691953" y="317618"/>
                    </a:lnTo>
                    <a:lnTo>
                      <a:pt x="714640" y="294931"/>
                    </a:lnTo>
                    <a:lnTo>
                      <a:pt x="737327" y="272244"/>
                    </a:lnTo>
                    <a:lnTo>
                      <a:pt x="737327" y="272244"/>
                    </a:lnTo>
                    <a:lnTo>
                      <a:pt x="771358" y="204183"/>
                    </a:lnTo>
                    <a:lnTo>
                      <a:pt x="782701" y="158809"/>
                    </a:lnTo>
                    <a:lnTo>
                      <a:pt x="794045" y="113435"/>
                    </a:lnTo>
                    <a:lnTo>
                      <a:pt x="794045" y="68061"/>
                    </a:lnTo>
                    <a:lnTo>
                      <a:pt x="782701" y="22687"/>
                    </a:lnTo>
                    <a:lnTo>
                      <a:pt x="771358" y="0"/>
                    </a:lnTo>
                    <a:lnTo>
                      <a:pt x="771358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CA"/>
              </a:p>
            </p:txBody>
          </p:sp>
        </p:grpSp>
      </p:grpSp>
      <p:pic>
        <p:nvPicPr>
          <p:cNvPr id="27" name="Image 26" descr="CIUSSS_Est_Montreal_im">
            <a:extLst>
              <a:ext uri="{FF2B5EF4-FFF2-40B4-BE49-F238E27FC236}">
                <a16:creationId xmlns:a16="http://schemas.microsoft.com/office/drawing/2014/main" id="{D8128329-65A5-4C22-BDF1-E1D97C598FEA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3430" y="5519702"/>
            <a:ext cx="2221003" cy="1190104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Star: 12 Points 12">
            <a:extLst>
              <a:ext uri="{FF2B5EF4-FFF2-40B4-BE49-F238E27FC236}">
                <a16:creationId xmlns:a16="http://schemas.microsoft.com/office/drawing/2014/main" id="{7C4AF9E2-221A-029D-AC7A-FC577A7E686C}"/>
              </a:ext>
            </a:extLst>
          </p:cNvPr>
          <p:cNvSpPr/>
          <p:nvPr/>
        </p:nvSpPr>
        <p:spPr>
          <a:xfrm rot="16200000" flipV="1">
            <a:off x="9514634" y="-1262642"/>
            <a:ext cx="1599915" cy="3754818"/>
          </a:xfrm>
          <a:prstGeom prst="flowChartDocument">
            <a:avLst/>
          </a:prstGeom>
          <a:solidFill>
            <a:srgbClr val="4373C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AFB34E-28FE-6823-4530-A6ABC1520C96}"/>
              </a:ext>
            </a:extLst>
          </p:cNvPr>
          <p:cNvSpPr txBox="1"/>
          <p:nvPr/>
        </p:nvSpPr>
        <p:spPr>
          <a:xfrm>
            <a:off x="9270715" y="181767"/>
            <a:ext cx="238576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CA" sz="2400" b="1" dirty="0">
                <a:solidFill>
                  <a:schemeClr val="bg1"/>
                </a:solidFill>
                <a:latin typeface="Arial"/>
                <a:ea typeface="Calibri" panose="020F0502020204030204"/>
                <a:cs typeface="Arial"/>
              </a:rPr>
              <a:t>TYPE ACTIVITÉS</a:t>
            </a:r>
            <a:endParaRPr lang="en-US" sz="2400" dirty="0">
              <a:solidFill>
                <a:schemeClr val="bg1"/>
              </a:solidFill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03778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FB739825-B487-45B5-B850-3694DA8C38AA}"/>
              </a:ext>
            </a:extLst>
          </p:cNvPr>
          <p:cNvSpPr/>
          <p:nvPr/>
        </p:nvSpPr>
        <p:spPr>
          <a:xfrm>
            <a:off x="543605" y="567796"/>
            <a:ext cx="2978432" cy="35289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711009" y="146135"/>
            <a:ext cx="8785896" cy="1664688"/>
          </a:xfrm>
        </p:spPr>
        <p:txBody>
          <a:bodyPr>
            <a:normAutofit/>
          </a:bodyPr>
          <a:lstStyle/>
          <a:p>
            <a:pPr algn="l"/>
            <a:r>
              <a:rPr lang="fr-CA" sz="5400" b="1" cap="all" dirty="0">
                <a:solidFill>
                  <a:srgbClr val="002E36"/>
                </a:solidFill>
                <a:latin typeface="Arial Black"/>
                <a:cs typeface="Arial"/>
              </a:rPr>
              <a:t>TITRE</a:t>
            </a:r>
            <a:endParaRPr lang="en-US" sz="4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2BDD60D-40F1-7199-96AB-7D545E79B675}"/>
              </a:ext>
            </a:extLst>
          </p:cNvPr>
          <p:cNvGrpSpPr/>
          <p:nvPr/>
        </p:nvGrpSpPr>
        <p:grpSpPr>
          <a:xfrm>
            <a:off x="-5463" y="5969995"/>
            <a:ext cx="12202336" cy="892874"/>
            <a:chOff x="-36778" y="4571255"/>
            <a:chExt cx="12244089" cy="229161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FCD424A-4528-96D2-8BB1-EB3A764426AB}"/>
                </a:ext>
              </a:extLst>
            </p:cNvPr>
            <p:cNvSpPr/>
            <p:nvPr/>
          </p:nvSpPr>
          <p:spPr>
            <a:xfrm>
              <a:off x="-36778" y="6070077"/>
              <a:ext cx="12237015" cy="792792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Wave 9">
              <a:extLst>
                <a:ext uri="{FF2B5EF4-FFF2-40B4-BE49-F238E27FC236}">
                  <a16:creationId xmlns:a16="http://schemas.microsoft.com/office/drawing/2014/main" id="{97608EDF-43F7-7D9D-7623-9607D82B9F59}"/>
                </a:ext>
              </a:extLst>
            </p:cNvPr>
            <p:cNvSpPr/>
            <p:nvPr/>
          </p:nvSpPr>
          <p:spPr>
            <a:xfrm flipV="1">
              <a:off x="-28994" y="4571255"/>
              <a:ext cx="12236305" cy="2016775"/>
            </a:xfrm>
            <a:prstGeom prst="wav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C2E10DE8-AC3D-04B0-8CE4-01B1A81FD5EE}"/>
              </a:ext>
            </a:extLst>
          </p:cNvPr>
          <p:cNvSpPr txBox="1"/>
          <p:nvPr/>
        </p:nvSpPr>
        <p:spPr>
          <a:xfrm>
            <a:off x="3705619" y="4582593"/>
            <a:ext cx="4491531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2800" b="1" dirty="0">
                <a:solidFill>
                  <a:schemeClr val="bg1"/>
                </a:solidFill>
                <a:highlight>
                  <a:srgbClr val="008080"/>
                </a:highlight>
                <a:ea typeface="Calibri"/>
                <a:cs typeface="Calibri"/>
              </a:rPr>
              <a:t> INFOS : Personne contact</a:t>
            </a:r>
            <a:endParaRPr lang="en-US" sz="2800" dirty="0">
              <a:solidFill>
                <a:schemeClr val="bg1"/>
              </a:solidFill>
              <a:highlight>
                <a:srgbClr val="008080"/>
              </a:highlight>
              <a:ea typeface="Calibri"/>
              <a:cs typeface="Calibri"/>
            </a:endParaRPr>
          </a:p>
          <a:p>
            <a:r>
              <a:rPr lang="fr-CA" sz="2800" b="1" dirty="0">
                <a:solidFill>
                  <a:srgbClr val="002E36"/>
                </a:solidFill>
                <a:ea typeface="Calibri"/>
                <a:cs typeface="Calibri"/>
              </a:rPr>
              <a:t># de téléphone</a:t>
            </a:r>
            <a:endParaRPr lang="en-US" sz="2800" dirty="0">
              <a:solidFill>
                <a:srgbClr val="002E36"/>
              </a:solidFill>
              <a:ea typeface="Calibri"/>
              <a:cs typeface="Calibri"/>
            </a:endParaRPr>
          </a:p>
          <a:p>
            <a:r>
              <a:rPr lang="fr-CA" sz="2800" b="1" dirty="0">
                <a:solidFill>
                  <a:srgbClr val="005461"/>
                </a:solidFill>
                <a:ea typeface="Calibri"/>
                <a:cs typeface="Calibri"/>
              </a:rPr>
              <a:t>Adresse courriel</a:t>
            </a:r>
          </a:p>
        </p:txBody>
      </p:sp>
      <p:pic>
        <p:nvPicPr>
          <p:cNvPr id="14" name="Picture 13" descr="A person and person standing at a stand&#10;&#10;Description automatically generated">
            <a:extLst>
              <a:ext uri="{FF2B5EF4-FFF2-40B4-BE49-F238E27FC236}">
                <a16:creationId xmlns:a16="http://schemas.microsoft.com/office/drawing/2014/main" id="{EA9F6F09-690E-B19A-9EBE-8BFC56A1C57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670" t="5988" r="2883" b="13473"/>
          <a:stretch/>
        </p:blipFill>
        <p:spPr>
          <a:xfrm>
            <a:off x="7348625" y="3675116"/>
            <a:ext cx="4852995" cy="3187030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3835313" y="2042500"/>
            <a:ext cx="7007480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CA" sz="3200" b="1" dirty="0">
                <a:solidFill>
                  <a:srgbClr val="002E36"/>
                </a:solidFill>
                <a:latin typeface="Arial Black"/>
              </a:rPr>
              <a:t>Sous titre</a:t>
            </a:r>
            <a:endParaRPr lang="en-US" sz="2800" dirty="0">
              <a:solidFill>
                <a:srgbClr val="002E36"/>
              </a:solidFill>
              <a:latin typeface="Arial"/>
              <a:ea typeface="Calibri"/>
              <a:cs typeface="Arial"/>
            </a:endParaRPr>
          </a:p>
          <a:p>
            <a:endParaRPr lang="fr-CA" sz="900" b="1" dirty="0">
              <a:solidFill>
                <a:srgbClr val="002E36"/>
              </a:solidFill>
              <a:latin typeface="Arial"/>
              <a:cs typeface="Arial"/>
            </a:endParaRPr>
          </a:p>
          <a:p>
            <a:r>
              <a:rPr lang="fr-CA" sz="2400" b="1" u="sng" dirty="0">
                <a:solidFill>
                  <a:srgbClr val="0A4852"/>
                </a:solidFill>
                <a:latin typeface="Arial"/>
                <a:cs typeface="Arial"/>
              </a:rPr>
              <a:t>C’est quoi et où?</a:t>
            </a:r>
            <a:endParaRPr lang="fr-CA" sz="2400" dirty="0">
              <a:solidFill>
                <a:srgbClr val="005461"/>
              </a:solidFill>
              <a:latin typeface="Arial"/>
              <a:ea typeface="Calibri" panose="020F0502020204030204"/>
              <a:cs typeface="Arial"/>
            </a:endParaRPr>
          </a:p>
          <a:p>
            <a:endParaRPr lang="fr-CA" sz="700" dirty="0">
              <a:solidFill>
                <a:srgbClr val="005461"/>
              </a:solidFill>
              <a:ea typeface="Calibri"/>
              <a:cs typeface="Calibri"/>
            </a:endParaRPr>
          </a:p>
          <a:p>
            <a:r>
              <a:rPr lang="fr-CA" sz="2400" b="1" dirty="0">
                <a:solidFill>
                  <a:srgbClr val="005461"/>
                </a:solidFill>
              </a:rPr>
              <a:t>Adresse</a:t>
            </a:r>
            <a:endParaRPr lang="fr-CA" sz="2400" b="1" dirty="0">
              <a:solidFill>
                <a:srgbClr val="005461"/>
              </a:solidFill>
              <a:ea typeface="Calibri"/>
              <a:cs typeface="Calibri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75789" y="4096777"/>
            <a:ext cx="3146248" cy="1873454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fr-CA" sz="3000" b="1" dirty="0">
                <a:solidFill>
                  <a:schemeClr val="accent1">
                    <a:lumMod val="49000"/>
                  </a:schemeClr>
                </a:solidFill>
                <a:latin typeface="Arial Black"/>
                <a:cs typeface="Arial"/>
              </a:rPr>
              <a:t>Informations</a:t>
            </a:r>
            <a:br>
              <a:rPr lang="fr-CA" sz="2800" b="1" dirty="0">
                <a:latin typeface="Arial Black"/>
                <a:cs typeface="Arial"/>
              </a:rPr>
            </a:br>
            <a:r>
              <a:rPr lang="fr-CA" sz="2000" b="1" dirty="0">
                <a:solidFill>
                  <a:schemeClr val="accent1">
                    <a:lumMod val="49000"/>
                  </a:schemeClr>
                </a:solidFill>
                <a:latin typeface="Arial"/>
                <a:cs typeface="Arial"/>
              </a:rPr>
              <a:t>sur les activités et </a:t>
            </a:r>
            <a:br>
              <a:rPr lang="fr-CA" sz="2000" b="1" dirty="0">
                <a:latin typeface="Arial"/>
                <a:cs typeface="Arial"/>
              </a:rPr>
            </a:br>
            <a:r>
              <a:rPr lang="fr-CA" sz="2000" b="1" dirty="0">
                <a:solidFill>
                  <a:schemeClr val="accent1">
                    <a:lumMod val="49000"/>
                  </a:schemeClr>
                </a:solidFill>
                <a:latin typeface="Arial"/>
                <a:cs typeface="Arial"/>
              </a:rPr>
              <a:t>les services pour </a:t>
            </a:r>
            <a:br>
              <a:rPr lang="fr-CA" sz="2000" b="1" dirty="0">
                <a:latin typeface="Arial"/>
                <a:cs typeface="Arial"/>
              </a:rPr>
            </a:br>
            <a:r>
              <a:rPr lang="fr-CA" sz="2000" b="1" dirty="0">
                <a:solidFill>
                  <a:schemeClr val="accent1">
                    <a:lumMod val="49000"/>
                  </a:schemeClr>
                </a:solidFill>
                <a:latin typeface="Arial"/>
                <a:cs typeface="Arial"/>
              </a:rPr>
              <a:t>les personnes aînées.</a:t>
            </a:r>
            <a:endParaRPr lang="fr-CA" sz="2000" b="1" cap="all" dirty="0">
              <a:solidFill>
                <a:schemeClr val="accent1">
                  <a:lumMod val="49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E3FA1B9-9330-4D2A-A972-0BA8B9234616}"/>
              </a:ext>
            </a:extLst>
          </p:cNvPr>
          <p:cNvSpPr txBox="1"/>
          <p:nvPr/>
        </p:nvSpPr>
        <p:spPr>
          <a:xfrm>
            <a:off x="1278596" y="978479"/>
            <a:ext cx="15921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latin typeface="Arial Black" panose="020B0A04020102020204" pitchFamily="34" charset="0"/>
              </a:rPr>
              <a:t>Ajouter logo s’il y a lieu ici.</a:t>
            </a:r>
          </a:p>
        </p:txBody>
      </p:sp>
    </p:spTree>
    <p:extLst>
      <p:ext uri="{BB962C8B-B14F-4D97-AF65-F5344CB8AC3E}">
        <p14:creationId xmlns:p14="http://schemas.microsoft.com/office/powerpoint/2010/main" val="26004537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d2ff343-589c-4c30-8392-611a95db9f2b">
      <Terms xmlns="http://schemas.microsoft.com/office/infopath/2007/PartnerControls"/>
    </lcf76f155ced4ddcb4097134ff3c332f>
    <TaxCatchAll xmlns="0ab53d7f-afd1-4dc0-ab48-3a1dc420674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8D0B3A4FD6204185BDA84CE96639DA" ma:contentTypeVersion="18" ma:contentTypeDescription="Create a new document." ma:contentTypeScope="" ma:versionID="5ca1113418a5d5799f4a013aa60b25c9">
  <xsd:schema xmlns:xsd="http://www.w3.org/2001/XMLSchema" xmlns:xs="http://www.w3.org/2001/XMLSchema" xmlns:p="http://schemas.microsoft.com/office/2006/metadata/properties" xmlns:ns2="ad2ff343-589c-4c30-8392-611a95db9f2b" xmlns:ns3="0ab53d7f-afd1-4dc0-ab48-3a1dc4206742" targetNamespace="http://schemas.microsoft.com/office/2006/metadata/properties" ma:root="true" ma:fieldsID="d6d479ee0125ee7cd9b0134b68c997ea" ns2:_="" ns3:_="">
    <xsd:import namespace="ad2ff343-589c-4c30-8392-611a95db9f2b"/>
    <xsd:import namespace="0ab53d7f-afd1-4dc0-ab48-3a1dc42067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2ff343-589c-4c30-8392-611a95db9f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0125e5a-fbbd-4a39-926c-a359310fd25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b53d7f-afd1-4dc0-ab48-3a1dc420674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25467c0-3c05-42a1-bb25-fd71c4b3478c}" ma:internalName="TaxCatchAll" ma:showField="CatchAllData" ma:web="0ab53d7f-afd1-4dc0-ab48-3a1dc42067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EAE46C-2711-45D4-8AE4-5B50B6DE0CA6}">
  <ds:schemaRefs>
    <ds:schemaRef ds:uri="http://purl.org/dc/elements/1.1/"/>
    <ds:schemaRef ds:uri="ad2ff343-589c-4c30-8392-611a95db9f2b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0ab53d7f-afd1-4dc0-ab48-3a1dc4206742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5321357-D647-417F-AEED-46F859241481}">
  <ds:schemaRefs>
    <ds:schemaRef ds:uri="0ab53d7f-afd1-4dc0-ab48-3a1dc4206742"/>
    <ds:schemaRef ds:uri="ad2ff343-589c-4c30-8392-611a95db9f2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3746960-1731-4565-B895-9BF398A985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5443</TotalTime>
  <Words>52</Words>
  <Application>Microsoft Office PowerPoint</Application>
  <PresentationFormat>Grand écran</PresentationFormat>
  <Paragraphs>15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Thème Office</vt:lpstr>
      <vt:lpstr>Contact : </vt:lpstr>
      <vt:lpstr>TITRE</vt:lpstr>
    </vt:vector>
  </TitlesOfParts>
  <Company>CIUSSS de l'Est-de-l'Île-de-Montréal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CONFÉRENCE GRATUITE</dc:title>
  <dc:creator>Desoer Julien</dc:creator>
  <cp:lastModifiedBy>Charles Tobin (CIUSSS EMTL)</cp:lastModifiedBy>
  <cp:revision>14</cp:revision>
  <dcterms:created xsi:type="dcterms:W3CDTF">2018-08-31T17:02:01Z</dcterms:created>
  <dcterms:modified xsi:type="dcterms:W3CDTF">2024-12-11T19:01:02Z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0x010100936EC919F5E06340827572E821A5F5EF</vt:lpwstr>
  </property>
  <property fmtid="{D5CDD505-2E9C-101B-9397-08002B2CF9AE}" pid="3" name="MSIP_Label_6a7d8d5d-78e2-4a62-9fcd-016eb5e4c57c_Enabled">
    <vt:lpwstr>true</vt:lpwstr>
  </property>
  <property fmtid="{D5CDD505-2E9C-101B-9397-08002B2CF9AE}" pid="4" name="MSIP_Label_6a7d8d5d-78e2-4a62-9fcd-016eb5e4c57c_SetDate">
    <vt:lpwstr>2023-05-08T15:17:49Z</vt:lpwstr>
  </property>
  <property fmtid="{D5CDD505-2E9C-101B-9397-08002B2CF9AE}" pid="5" name="MSIP_Label_6a7d8d5d-78e2-4a62-9fcd-016eb5e4c57c_Method">
    <vt:lpwstr>Standard</vt:lpwstr>
  </property>
  <property fmtid="{D5CDD505-2E9C-101B-9397-08002B2CF9AE}" pid="6" name="MSIP_Label_6a7d8d5d-78e2-4a62-9fcd-016eb5e4c57c_Name">
    <vt:lpwstr>Général</vt:lpwstr>
  </property>
  <property fmtid="{D5CDD505-2E9C-101B-9397-08002B2CF9AE}" pid="7" name="MSIP_Label_6a7d8d5d-78e2-4a62-9fcd-016eb5e4c57c_SiteId">
    <vt:lpwstr>06e1fe28-5f8b-4075-bf6c-ae24be1a7992</vt:lpwstr>
  </property>
  <property fmtid="{D5CDD505-2E9C-101B-9397-08002B2CF9AE}" pid="8" name="MSIP_Label_6a7d8d5d-78e2-4a62-9fcd-016eb5e4c57c_ActionId">
    <vt:lpwstr>3cbc4ddd-6d6a-4fdd-a34d-c77251640b93</vt:lpwstr>
  </property>
  <property fmtid="{D5CDD505-2E9C-101B-9397-08002B2CF9AE}" pid="9" name="MSIP_Label_6a7d8d5d-78e2-4a62-9fcd-016eb5e4c57c_ContentBits">
    <vt:lpwstr>0</vt:lpwstr>
  </property>
</Properties>
</file>