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76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b="41555"/>
          <a:stretch/>
        </p:blipFill>
        <p:spPr>
          <a:xfrm rot="4650061">
            <a:off x="-1503170" y="575437"/>
            <a:ext cx="5609573" cy="39466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/>
          <a:stretch/>
        </p:blipFill>
        <p:spPr>
          <a:xfrm rot="1796214">
            <a:off x="-589881" y="-462833"/>
            <a:ext cx="2506937" cy="34482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1" t="12299"/>
          <a:stretch/>
        </p:blipFill>
        <p:spPr>
          <a:xfrm>
            <a:off x="-90152" y="-64395"/>
            <a:ext cx="2583206" cy="4271547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b="57114"/>
          <a:stretch/>
        </p:blipFill>
        <p:spPr>
          <a:xfrm rot="6345719">
            <a:off x="-884648" y="204178"/>
            <a:ext cx="3185375" cy="21098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79720"/>
            <a:ext cx="10515600" cy="394651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10082"/>
          <a:stretch/>
        </p:blipFill>
        <p:spPr>
          <a:xfrm rot="3029273">
            <a:off x="-15526" y="-1057557"/>
            <a:ext cx="2849340" cy="334738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5566" b="14513"/>
          <a:stretch/>
        </p:blipFill>
        <p:spPr>
          <a:xfrm rot="20174779">
            <a:off x="-365739" y="4946898"/>
            <a:ext cx="1626767" cy="22733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 b="1394"/>
          <a:stretch/>
        </p:blipFill>
        <p:spPr>
          <a:xfrm rot="18071140">
            <a:off x="10237929" y="-665461"/>
            <a:ext cx="2275818" cy="28047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37216"/>
          <a:stretch/>
        </p:blipFill>
        <p:spPr>
          <a:xfrm rot="1185234">
            <a:off x="-195418" y="-441887"/>
            <a:ext cx="2695954" cy="21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9"/>
          <a:stretch/>
        </p:blipFill>
        <p:spPr>
          <a:xfrm rot="13224891">
            <a:off x="-517022" y="5668855"/>
            <a:ext cx="1874335" cy="1366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b="6244"/>
          <a:stretch/>
        </p:blipFill>
        <p:spPr>
          <a:xfrm rot="7628708">
            <a:off x="10521420" y="-746932"/>
            <a:ext cx="1632071" cy="20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8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8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8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8" Type="http://schemas.openxmlformats.org/officeDocument/2006/relationships/image" Target="../media/image20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26" Type="http://schemas.openxmlformats.org/officeDocument/2006/relationships/image" Target="../media/image258.png"/><Relationship Id="rId3" Type="http://schemas.openxmlformats.org/officeDocument/2006/relationships/image" Target="../media/image235.png"/><Relationship Id="rId21" Type="http://schemas.openxmlformats.org/officeDocument/2006/relationships/image" Target="../media/image253.png"/><Relationship Id="rId34" Type="http://schemas.openxmlformats.org/officeDocument/2006/relationships/image" Target="../media/image266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33" Type="http://schemas.openxmlformats.org/officeDocument/2006/relationships/image" Target="../media/image265.png"/><Relationship Id="rId2" Type="http://schemas.openxmlformats.org/officeDocument/2006/relationships/image" Target="../media/image202.png"/><Relationship Id="rId16" Type="http://schemas.openxmlformats.org/officeDocument/2006/relationships/image" Target="../media/image248.png"/><Relationship Id="rId20" Type="http://schemas.openxmlformats.org/officeDocument/2006/relationships/image" Target="../media/image252.png"/><Relationship Id="rId29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32" Type="http://schemas.openxmlformats.org/officeDocument/2006/relationships/image" Target="../media/image264.png"/><Relationship Id="rId5" Type="http://schemas.openxmlformats.org/officeDocument/2006/relationships/image" Target="../media/image237.png"/><Relationship Id="rId15" Type="http://schemas.openxmlformats.org/officeDocument/2006/relationships/image" Target="../media/image247.png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31" Type="http://schemas.openxmlformats.org/officeDocument/2006/relationships/image" Target="../media/image263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2.png"/><Relationship Id="rId8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7.png"/><Relationship Id="rId18" Type="http://schemas.openxmlformats.org/officeDocument/2006/relationships/image" Target="../media/image282.png"/><Relationship Id="rId26" Type="http://schemas.openxmlformats.org/officeDocument/2006/relationships/image" Target="../media/image290.png"/><Relationship Id="rId3" Type="http://schemas.openxmlformats.org/officeDocument/2006/relationships/image" Target="../media/image267.png"/><Relationship Id="rId21" Type="http://schemas.openxmlformats.org/officeDocument/2006/relationships/image" Target="../media/image285.png"/><Relationship Id="rId34" Type="http://schemas.openxmlformats.org/officeDocument/2006/relationships/image" Target="../media/image298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17" Type="http://schemas.openxmlformats.org/officeDocument/2006/relationships/image" Target="../media/image281.png"/><Relationship Id="rId25" Type="http://schemas.openxmlformats.org/officeDocument/2006/relationships/image" Target="../media/image289.png"/><Relationship Id="rId33" Type="http://schemas.openxmlformats.org/officeDocument/2006/relationships/image" Target="../media/image297.png"/><Relationship Id="rId2" Type="http://schemas.openxmlformats.org/officeDocument/2006/relationships/image" Target="../media/image202.png"/><Relationship Id="rId16" Type="http://schemas.openxmlformats.org/officeDocument/2006/relationships/image" Target="../media/image280.png"/><Relationship Id="rId20" Type="http://schemas.openxmlformats.org/officeDocument/2006/relationships/image" Target="../media/image284.png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75.png"/><Relationship Id="rId24" Type="http://schemas.openxmlformats.org/officeDocument/2006/relationships/image" Target="../media/image288.png"/><Relationship Id="rId32" Type="http://schemas.openxmlformats.org/officeDocument/2006/relationships/image" Target="../media/image296.png"/><Relationship Id="rId5" Type="http://schemas.openxmlformats.org/officeDocument/2006/relationships/image" Target="../media/image269.png"/><Relationship Id="rId15" Type="http://schemas.openxmlformats.org/officeDocument/2006/relationships/image" Target="../media/image279.png"/><Relationship Id="rId23" Type="http://schemas.openxmlformats.org/officeDocument/2006/relationships/image" Target="../media/image287.png"/><Relationship Id="rId28" Type="http://schemas.openxmlformats.org/officeDocument/2006/relationships/image" Target="../media/image292.png"/><Relationship Id="rId10" Type="http://schemas.openxmlformats.org/officeDocument/2006/relationships/image" Target="../media/image274.png"/><Relationship Id="rId19" Type="http://schemas.openxmlformats.org/officeDocument/2006/relationships/image" Target="../media/image283.png"/><Relationship Id="rId31" Type="http://schemas.openxmlformats.org/officeDocument/2006/relationships/image" Target="../media/image295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Relationship Id="rId14" Type="http://schemas.openxmlformats.org/officeDocument/2006/relationships/image" Target="../media/image278.png"/><Relationship Id="rId22" Type="http://schemas.openxmlformats.org/officeDocument/2006/relationships/image" Target="../media/image286.png"/><Relationship Id="rId27" Type="http://schemas.openxmlformats.org/officeDocument/2006/relationships/image" Target="../media/image291.png"/><Relationship Id="rId30" Type="http://schemas.openxmlformats.org/officeDocument/2006/relationships/image" Target="../media/image294.png"/><Relationship Id="rId8" Type="http://schemas.openxmlformats.org/officeDocument/2006/relationships/image" Target="../media/image27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9.png"/><Relationship Id="rId18" Type="http://schemas.openxmlformats.org/officeDocument/2006/relationships/image" Target="../media/image314.png"/><Relationship Id="rId26" Type="http://schemas.openxmlformats.org/officeDocument/2006/relationships/image" Target="../media/image322.png"/><Relationship Id="rId3" Type="http://schemas.openxmlformats.org/officeDocument/2006/relationships/image" Target="../media/image299.png"/><Relationship Id="rId21" Type="http://schemas.openxmlformats.org/officeDocument/2006/relationships/image" Target="../media/image317.png"/><Relationship Id="rId34" Type="http://schemas.openxmlformats.org/officeDocument/2006/relationships/image" Target="../media/image330.png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5" Type="http://schemas.openxmlformats.org/officeDocument/2006/relationships/image" Target="../media/image321.png"/><Relationship Id="rId33" Type="http://schemas.openxmlformats.org/officeDocument/2006/relationships/image" Target="../media/image329.png"/><Relationship Id="rId2" Type="http://schemas.openxmlformats.org/officeDocument/2006/relationships/image" Target="../media/image202.png"/><Relationship Id="rId16" Type="http://schemas.openxmlformats.org/officeDocument/2006/relationships/image" Target="../media/image312.png"/><Relationship Id="rId20" Type="http://schemas.openxmlformats.org/officeDocument/2006/relationships/image" Target="../media/image316.png"/><Relationship Id="rId29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24" Type="http://schemas.openxmlformats.org/officeDocument/2006/relationships/image" Target="../media/image320.png"/><Relationship Id="rId32" Type="http://schemas.openxmlformats.org/officeDocument/2006/relationships/image" Target="../media/image328.png"/><Relationship Id="rId5" Type="http://schemas.openxmlformats.org/officeDocument/2006/relationships/image" Target="../media/image301.png"/><Relationship Id="rId15" Type="http://schemas.openxmlformats.org/officeDocument/2006/relationships/image" Target="../media/image311.png"/><Relationship Id="rId23" Type="http://schemas.openxmlformats.org/officeDocument/2006/relationships/image" Target="../media/image319.png"/><Relationship Id="rId28" Type="http://schemas.openxmlformats.org/officeDocument/2006/relationships/image" Target="../media/image324.png"/><Relationship Id="rId10" Type="http://schemas.openxmlformats.org/officeDocument/2006/relationships/image" Target="../media/image306.png"/><Relationship Id="rId19" Type="http://schemas.openxmlformats.org/officeDocument/2006/relationships/image" Target="../media/image315.png"/><Relationship Id="rId31" Type="http://schemas.openxmlformats.org/officeDocument/2006/relationships/image" Target="../media/image327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Relationship Id="rId22" Type="http://schemas.openxmlformats.org/officeDocument/2006/relationships/image" Target="../media/image318.png"/><Relationship Id="rId27" Type="http://schemas.openxmlformats.org/officeDocument/2006/relationships/image" Target="../media/image323.png"/><Relationship Id="rId30" Type="http://schemas.openxmlformats.org/officeDocument/2006/relationships/image" Target="../media/image326.png"/><Relationship Id="rId8" Type="http://schemas.openxmlformats.org/officeDocument/2006/relationships/image" Target="../media/image30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1.png"/><Relationship Id="rId18" Type="http://schemas.openxmlformats.org/officeDocument/2006/relationships/image" Target="../media/image346.png"/><Relationship Id="rId26" Type="http://schemas.openxmlformats.org/officeDocument/2006/relationships/image" Target="../media/image354.png"/><Relationship Id="rId3" Type="http://schemas.openxmlformats.org/officeDocument/2006/relationships/image" Target="../media/image331.png"/><Relationship Id="rId21" Type="http://schemas.openxmlformats.org/officeDocument/2006/relationships/image" Target="../media/image349.png"/><Relationship Id="rId34" Type="http://schemas.openxmlformats.org/officeDocument/2006/relationships/image" Target="../media/image362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17" Type="http://schemas.openxmlformats.org/officeDocument/2006/relationships/image" Target="../media/image345.png"/><Relationship Id="rId25" Type="http://schemas.openxmlformats.org/officeDocument/2006/relationships/image" Target="../media/image353.png"/><Relationship Id="rId33" Type="http://schemas.openxmlformats.org/officeDocument/2006/relationships/image" Target="../media/image361.png"/><Relationship Id="rId2" Type="http://schemas.openxmlformats.org/officeDocument/2006/relationships/image" Target="../media/image202.png"/><Relationship Id="rId16" Type="http://schemas.openxmlformats.org/officeDocument/2006/relationships/image" Target="../media/image344.png"/><Relationship Id="rId20" Type="http://schemas.openxmlformats.org/officeDocument/2006/relationships/image" Target="../media/image348.png"/><Relationship Id="rId29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24" Type="http://schemas.openxmlformats.org/officeDocument/2006/relationships/image" Target="../media/image352.png"/><Relationship Id="rId32" Type="http://schemas.openxmlformats.org/officeDocument/2006/relationships/image" Target="../media/image360.png"/><Relationship Id="rId5" Type="http://schemas.openxmlformats.org/officeDocument/2006/relationships/image" Target="../media/image333.png"/><Relationship Id="rId15" Type="http://schemas.openxmlformats.org/officeDocument/2006/relationships/image" Target="../media/image343.png"/><Relationship Id="rId23" Type="http://schemas.openxmlformats.org/officeDocument/2006/relationships/image" Target="../media/image351.png"/><Relationship Id="rId28" Type="http://schemas.openxmlformats.org/officeDocument/2006/relationships/image" Target="../media/image356.png"/><Relationship Id="rId10" Type="http://schemas.openxmlformats.org/officeDocument/2006/relationships/image" Target="../media/image338.png"/><Relationship Id="rId19" Type="http://schemas.openxmlformats.org/officeDocument/2006/relationships/image" Target="../media/image347.png"/><Relationship Id="rId31" Type="http://schemas.openxmlformats.org/officeDocument/2006/relationships/image" Target="../media/image359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342.png"/><Relationship Id="rId22" Type="http://schemas.openxmlformats.org/officeDocument/2006/relationships/image" Target="../media/image350.png"/><Relationship Id="rId27" Type="http://schemas.openxmlformats.org/officeDocument/2006/relationships/image" Target="../media/image355.png"/><Relationship Id="rId30" Type="http://schemas.openxmlformats.org/officeDocument/2006/relationships/image" Target="../media/image358.png"/><Relationship Id="rId8" Type="http://schemas.openxmlformats.org/officeDocument/2006/relationships/image" Target="../media/image33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3.png"/><Relationship Id="rId18" Type="http://schemas.openxmlformats.org/officeDocument/2006/relationships/image" Target="../media/image378.png"/><Relationship Id="rId26" Type="http://schemas.openxmlformats.org/officeDocument/2006/relationships/image" Target="../media/image386.png"/><Relationship Id="rId3" Type="http://schemas.openxmlformats.org/officeDocument/2006/relationships/image" Target="../media/image363.png"/><Relationship Id="rId21" Type="http://schemas.openxmlformats.org/officeDocument/2006/relationships/image" Target="../media/image381.png"/><Relationship Id="rId34" Type="http://schemas.openxmlformats.org/officeDocument/2006/relationships/image" Target="../media/image394.png"/><Relationship Id="rId7" Type="http://schemas.openxmlformats.org/officeDocument/2006/relationships/image" Target="../media/image367.png"/><Relationship Id="rId12" Type="http://schemas.openxmlformats.org/officeDocument/2006/relationships/image" Target="../media/image372.png"/><Relationship Id="rId17" Type="http://schemas.openxmlformats.org/officeDocument/2006/relationships/image" Target="../media/image377.png"/><Relationship Id="rId25" Type="http://schemas.openxmlformats.org/officeDocument/2006/relationships/image" Target="../media/image385.png"/><Relationship Id="rId33" Type="http://schemas.openxmlformats.org/officeDocument/2006/relationships/image" Target="../media/image393.png"/><Relationship Id="rId2" Type="http://schemas.openxmlformats.org/officeDocument/2006/relationships/image" Target="../media/image202.png"/><Relationship Id="rId16" Type="http://schemas.openxmlformats.org/officeDocument/2006/relationships/image" Target="../media/image376.png"/><Relationship Id="rId20" Type="http://schemas.openxmlformats.org/officeDocument/2006/relationships/image" Target="../media/image380.png"/><Relationship Id="rId29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1.png"/><Relationship Id="rId24" Type="http://schemas.openxmlformats.org/officeDocument/2006/relationships/image" Target="../media/image384.png"/><Relationship Id="rId32" Type="http://schemas.openxmlformats.org/officeDocument/2006/relationships/image" Target="../media/image392.png"/><Relationship Id="rId5" Type="http://schemas.openxmlformats.org/officeDocument/2006/relationships/image" Target="../media/image365.png"/><Relationship Id="rId15" Type="http://schemas.openxmlformats.org/officeDocument/2006/relationships/image" Target="../media/image375.png"/><Relationship Id="rId23" Type="http://schemas.openxmlformats.org/officeDocument/2006/relationships/image" Target="../media/image383.png"/><Relationship Id="rId28" Type="http://schemas.openxmlformats.org/officeDocument/2006/relationships/image" Target="../media/image388.png"/><Relationship Id="rId10" Type="http://schemas.openxmlformats.org/officeDocument/2006/relationships/image" Target="../media/image370.png"/><Relationship Id="rId19" Type="http://schemas.openxmlformats.org/officeDocument/2006/relationships/image" Target="../media/image379.png"/><Relationship Id="rId31" Type="http://schemas.openxmlformats.org/officeDocument/2006/relationships/image" Target="../media/image391.png"/><Relationship Id="rId4" Type="http://schemas.openxmlformats.org/officeDocument/2006/relationships/image" Target="../media/image364.png"/><Relationship Id="rId9" Type="http://schemas.openxmlformats.org/officeDocument/2006/relationships/image" Target="../media/image369.png"/><Relationship Id="rId14" Type="http://schemas.openxmlformats.org/officeDocument/2006/relationships/image" Target="../media/image374.png"/><Relationship Id="rId22" Type="http://schemas.openxmlformats.org/officeDocument/2006/relationships/image" Target="../media/image382.png"/><Relationship Id="rId27" Type="http://schemas.openxmlformats.org/officeDocument/2006/relationships/image" Target="../media/image387.png"/><Relationship Id="rId30" Type="http://schemas.openxmlformats.org/officeDocument/2006/relationships/image" Target="../media/image390.png"/><Relationship Id="rId8" Type="http://schemas.openxmlformats.org/officeDocument/2006/relationships/image" Target="../media/image36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5.png"/><Relationship Id="rId18" Type="http://schemas.openxmlformats.org/officeDocument/2006/relationships/image" Target="../media/image410.png"/><Relationship Id="rId26" Type="http://schemas.openxmlformats.org/officeDocument/2006/relationships/image" Target="../media/image418.png"/><Relationship Id="rId3" Type="http://schemas.openxmlformats.org/officeDocument/2006/relationships/image" Target="../media/image395.png"/><Relationship Id="rId21" Type="http://schemas.openxmlformats.org/officeDocument/2006/relationships/image" Target="../media/image413.png"/><Relationship Id="rId34" Type="http://schemas.openxmlformats.org/officeDocument/2006/relationships/image" Target="../media/image426.png"/><Relationship Id="rId7" Type="http://schemas.openxmlformats.org/officeDocument/2006/relationships/image" Target="../media/image399.png"/><Relationship Id="rId12" Type="http://schemas.openxmlformats.org/officeDocument/2006/relationships/image" Target="../media/image404.png"/><Relationship Id="rId17" Type="http://schemas.openxmlformats.org/officeDocument/2006/relationships/image" Target="../media/image409.png"/><Relationship Id="rId25" Type="http://schemas.openxmlformats.org/officeDocument/2006/relationships/image" Target="../media/image417.png"/><Relationship Id="rId33" Type="http://schemas.openxmlformats.org/officeDocument/2006/relationships/image" Target="../media/image425.png"/><Relationship Id="rId2" Type="http://schemas.openxmlformats.org/officeDocument/2006/relationships/image" Target="../media/image202.png"/><Relationship Id="rId16" Type="http://schemas.openxmlformats.org/officeDocument/2006/relationships/image" Target="../media/image408.png"/><Relationship Id="rId20" Type="http://schemas.openxmlformats.org/officeDocument/2006/relationships/image" Target="../media/image412.png"/><Relationship Id="rId29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8.png"/><Relationship Id="rId11" Type="http://schemas.openxmlformats.org/officeDocument/2006/relationships/image" Target="../media/image403.png"/><Relationship Id="rId24" Type="http://schemas.openxmlformats.org/officeDocument/2006/relationships/image" Target="../media/image416.png"/><Relationship Id="rId32" Type="http://schemas.openxmlformats.org/officeDocument/2006/relationships/image" Target="../media/image424.png"/><Relationship Id="rId5" Type="http://schemas.openxmlformats.org/officeDocument/2006/relationships/image" Target="../media/image397.png"/><Relationship Id="rId15" Type="http://schemas.openxmlformats.org/officeDocument/2006/relationships/image" Target="../media/image407.png"/><Relationship Id="rId23" Type="http://schemas.openxmlformats.org/officeDocument/2006/relationships/image" Target="../media/image415.png"/><Relationship Id="rId28" Type="http://schemas.openxmlformats.org/officeDocument/2006/relationships/image" Target="../media/image420.png"/><Relationship Id="rId10" Type="http://schemas.openxmlformats.org/officeDocument/2006/relationships/image" Target="../media/image402.png"/><Relationship Id="rId19" Type="http://schemas.openxmlformats.org/officeDocument/2006/relationships/image" Target="../media/image411.png"/><Relationship Id="rId31" Type="http://schemas.openxmlformats.org/officeDocument/2006/relationships/image" Target="../media/image423.png"/><Relationship Id="rId4" Type="http://schemas.openxmlformats.org/officeDocument/2006/relationships/image" Target="../media/image396.png"/><Relationship Id="rId9" Type="http://schemas.openxmlformats.org/officeDocument/2006/relationships/image" Target="../media/image401.png"/><Relationship Id="rId14" Type="http://schemas.openxmlformats.org/officeDocument/2006/relationships/image" Target="../media/image406.png"/><Relationship Id="rId22" Type="http://schemas.openxmlformats.org/officeDocument/2006/relationships/image" Target="../media/image414.png"/><Relationship Id="rId27" Type="http://schemas.openxmlformats.org/officeDocument/2006/relationships/image" Target="../media/image419.png"/><Relationship Id="rId30" Type="http://schemas.openxmlformats.org/officeDocument/2006/relationships/image" Target="../media/image422.png"/><Relationship Id="rId8" Type="http://schemas.openxmlformats.org/officeDocument/2006/relationships/image" Target="../media/image40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7.png"/><Relationship Id="rId18" Type="http://schemas.openxmlformats.org/officeDocument/2006/relationships/image" Target="../media/image442.png"/><Relationship Id="rId26" Type="http://schemas.openxmlformats.org/officeDocument/2006/relationships/image" Target="../media/image450.png"/><Relationship Id="rId3" Type="http://schemas.openxmlformats.org/officeDocument/2006/relationships/image" Target="../media/image427.png"/><Relationship Id="rId21" Type="http://schemas.openxmlformats.org/officeDocument/2006/relationships/image" Target="../media/image445.png"/><Relationship Id="rId34" Type="http://schemas.openxmlformats.org/officeDocument/2006/relationships/image" Target="../media/image458.png"/><Relationship Id="rId7" Type="http://schemas.openxmlformats.org/officeDocument/2006/relationships/image" Target="../media/image431.png"/><Relationship Id="rId12" Type="http://schemas.openxmlformats.org/officeDocument/2006/relationships/image" Target="../media/image436.png"/><Relationship Id="rId17" Type="http://schemas.openxmlformats.org/officeDocument/2006/relationships/image" Target="../media/image441.png"/><Relationship Id="rId25" Type="http://schemas.openxmlformats.org/officeDocument/2006/relationships/image" Target="../media/image449.png"/><Relationship Id="rId33" Type="http://schemas.openxmlformats.org/officeDocument/2006/relationships/image" Target="../media/image457.png"/><Relationship Id="rId2" Type="http://schemas.openxmlformats.org/officeDocument/2006/relationships/image" Target="../media/image202.png"/><Relationship Id="rId16" Type="http://schemas.openxmlformats.org/officeDocument/2006/relationships/image" Target="../media/image440.png"/><Relationship Id="rId20" Type="http://schemas.openxmlformats.org/officeDocument/2006/relationships/image" Target="../media/image444.png"/><Relationship Id="rId29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35.png"/><Relationship Id="rId24" Type="http://schemas.openxmlformats.org/officeDocument/2006/relationships/image" Target="../media/image448.png"/><Relationship Id="rId32" Type="http://schemas.openxmlformats.org/officeDocument/2006/relationships/image" Target="../media/image456.png"/><Relationship Id="rId5" Type="http://schemas.openxmlformats.org/officeDocument/2006/relationships/image" Target="../media/image429.png"/><Relationship Id="rId15" Type="http://schemas.openxmlformats.org/officeDocument/2006/relationships/image" Target="../media/image439.png"/><Relationship Id="rId23" Type="http://schemas.openxmlformats.org/officeDocument/2006/relationships/image" Target="../media/image447.png"/><Relationship Id="rId28" Type="http://schemas.openxmlformats.org/officeDocument/2006/relationships/image" Target="../media/image452.png"/><Relationship Id="rId10" Type="http://schemas.openxmlformats.org/officeDocument/2006/relationships/image" Target="../media/image434.png"/><Relationship Id="rId19" Type="http://schemas.openxmlformats.org/officeDocument/2006/relationships/image" Target="../media/image443.png"/><Relationship Id="rId31" Type="http://schemas.openxmlformats.org/officeDocument/2006/relationships/image" Target="../media/image455.png"/><Relationship Id="rId4" Type="http://schemas.openxmlformats.org/officeDocument/2006/relationships/image" Target="../media/image428.png"/><Relationship Id="rId9" Type="http://schemas.openxmlformats.org/officeDocument/2006/relationships/image" Target="../media/image433.png"/><Relationship Id="rId14" Type="http://schemas.openxmlformats.org/officeDocument/2006/relationships/image" Target="../media/image438.png"/><Relationship Id="rId22" Type="http://schemas.openxmlformats.org/officeDocument/2006/relationships/image" Target="../media/image446.png"/><Relationship Id="rId27" Type="http://schemas.openxmlformats.org/officeDocument/2006/relationships/image" Target="../media/image451.png"/><Relationship Id="rId30" Type="http://schemas.openxmlformats.org/officeDocument/2006/relationships/image" Target="../media/image454.png"/><Relationship Id="rId8" Type="http://schemas.openxmlformats.org/officeDocument/2006/relationships/image" Target="../media/image43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26" Type="http://schemas.openxmlformats.org/officeDocument/2006/relationships/image" Target="../media/image482.png"/><Relationship Id="rId3" Type="http://schemas.openxmlformats.org/officeDocument/2006/relationships/image" Target="../media/image459.png"/><Relationship Id="rId21" Type="http://schemas.openxmlformats.org/officeDocument/2006/relationships/image" Target="../media/image477.png"/><Relationship Id="rId34" Type="http://schemas.openxmlformats.org/officeDocument/2006/relationships/image" Target="../media/image490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5" Type="http://schemas.openxmlformats.org/officeDocument/2006/relationships/image" Target="../media/image481.png"/><Relationship Id="rId33" Type="http://schemas.openxmlformats.org/officeDocument/2006/relationships/image" Target="../media/image489.png"/><Relationship Id="rId2" Type="http://schemas.openxmlformats.org/officeDocument/2006/relationships/image" Target="../media/image202.png"/><Relationship Id="rId16" Type="http://schemas.openxmlformats.org/officeDocument/2006/relationships/image" Target="../media/image472.png"/><Relationship Id="rId20" Type="http://schemas.openxmlformats.org/officeDocument/2006/relationships/image" Target="../media/image476.png"/><Relationship Id="rId29" Type="http://schemas.openxmlformats.org/officeDocument/2006/relationships/image" Target="../media/image4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24" Type="http://schemas.openxmlformats.org/officeDocument/2006/relationships/image" Target="../media/image480.png"/><Relationship Id="rId32" Type="http://schemas.openxmlformats.org/officeDocument/2006/relationships/image" Target="../media/image488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23" Type="http://schemas.openxmlformats.org/officeDocument/2006/relationships/image" Target="../media/image479.png"/><Relationship Id="rId28" Type="http://schemas.openxmlformats.org/officeDocument/2006/relationships/image" Target="../media/image484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31" Type="http://schemas.openxmlformats.org/officeDocument/2006/relationships/image" Target="../media/image487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Relationship Id="rId22" Type="http://schemas.openxmlformats.org/officeDocument/2006/relationships/image" Target="../media/image478.png"/><Relationship Id="rId27" Type="http://schemas.openxmlformats.org/officeDocument/2006/relationships/image" Target="../media/image483.png"/><Relationship Id="rId30" Type="http://schemas.openxmlformats.org/officeDocument/2006/relationships/image" Target="../media/image486.png"/><Relationship Id="rId8" Type="http://schemas.openxmlformats.org/officeDocument/2006/relationships/image" Target="../media/image46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1.png"/><Relationship Id="rId18" Type="http://schemas.openxmlformats.org/officeDocument/2006/relationships/image" Target="../media/image506.png"/><Relationship Id="rId26" Type="http://schemas.openxmlformats.org/officeDocument/2006/relationships/image" Target="../media/image514.png"/><Relationship Id="rId3" Type="http://schemas.openxmlformats.org/officeDocument/2006/relationships/image" Target="../media/image491.png"/><Relationship Id="rId21" Type="http://schemas.openxmlformats.org/officeDocument/2006/relationships/image" Target="../media/image509.png"/><Relationship Id="rId34" Type="http://schemas.openxmlformats.org/officeDocument/2006/relationships/image" Target="../media/image522.png"/><Relationship Id="rId7" Type="http://schemas.openxmlformats.org/officeDocument/2006/relationships/image" Target="../media/image495.png"/><Relationship Id="rId12" Type="http://schemas.openxmlformats.org/officeDocument/2006/relationships/image" Target="../media/image500.png"/><Relationship Id="rId17" Type="http://schemas.openxmlformats.org/officeDocument/2006/relationships/image" Target="../media/image505.png"/><Relationship Id="rId25" Type="http://schemas.openxmlformats.org/officeDocument/2006/relationships/image" Target="../media/image513.png"/><Relationship Id="rId33" Type="http://schemas.openxmlformats.org/officeDocument/2006/relationships/image" Target="../media/image521.png"/><Relationship Id="rId2" Type="http://schemas.openxmlformats.org/officeDocument/2006/relationships/image" Target="../media/image202.png"/><Relationship Id="rId16" Type="http://schemas.openxmlformats.org/officeDocument/2006/relationships/image" Target="../media/image504.png"/><Relationship Id="rId20" Type="http://schemas.openxmlformats.org/officeDocument/2006/relationships/image" Target="../media/image508.png"/><Relationship Id="rId29" Type="http://schemas.openxmlformats.org/officeDocument/2006/relationships/image" Target="../media/image5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4.png"/><Relationship Id="rId11" Type="http://schemas.openxmlformats.org/officeDocument/2006/relationships/image" Target="../media/image499.png"/><Relationship Id="rId24" Type="http://schemas.openxmlformats.org/officeDocument/2006/relationships/image" Target="../media/image512.png"/><Relationship Id="rId32" Type="http://schemas.openxmlformats.org/officeDocument/2006/relationships/image" Target="../media/image520.png"/><Relationship Id="rId5" Type="http://schemas.openxmlformats.org/officeDocument/2006/relationships/image" Target="../media/image493.png"/><Relationship Id="rId15" Type="http://schemas.openxmlformats.org/officeDocument/2006/relationships/image" Target="../media/image503.png"/><Relationship Id="rId23" Type="http://schemas.openxmlformats.org/officeDocument/2006/relationships/image" Target="../media/image511.png"/><Relationship Id="rId28" Type="http://schemas.openxmlformats.org/officeDocument/2006/relationships/image" Target="../media/image516.png"/><Relationship Id="rId10" Type="http://schemas.openxmlformats.org/officeDocument/2006/relationships/image" Target="../media/image498.png"/><Relationship Id="rId19" Type="http://schemas.openxmlformats.org/officeDocument/2006/relationships/image" Target="../media/image507.png"/><Relationship Id="rId31" Type="http://schemas.openxmlformats.org/officeDocument/2006/relationships/image" Target="../media/image519.png"/><Relationship Id="rId4" Type="http://schemas.openxmlformats.org/officeDocument/2006/relationships/image" Target="../media/image492.png"/><Relationship Id="rId9" Type="http://schemas.openxmlformats.org/officeDocument/2006/relationships/image" Target="../media/image497.png"/><Relationship Id="rId14" Type="http://schemas.openxmlformats.org/officeDocument/2006/relationships/image" Target="../media/image502.png"/><Relationship Id="rId22" Type="http://schemas.openxmlformats.org/officeDocument/2006/relationships/image" Target="../media/image510.png"/><Relationship Id="rId27" Type="http://schemas.openxmlformats.org/officeDocument/2006/relationships/image" Target="../media/image515.png"/><Relationship Id="rId30" Type="http://schemas.openxmlformats.org/officeDocument/2006/relationships/image" Target="../media/image518.png"/><Relationship Id="rId8" Type="http://schemas.openxmlformats.org/officeDocument/2006/relationships/image" Target="../media/image4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3.png"/><Relationship Id="rId18" Type="http://schemas.openxmlformats.org/officeDocument/2006/relationships/image" Target="../media/image538.png"/><Relationship Id="rId26" Type="http://schemas.openxmlformats.org/officeDocument/2006/relationships/image" Target="../media/image546.png"/><Relationship Id="rId3" Type="http://schemas.openxmlformats.org/officeDocument/2006/relationships/image" Target="../media/image523.png"/><Relationship Id="rId21" Type="http://schemas.openxmlformats.org/officeDocument/2006/relationships/image" Target="../media/image541.png"/><Relationship Id="rId34" Type="http://schemas.openxmlformats.org/officeDocument/2006/relationships/image" Target="../media/image554.png"/><Relationship Id="rId7" Type="http://schemas.openxmlformats.org/officeDocument/2006/relationships/image" Target="../media/image527.png"/><Relationship Id="rId12" Type="http://schemas.openxmlformats.org/officeDocument/2006/relationships/image" Target="../media/image532.png"/><Relationship Id="rId17" Type="http://schemas.openxmlformats.org/officeDocument/2006/relationships/image" Target="../media/image537.png"/><Relationship Id="rId25" Type="http://schemas.openxmlformats.org/officeDocument/2006/relationships/image" Target="../media/image545.png"/><Relationship Id="rId33" Type="http://schemas.openxmlformats.org/officeDocument/2006/relationships/image" Target="../media/image553.png"/><Relationship Id="rId2" Type="http://schemas.openxmlformats.org/officeDocument/2006/relationships/image" Target="../media/image202.png"/><Relationship Id="rId16" Type="http://schemas.openxmlformats.org/officeDocument/2006/relationships/image" Target="../media/image536.png"/><Relationship Id="rId20" Type="http://schemas.openxmlformats.org/officeDocument/2006/relationships/image" Target="../media/image540.png"/><Relationship Id="rId29" Type="http://schemas.openxmlformats.org/officeDocument/2006/relationships/image" Target="../media/image5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6.png"/><Relationship Id="rId11" Type="http://schemas.openxmlformats.org/officeDocument/2006/relationships/image" Target="../media/image531.png"/><Relationship Id="rId24" Type="http://schemas.openxmlformats.org/officeDocument/2006/relationships/image" Target="../media/image544.png"/><Relationship Id="rId32" Type="http://schemas.openxmlformats.org/officeDocument/2006/relationships/image" Target="../media/image552.png"/><Relationship Id="rId5" Type="http://schemas.openxmlformats.org/officeDocument/2006/relationships/image" Target="../media/image525.png"/><Relationship Id="rId15" Type="http://schemas.openxmlformats.org/officeDocument/2006/relationships/image" Target="../media/image535.png"/><Relationship Id="rId23" Type="http://schemas.openxmlformats.org/officeDocument/2006/relationships/image" Target="../media/image543.png"/><Relationship Id="rId28" Type="http://schemas.openxmlformats.org/officeDocument/2006/relationships/image" Target="../media/image548.png"/><Relationship Id="rId10" Type="http://schemas.openxmlformats.org/officeDocument/2006/relationships/image" Target="../media/image530.png"/><Relationship Id="rId19" Type="http://schemas.openxmlformats.org/officeDocument/2006/relationships/image" Target="../media/image539.png"/><Relationship Id="rId31" Type="http://schemas.openxmlformats.org/officeDocument/2006/relationships/image" Target="../media/image551.png"/><Relationship Id="rId4" Type="http://schemas.openxmlformats.org/officeDocument/2006/relationships/image" Target="../media/image524.png"/><Relationship Id="rId9" Type="http://schemas.openxmlformats.org/officeDocument/2006/relationships/image" Target="../media/image529.png"/><Relationship Id="rId14" Type="http://schemas.openxmlformats.org/officeDocument/2006/relationships/image" Target="../media/image534.png"/><Relationship Id="rId22" Type="http://schemas.openxmlformats.org/officeDocument/2006/relationships/image" Target="../media/image542.png"/><Relationship Id="rId27" Type="http://schemas.openxmlformats.org/officeDocument/2006/relationships/image" Target="../media/image547.png"/><Relationship Id="rId30" Type="http://schemas.openxmlformats.org/officeDocument/2006/relationships/image" Target="../media/image550.png"/><Relationship Id="rId8" Type="http://schemas.openxmlformats.org/officeDocument/2006/relationships/image" Target="../media/image52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5.png"/><Relationship Id="rId18" Type="http://schemas.openxmlformats.org/officeDocument/2006/relationships/image" Target="../media/image570.png"/><Relationship Id="rId26" Type="http://schemas.openxmlformats.org/officeDocument/2006/relationships/image" Target="../media/image578.png"/><Relationship Id="rId3" Type="http://schemas.openxmlformats.org/officeDocument/2006/relationships/image" Target="../media/image555.png"/><Relationship Id="rId21" Type="http://schemas.openxmlformats.org/officeDocument/2006/relationships/image" Target="../media/image573.png"/><Relationship Id="rId34" Type="http://schemas.openxmlformats.org/officeDocument/2006/relationships/image" Target="../media/image586.png"/><Relationship Id="rId7" Type="http://schemas.openxmlformats.org/officeDocument/2006/relationships/image" Target="../media/image559.png"/><Relationship Id="rId12" Type="http://schemas.openxmlformats.org/officeDocument/2006/relationships/image" Target="../media/image564.png"/><Relationship Id="rId17" Type="http://schemas.openxmlformats.org/officeDocument/2006/relationships/image" Target="../media/image569.png"/><Relationship Id="rId25" Type="http://schemas.openxmlformats.org/officeDocument/2006/relationships/image" Target="../media/image577.png"/><Relationship Id="rId33" Type="http://schemas.openxmlformats.org/officeDocument/2006/relationships/image" Target="../media/image585.png"/><Relationship Id="rId2" Type="http://schemas.openxmlformats.org/officeDocument/2006/relationships/image" Target="../media/image202.png"/><Relationship Id="rId16" Type="http://schemas.openxmlformats.org/officeDocument/2006/relationships/image" Target="../media/image568.png"/><Relationship Id="rId20" Type="http://schemas.openxmlformats.org/officeDocument/2006/relationships/image" Target="../media/image572.png"/><Relationship Id="rId29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8.png"/><Relationship Id="rId11" Type="http://schemas.openxmlformats.org/officeDocument/2006/relationships/image" Target="../media/image563.png"/><Relationship Id="rId24" Type="http://schemas.openxmlformats.org/officeDocument/2006/relationships/image" Target="../media/image576.png"/><Relationship Id="rId32" Type="http://schemas.openxmlformats.org/officeDocument/2006/relationships/image" Target="../media/image584.png"/><Relationship Id="rId5" Type="http://schemas.openxmlformats.org/officeDocument/2006/relationships/image" Target="../media/image557.png"/><Relationship Id="rId15" Type="http://schemas.openxmlformats.org/officeDocument/2006/relationships/image" Target="../media/image567.png"/><Relationship Id="rId23" Type="http://schemas.openxmlformats.org/officeDocument/2006/relationships/image" Target="../media/image575.png"/><Relationship Id="rId28" Type="http://schemas.openxmlformats.org/officeDocument/2006/relationships/image" Target="../media/image580.png"/><Relationship Id="rId10" Type="http://schemas.openxmlformats.org/officeDocument/2006/relationships/image" Target="../media/image562.png"/><Relationship Id="rId19" Type="http://schemas.openxmlformats.org/officeDocument/2006/relationships/image" Target="../media/image571.png"/><Relationship Id="rId31" Type="http://schemas.openxmlformats.org/officeDocument/2006/relationships/image" Target="../media/image583.png"/><Relationship Id="rId4" Type="http://schemas.openxmlformats.org/officeDocument/2006/relationships/image" Target="../media/image556.png"/><Relationship Id="rId9" Type="http://schemas.openxmlformats.org/officeDocument/2006/relationships/image" Target="../media/image561.png"/><Relationship Id="rId14" Type="http://schemas.openxmlformats.org/officeDocument/2006/relationships/image" Target="../media/image566.png"/><Relationship Id="rId22" Type="http://schemas.openxmlformats.org/officeDocument/2006/relationships/image" Target="../media/image574.png"/><Relationship Id="rId27" Type="http://schemas.openxmlformats.org/officeDocument/2006/relationships/image" Target="../media/image579.png"/><Relationship Id="rId30" Type="http://schemas.openxmlformats.org/officeDocument/2006/relationships/image" Target="../media/image582.png"/><Relationship Id="rId8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7.png"/><Relationship Id="rId18" Type="http://schemas.openxmlformats.org/officeDocument/2006/relationships/image" Target="../media/image602.png"/><Relationship Id="rId26" Type="http://schemas.openxmlformats.org/officeDocument/2006/relationships/image" Target="../media/image610.png"/><Relationship Id="rId3" Type="http://schemas.openxmlformats.org/officeDocument/2006/relationships/image" Target="../media/image587.png"/><Relationship Id="rId21" Type="http://schemas.openxmlformats.org/officeDocument/2006/relationships/image" Target="../media/image605.png"/><Relationship Id="rId7" Type="http://schemas.openxmlformats.org/officeDocument/2006/relationships/image" Target="../media/image591.png"/><Relationship Id="rId12" Type="http://schemas.openxmlformats.org/officeDocument/2006/relationships/image" Target="../media/image596.png"/><Relationship Id="rId17" Type="http://schemas.openxmlformats.org/officeDocument/2006/relationships/image" Target="../media/image601.png"/><Relationship Id="rId25" Type="http://schemas.openxmlformats.org/officeDocument/2006/relationships/image" Target="../media/image609.png"/><Relationship Id="rId33" Type="http://schemas.openxmlformats.org/officeDocument/2006/relationships/image" Target="../media/image617.png"/><Relationship Id="rId2" Type="http://schemas.openxmlformats.org/officeDocument/2006/relationships/image" Target="../media/image202.png"/><Relationship Id="rId16" Type="http://schemas.openxmlformats.org/officeDocument/2006/relationships/image" Target="../media/image600.png"/><Relationship Id="rId20" Type="http://schemas.openxmlformats.org/officeDocument/2006/relationships/image" Target="../media/image604.png"/><Relationship Id="rId29" Type="http://schemas.openxmlformats.org/officeDocument/2006/relationships/image" Target="../media/image6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595.png"/><Relationship Id="rId24" Type="http://schemas.openxmlformats.org/officeDocument/2006/relationships/image" Target="../media/image608.png"/><Relationship Id="rId32" Type="http://schemas.openxmlformats.org/officeDocument/2006/relationships/image" Target="../media/image616.png"/><Relationship Id="rId5" Type="http://schemas.openxmlformats.org/officeDocument/2006/relationships/image" Target="../media/image589.png"/><Relationship Id="rId15" Type="http://schemas.openxmlformats.org/officeDocument/2006/relationships/image" Target="../media/image599.png"/><Relationship Id="rId23" Type="http://schemas.openxmlformats.org/officeDocument/2006/relationships/image" Target="../media/image607.png"/><Relationship Id="rId28" Type="http://schemas.openxmlformats.org/officeDocument/2006/relationships/image" Target="../media/image612.png"/><Relationship Id="rId10" Type="http://schemas.openxmlformats.org/officeDocument/2006/relationships/image" Target="../media/image594.png"/><Relationship Id="rId19" Type="http://schemas.openxmlformats.org/officeDocument/2006/relationships/image" Target="../media/image603.png"/><Relationship Id="rId31" Type="http://schemas.openxmlformats.org/officeDocument/2006/relationships/image" Target="../media/image615.png"/><Relationship Id="rId4" Type="http://schemas.openxmlformats.org/officeDocument/2006/relationships/image" Target="../media/image588.png"/><Relationship Id="rId9" Type="http://schemas.openxmlformats.org/officeDocument/2006/relationships/image" Target="../media/image593.png"/><Relationship Id="rId14" Type="http://schemas.openxmlformats.org/officeDocument/2006/relationships/image" Target="../media/image598.png"/><Relationship Id="rId22" Type="http://schemas.openxmlformats.org/officeDocument/2006/relationships/image" Target="../media/image606.png"/><Relationship Id="rId27" Type="http://schemas.openxmlformats.org/officeDocument/2006/relationships/image" Target="../media/image611.png"/><Relationship Id="rId30" Type="http://schemas.openxmlformats.org/officeDocument/2006/relationships/image" Target="../media/image614.png"/><Relationship Id="rId8" Type="http://schemas.openxmlformats.org/officeDocument/2006/relationships/image" Target="../media/image59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8.png"/><Relationship Id="rId18" Type="http://schemas.openxmlformats.org/officeDocument/2006/relationships/image" Target="../media/image633.png"/><Relationship Id="rId26" Type="http://schemas.openxmlformats.org/officeDocument/2006/relationships/image" Target="../media/image641.png"/><Relationship Id="rId3" Type="http://schemas.openxmlformats.org/officeDocument/2006/relationships/image" Target="../media/image618.png"/><Relationship Id="rId21" Type="http://schemas.openxmlformats.org/officeDocument/2006/relationships/image" Target="../media/image636.png"/><Relationship Id="rId34" Type="http://schemas.openxmlformats.org/officeDocument/2006/relationships/image" Target="../media/image649.png"/><Relationship Id="rId7" Type="http://schemas.openxmlformats.org/officeDocument/2006/relationships/image" Target="../media/image622.png"/><Relationship Id="rId12" Type="http://schemas.openxmlformats.org/officeDocument/2006/relationships/image" Target="../media/image627.png"/><Relationship Id="rId17" Type="http://schemas.openxmlformats.org/officeDocument/2006/relationships/image" Target="../media/image632.png"/><Relationship Id="rId25" Type="http://schemas.openxmlformats.org/officeDocument/2006/relationships/image" Target="../media/image640.png"/><Relationship Id="rId33" Type="http://schemas.openxmlformats.org/officeDocument/2006/relationships/image" Target="../media/image648.png"/><Relationship Id="rId2" Type="http://schemas.openxmlformats.org/officeDocument/2006/relationships/image" Target="../media/image202.png"/><Relationship Id="rId16" Type="http://schemas.openxmlformats.org/officeDocument/2006/relationships/image" Target="../media/image631.png"/><Relationship Id="rId20" Type="http://schemas.openxmlformats.org/officeDocument/2006/relationships/image" Target="../media/image635.png"/><Relationship Id="rId29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11" Type="http://schemas.openxmlformats.org/officeDocument/2006/relationships/image" Target="../media/image626.png"/><Relationship Id="rId24" Type="http://schemas.openxmlformats.org/officeDocument/2006/relationships/image" Target="../media/image639.png"/><Relationship Id="rId32" Type="http://schemas.openxmlformats.org/officeDocument/2006/relationships/image" Target="../media/image647.png"/><Relationship Id="rId5" Type="http://schemas.openxmlformats.org/officeDocument/2006/relationships/image" Target="../media/image620.png"/><Relationship Id="rId15" Type="http://schemas.openxmlformats.org/officeDocument/2006/relationships/image" Target="../media/image630.png"/><Relationship Id="rId23" Type="http://schemas.openxmlformats.org/officeDocument/2006/relationships/image" Target="../media/image638.png"/><Relationship Id="rId28" Type="http://schemas.openxmlformats.org/officeDocument/2006/relationships/image" Target="../media/image643.png"/><Relationship Id="rId10" Type="http://schemas.openxmlformats.org/officeDocument/2006/relationships/image" Target="../media/image625.png"/><Relationship Id="rId19" Type="http://schemas.openxmlformats.org/officeDocument/2006/relationships/image" Target="../media/image634.png"/><Relationship Id="rId31" Type="http://schemas.openxmlformats.org/officeDocument/2006/relationships/image" Target="../media/image646.png"/><Relationship Id="rId4" Type="http://schemas.openxmlformats.org/officeDocument/2006/relationships/image" Target="../media/image619.png"/><Relationship Id="rId9" Type="http://schemas.openxmlformats.org/officeDocument/2006/relationships/image" Target="../media/image624.png"/><Relationship Id="rId14" Type="http://schemas.openxmlformats.org/officeDocument/2006/relationships/image" Target="../media/image629.png"/><Relationship Id="rId22" Type="http://schemas.openxmlformats.org/officeDocument/2006/relationships/image" Target="../media/image637.png"/><Relationship Id="rId27" Type="http://schemas.openxmlformats.org/officeDocument/2006/relationships/image" Target="../media/image642.png"/><Relationship Id="rId30" Type="http://schemas.openxmlformats.org/officeDocument/2006/relationships/image" Target="../media/image645.png"/><Relationship Id="rId8" Type="http://schemas.openxmlformats.org/officeDocument/2006/relationships/image" Target="../media/image62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0.png"/><Relationship Id="rId18" Type="http://schemas.openxmlformats.org/officeDocument/2006/relationships/image" Target="../media/image665.png"/><Relationship Id="rId26" Type="http://schemas.openxmlformats.org/officeDocument/2006/relationships/image" Target="../media/image673.png"/><Relationship Id="rId3" Type="http://schemas.openxmlformats.org/officeDocument/2006/relationships/image" Target="../media/image650.png"/><Relationship Id="rId21" Type="http://schemas.openxmlformats.org/officeDocument/2006/relationships/image" Target="../media/image668.png"/><Relationship Id="rId34" Type="http://schemas.openxmlformats.org/officeDocument/2006/relationships/image" Target="../media/image681.png"/><Relationship Id="rId7" Type="http://schemas.openxmlformats.org/officeDocument/2006/relationships/image" Target="../media/image654.png"/><Relationship Id="rId12" Type="http://schemas.openxmlformats.org/officeDocument/2006/relationships/image" Target="../media/image659.png"/><Relationship Id="rId17" Type="http://schemas.openxmlformats.org/officeDocument/2006/relationships/image" Target="../media/image664.png"/><Relationship Id="rId25" Type="http://schemas.openxmlformats.org/officeDocument/2006/relationships/image" Target="../media/image672.png"/><Relationship Id="rId33" Type="http://schemas.openxmlformats.org/officeDocument/2006/relationships/image" Target="../media/image680.png"/><Relationship Id="rId2" Type="http://schemas.openxmlformats.org/officeDocument/2006/relationships/image" Target="../media/image202.png"/><Relationship Id="rId16" Type="http://schemas.openxmlformats.org/officeDocument/2006/relationships/image" Target="../media/image663.png"/><Relationship Id="rId20" Type="http://schemas.openxmlformats.org/officeDocument/2006/relationships/image" Target="../media/image667.png"/><Relationship Id="rId29" Type="http://schemas.openxmlformats.org/officeDocument/2006/relationships/image" Target="../media/image6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3.png"/><Relationship Id="rId11" Type="http://schemas.openxmlformats.org/officeDocument/2006/relationships/image" Target="../media/image658.png"/><Relationship Id="rId24" Type="http://schemas.openxmlformats.org/officeDocument/2006/relationships/image" Target="../media/image671.png"/><Relationship Id="rId32" Type="http://schemas.openxmlformats.org/officeDocument/2006/relationships/image" Target="../media/image679.png"/><Relationship Id="rId5" Type="http://schemas.openxmlformats.org/officeDocument/2006/relationships/image" Target="../media/image652.png"/><Relationship Id="rId15" Type="http://schemas.openxmlformats.org/officeDocument/2006/relationships/image" Target="../media/image662.png"/><Relationship Id="rId23" Type="http://schemas.openxmlformats.org/officeDocument/2006/relationships/image" Target="../media/image670.png"/><Relationship Id="rId28" Type="http://schemas.openxmlformats.org/officeDocument/2006/relationships/image" Target="../media/image675.png"/><Relationship Id="rId10" Type="http://schemas.openxmlformats.org/officeDocument/2006/relationships/image" Target="../media/image657.png"/><Relationship Id="rId19" Type="http://schemas.openxmlformats.org/officeDocument/2006/relationships/image" Target="../media/image666.png"/><Relationship Id="rId31" Type="http://schemas.openxmlformats.org/officeDocument/2006/relationships/image" Target="../media/image678.png"/><Relationship Id="rId4" Type="http://schemas.openxmlformats.org/officeDocument/2006/relationships/image" Target="../media/image651.png"/><Relationship Id="rId9" Type="http://schemas.openxmlformats.org/officeDocument/2006/relationships/image" Target="../media/image656.png"/><Relationship Id="rId14" Type="http://schemas.openxmlformats.org/officeDocument/2006/relationships/image" Target="../media/image661.png"/><Relationship Id="rId22" Type="http://schemas.openxmlformats.org/officeDocument/2006/relationships/image" Target="../media/image669.png"/><Relationship Id="rId27" Type="http://schemas.openxmlformats.org/officeDocument/2006/relationships/image" Target="../media/image674.png"/><Relationship Id="rId30" Type="http://schemas.openxmlformats.org/officeDocument/2006/relationships/image" Target="../media/image677.png"/><Relationship Id="rId8" Type="http://schemas.openxmlformats.org/officeDocument/2006/relationships/image" Target="../media/image65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2.png"/><Relationship Id="rId18" Type="http://schemas.openxmlformats.org/officeDocument/2006/relationships/image" Target="../media/image697.png"/><Relationship Id="rId26" Type="http://schemas.openxmlformats.org/officeDocument/2006/relationships/image" Target="../media/image705.png"/><Relationship Id="rId3" Type="http://schemas.openxmlformats.org/officeDocument/2006/relationships/image" Target="../media/image682.png"/><Relationship Id="rId21" Type="http://schemas.openxmlformats.org/officeDocument/2006/relationships/image" Target="../media/image700.png"/><Relationship Id="rId34" Type="http://schemas.openxmlformats.org/officeDocument/2006/relationships/image" Target="../media/image713.png"/><Relationship Id="rId7" Type="http://schemas.openxmlformats.org/officeDocument/2006/relationships/image" Target="../media/image686.png"/><Relationship Id="rId12" Type="http://schemas.openxmlformats.org/officeDocument/2006/relationships/image" Target="../media/image691.png"/><Relationship Id="rId17" Type="http://schemas.openxmlformats.org/officeDocument/2006/relationships/image" Target="../media/image696.png"/><Relationship Id="rId25" Type="http://schemas.openxmlformats.org/officeDocument/2006/relationships/image" Target="../media/image704.png"/><Relationship Id="rId33" Type="http://schemas.openxmlformats.org/officeDocument/2006/relationships/image" Target="../media/image712.png"/><Relationship Id="rId2" Type="http://schemas.openxmlformats.org/officeDocument/2006/relationships/image" Target="../media/image202.png"/><Relationship Id="rId16" Type="http://schemas.openxmlformats.org/officeDocument/2006/relationships/image" Target="../media/image695.png"/><Relationship Id="rId20" Type="http://schemas.openxmlformats.org/officeDocument/2006/relationships/image" Target="../media/image699.png"/><Relationship Id="rId29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5.png"/><Relationship Id="rId11" Type="http://schemas.openxmlformats.org/officeDocument/2006/relationships/image" Target="../media/image690.png"/><Relationship Id="rId24" Type="http://schemas.openxmlformats.org/officeDocument/2006/relationships/image" Target="../media/image703.png"/><Relationship Id="rId32" Type="http://schemas.openxmlformats.org/officeDocument/2006/relationships/image" Target="../media/image711.png"/><Relationship Id="rId5" Type="http://schemas.openxmlformats.org/officeDocument/2006/relationships/image" Target="../media/image684.png"/><Relationship Id="rId15" Type="http://schemas.openxmlformats.org/officeDocument/2006/relationships/image" Target="../media/image694.png"/><Relationship Id="rId23" Type="http://schemas.openxmlformats.org/officeDocument/2006/relationships/image" Target="../media/image702.png"/><Relationship Id="rId28" Type="http://schemas.openxmlformats.org/officeDocument/2006/relationships/image" Target="../media/image707.png"/><Relationship Id="rId10" Type="http://schemas.openxmlformats.org/officeDocument/2006/relationships/image" Target="../media/image689.png"/><Relationship Id="rId19" Type="http://schemas.openxmlformats.org/officeDocument/2006/relationships/image" Target="../media/image698.png"/><Relationship Id="rId31" Type="http://schemas.openxmlformats.org/officeDocument/2006/relationships/image" Target="../media/image710.png"/><Relationship Id="rId4" Type="http://schemas.openxmlformats.org/officeDocument/2006/relationships/image" Target="../media/image683.png"/><Relationship Id="rId9" Type="http://schemas.openxmlformats.org/officeDocument/2006/relationships/image" Target="../media/image688.png"/><Relationship Id="rId14" Type="http://schemas.openxmlformats.org/officeDocument/2006/relationships/image" Target="../media/image693.png"/><Relationship Id="rId22" Type="http://schemas.openxmlformats.org/officeDocument/2006/relationships/image" Target="../media/image701.png"/><Relationship Id="rId27" Type="http://schemas.openxmlformats.org/officeDocument/2006/relationships/image" Target="../media/image706.png"/><Relationship Id="rId30" Type="http://schemas.openxmlformats.org/officeDocument/2006/relationships/image" Target="../media/image709.png"/><Relationship Id="rId8" Type="http://schemas.openxmlformats.org/officeDocument/2006/relationships/image" Target="../media/image68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4.png"/><Relationship Id="rId18" Type="http://schemas.openxmlformats.org/officeDocument/2006/relationships/image" Target="../media/image729.png"/><Relationship Id="rId26" Type="http://schemas.openxmlformats.org/officeDocument/2006/relationships/image" Target="../media/image737.png"/><Relationship Id="rId3" Type="http://schemas.openxmlformats.org/officeDocument/2006/relationships/image" Target="../media/image714.png"/><Relationship Id="rId21" Type="http://schemas.openxmlformats.org/officeDocument/2006/relationships/image" Target="../media/image732.png"/><Relationship Id="rId34" Type="http://schemas.openxmlformats.org/officeDocument/2006/relationships/image" Target="../media/image745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17" Type="http://schemas.openxmlformats.org/officeDocument/2006/relationships/image" Target="../media/image728.png"/><Relationship Id="rId25" Type="http://schemas.openxmlformats.org/officeDocument/2006/relationships/image" Target="../media/image736.png"/><Relationship Id="rId33" Type="http://schemas.openxmlformats.org/officeDocument/2006/relationships/image" Target="../media/image744.png"/><Relationship Id="rId2" Type="http://schemas.openxmlformats.org/officeDocument/2006/relationships/image" Target="../media/image202.png"/><Relationship Id="rId16" Type="http://schemas.openxmlformats.org/officeDocument/2006/relationships/image" Target="../media/image727.png"/><Relationship Id="rId20" Type="http://schemas.openxmlformats.org/officeDocument/2006/relationships/image" Target="../media/image731.png"/><Relationship Id="rId29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24" Type="http://schemas.openxmlformats.org/officeDocument/2006/relationships/image" Target="../media/image735.png"/><Relationship Id="rId32" Type="http://schemas.openxmlformats.org/officeDocument/2006/relationships/image" Target="../media/image743.png"/><Relationship Id="rId5" Type="http://schemas.openxmlformats.org/officeDocument/2006/relationships/image" Target="../media/image716.png"/><Relationship Id="rId15" Type="http://schemas.openxmlformats.org/officeDocument/2006/relationships/image" Target="../media/image726.png"/><Relationship Id="rId23" Type="http://schemas.openxmlformats.org/officeDocument/2006/relationships/image" Target="../media/image734.png"/><Relationship Id="rId28" Type="http://schemas.openxmlformats.org/officeDocument/2006/relationships/image" Target="../media/image739.png"/><Relationship Id="rId10" Type="http://schemas.openxmlformats.org/officeDocument/2006/relationships/image" Target="../media/image721.png"/><Relationship Id="rId19" Type="http://schemas.openxmlformats.org/officeDocument/2006/relationships/image" Target="../media/image730.png"/><Relationship Id="rId31" Type="http://schemas.openxmlformats.org/officeDocument/2006/relationships/image" Target="../media/image742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Relationship Id="rId14" Type="http://schemas.openxmlformats.org/officeDocument/2006/relationships/image" Target="../media/image725.png"/><Relationship Id="rId22" Type="http://schemas.openxmlformats.org/officeDocument/2006/relationships/image" Target="../media/image733.png"/><Relationship Id="rId27" Type="http://schemas.openxmlformats.org/officeDocument/2006/relationships/image" Target="../media/image738.png"/><Relationship Id="rId30" Type="http://schemas.openxmlformats.org/officeDocument/2006/relationships/image" Target="../media/image741.png"/><Relationship Id="rId8" Type="http://schemas.openxmlformats.org/officeDocument/2006/relationships/image" Target="../media/image719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6.png"/><Relationship Id="rId18" Type="http://schemas.openxmlformats.org/officeDocument/2006/relationships/image" Target="../media/image761.png"/><Relationship Id="rId26" Type="http://schemas.openxmlformats.org/officeDocument/2006/relationships/image" Target="../media/image769.png"/><Relationship Id="rId3" Type="http://schemas.openxmlformats.org/officeDocument/2006/relationships/image" Target="../media/image746.png"/><Relationship Id="rId21" Type="http://schemas.openxmlformats.org/officeDocument/2006/relationships/image" Target="../media/image764.png"/><Relationship Id="rId34" Type="http://schemas.openxmlformats.org/officeDocument/2006/relationships/image" Target="../media/image777.png"/><Relationship Id="rId7" Type="http://schemas.openxmlformats.org/officeDocument/2006/relationships/image" Target="../media/image750.png"/><Relationship Id="rId12" Type="http://schemas.openxmlformats.org/officeDocument/2006/relationships/image" Target="../media/image755.png"/><Relationship Id="rId17" Type="http://schemas.openxmlformats.org/officeDocument/2006/relationships/image" Target="../media/image760.png"/><Relationship Id="rId25" Type="http://schemas.openxmlformats.org/officeDocument/2006/relationships/image" Target="../media/image768.png"/><Relationship Id="rId33" Type="http://schemas.openxmlformats.org/officeDocument/2006/relationships/image" Target="../media/image776.png"/><Relationship Id="rId2" Type="http://schemas.openxmlformats.org/officeDocument/2006/relationships/image" Target="../media/image202.png"/><Relationship Id="rId16" Type="http://schemas.openxmlformats.org/officeDocument/2006/relationships/image" Target="../media/image759.png"/><Relationship Id="rId20" Type="http://schemas.openxmlformats.org/officeDocument/2006/relationships/image" Target="../media/image763.png"/><Relationship Id="rId29" Type="http://schemas.openxmlformats.org/officeDocument/2006/relationships/image" Target="../media/image7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9.png"/><Relationship Id="rId11" Type="http://schemas.openxmlformats.org/officeDocument/2006/relationships/image" Target="../media/image754.png"/><Relationship Id="rId24" Type="http://schemas.openxmlformats.org/officeDocument/2006/relationships/image" Target="../media/image767.png"/><Relationship Id="rId32" Type="http://schemas.openxmlformats.org/officeDocument/2006/relationships/image" Target="../media/image775.png"/><Relationship Id="rId5" Type="http://schemas.openxmlformats.org/officeDocument/2006/relationships/image" Target="../media/image748.png"/><Relationship Id="rId15" Type="http://schemas.openxmlformats.org/officeDocument/2006/relationships/image" Target="../media/image758.png"/><Relationship Id="rId23" Type="http://schemas.openxmlformats.org/officeDocument/2006/relationships/image" Target="../media/image766.png"/><Relationship Id="rId28" Type="http://schemas.openxmlformats.org/officeDocument/2006/relationships/image" Target="../media/image771.png"/><Relationship Id="rId10" Type="http://schemas.openxmlformats.org/officeDocument/2006/relationships/image" Target="../media/image753.png"/><Relationship Id="rId19" Type="http://schemas.openxmlformats.org/officeDocument/2006/relationships/image" Target="../media/image762.png"/><Relationship Id="rId31" Type="http://schemas.openxmlformats.org/officeDocument/2006/relationships/image" Target="../media/image774.png"/><Relationship Id="rId4" Type="http://schemas.openxmlformats.org/officeDocument/2006/relationships/image" Target="../media/image747.png"/><Relationship Id="rId9" Type="http://schemas.openxmlformats.org/officeDocument/2006/relationships/image" Target="../media/image752.png"/><Relationship Id="rId14" Type="http://schemas.openxmlformats.org/officeDocument/2006/relationships/image" Target="../media/image757.png"/><Relationship Id="rId22" Type="http://schemas.openxmlformats.org/officeDocument/2006/relationships/image" Target="../media/image765.png"/><Relationship Id="rId27" Type="http://schemas.openxmlformats.org/officeDocument/2006/relationships/image" Target="../media/image770.png"/><Relationship Id="rId30" Type="http://schemas.openxmlformats.org/officeDocument/2006/relationships/image" Target="../media/image773.png"/><Relationship Id="rId8" Type="http://schemas.openxmlformats.org/officeDocument/2006/relationships/image" Target="../media/image75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8.png"/><Relationship Id="rId18" Type="http://schemas.openxmlformats.org/officeDocument/2006/relationships/image" Target="../media/image793.png"/><Relationship Id="rId26" Type="http://schemas.openxmlformats.org/officeDocument/2006/relationships/image" Target="../media/image801.png"/><Relationship Id="rId39" Type="http://schemas.openxmlformats.org/officeDocument/2006/relationships/image" Target="../media/image814.png"/><Relationship Id="rId21" Type="http://schemas.openxmlformats.org/officeDocument/2006/relationships/image" Target="../media/image796.png"/><Relationship Id="rId34" Type="http://schemas.openxmlformats.org/officeDocument/2006/relationships/image" Target="../media/image809.png"/><Relationship Id="rId42" Type="http://schemas.openxmlformats.org/officeDocument/2006/relationships/image" Target="../media/image817.png"/><Relationship Id="rId7" Type="http://schemas.openxmlformats.org/officeDocument/2006/relationships/image" Target="../media/image782.png"/><Relationship Id="rId2" Type="http://schemas.openxmlformats.org/officeDocument/2006/relationships/image" Target="../media/image202.png"/><Relationship Id="rId16" Type="http://schemas.openxmlformats.org/officeDocument/2006/relationships/image" Target="../media/image791.png"/><Relationship Id="rId20" Type="http://schemas.openxmlformats.org/officeDocument/2006/relationships/image" Target="../media/image795.png"/><Relationship Id="rId29" Type="http://schemas.openxmlformats.org/officeDocument/2006/relationships/image" Target="../media/image804.png"/><Relationship Id="rId41" Type="http://schemas.openxmlformats.org/officeDocument/2006/relationships/image" Target="../media/image8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1.png"/><Relationship Id="rId11" Type="http://schemas.openxmlformats.org/officeDocument/2006/relationships/image" Target="../media/image786.png"/><Relationship Id="rId24" Type="http://schemas.openxmlformats.org/officeDocument/2006/relationships/image" Target="../media/image799.png"/><Relationship Id="rId32" Type="http://schemas.openxmlformats.org/officeDocument/2006/relationships/image" Target="../media/image807.png"/><Relationship Id="rId37" Type="http://schemas.openxmlformats.org/officeDocument/2006/relationships/image" Target="../media/image812.png"/><Relationship Id="rId40" Type="http://schemas.openxmlformats.org/officeDocument/2006/relationships/image" Target="../media/image815.png"/><Relationship Id="rId5" Type="http://schemas.openxmlformats.org/officeDocument/2006/relationships/image" Target="../media/image780.png"/><Relationship Id="rId15" Type="http://schemas.openxmlformats.org/officeDocument/2006/relationships/image" Target="../media/image790.png"/><Relationship Id="rId23" Type="http://schemas.openxmlformats.org/officeDocument/2006/relationships/image" Target="../media/image798.png"/><Relationship Id="rId28" Type="http://schemas.openxmlformats.org/officeDocument/2006/relationships/image" Target="../media/image803.png"/><Relationship Id="rId36" Type="http://schemas.openxmlformats.org/officeDocument/2006/relationships/image" Target="../media/image811.png"/><Relationship Id="rId10" Type="http://schemas.openxmlformats.org/officeDocument/2006/relationships/image" Target="../media/image785.png"/><Relationship Id="rId19" Type="http://schemas.openxmlformats.org/officeDocument/2006/relationships/image" Target="../media/image794.png"/><Relationship Id="rId31" Type="http://schemas.openxmlformats.org/officeDocument/2006/relationships/image" Target="../media/image806.png"/><Relationship Id="rId4" Type="http://schemas.openxmlformats.org/officeDocument/2006/relationships/image" Target="../media/image779.png"/><Relationship Id="rId9" Type="http://schemas.openxmlformats.org/officeDocument/2006/relationships/image" Target="../media/image784.png"/><Relationship Id="rId14" Type="http://schemas.openxmlformats.org/officeDocument/2006/relationships/image" Target="../media/image789.png"/><Relationship Id="rId22" Type="http://schemas.openxmlformats.org/officeDocument/2006/relationships/image" Target="../media/image797.png"/><Relationship Id="rId27" Type="http://schemas.openxmlformats.org/officeDocument/2006/relationships/image" Target="../media/image802.png"/><Relationship Id="rId30" Type="http://schemas.openxmlformats.org/officeDocument/2006/relationships/image" Target="../media/image805.png"/><Relationship Id="rId35" Type="http://schemas.openxmlformats.org/officeDocument/2006/relationships/image" Target="../media/image810.png"/><Relationship Id="rId8" Type="http://schemas.openxmlformats.org/officeDocument/2006/relationships/image" Target="../media/image783.png"/><Relationship Id="rId3" Type="http://schemas.openxmlformats.org/officeDocument/2006/relationships/image" Target="../media/image778.png"/><Relationship Id="rId12" Type="http://schemas.openxmlformats.org/officeDocument/2006/relationships/image" Target="../media/image787.png"/><Relationship Id="rId17" Type="http://schemas.openxmlformats.org/officeDocument/2006/relationships/image" Target="../media/image792.png"/><Relationship Id="rId25" Type="http://schemas.openxmlformats.org/officeDocument/2006/relationships/image" Target="../media/image800.png"/><Relationship Id="rId33" Type="http://schemas.openxmlformats.org/officeDocument/2006/relationships/image" Target="../media/image808.png"/><Relationship Id="rId38" Type="http://schemas.openxmlformats.org/officeDocument/2006/relationships/image" Target="../media/image8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3022" y="1122363"/>
            <a:ext cx="6014977" cy="2387600"/>
          </a:xfrm>
        </p:spPr>
        <p:txBody>
          <a:bodyPr/>
          <a:lstStyle/>
          <a:p>
            <a:pPr algn="r"/>
            <a:r>
              <a:rPr lang="fr-CA" dirty="0"/>
              <a:t>Titre de la </a:t>
            </a:r>
            <a:br>
              <a:rPr lang="fr-CA" dirty="0"/>
            </a:br>
            <a:r>
              <a:rPr lang="fr-CA" dirty="0"/>
              <a:t>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A" dirty="0"/>
              <a:t>Sous-titre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B0ACA94-3C1B-4726-9EDD-B5C64DD1FE5B}"/>
              </a:ext>
            </a:extLst>
          </p:cNvPr>
          <p:cNvSpPr txBox="1">
            <a:spLocks/>
          </p:cNvSpPr>
          <p:nvPr/>
        </p:nvSpPr>
        <p:spPr>
          <a:xfrm>
            <a:off x="4653022" y="4429919"/>
            <a:ext cx="6014977" cy="605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1800" dirty="0"/>
              <a:t>Direction</a:t>
            </a:r>
          </a:p>
          <a:p>
            <a:pPr algn="r"/>
            <a:r>
              <a:rPr lang="fr-CA" sz="18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8098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AAB4-A72F-549A-E62F-E909AA77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2744BE1B-3F19-87A0-5C47-AD979452F975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5552517"/>
            <a:ext cx="317708" cy="317708"/>
          </a:xfrm>
          <a:custGeom>
            <a:avLst/>
            <a:gdLst>
              <a:gd name="T0" fmla="*/ 526 w 585"/>
              <a:gd name="T1" fmla="*/ 13 h 585"/>
              <a:gd name="T2" fmla="*/ 486 w 585"/>
              <a:gd name="T3" fmla="*/ 1 h 585"/>
              <a:gd name="T4" fmla="*/ 88 w 585"/>
              <a:gd name="T5" fmla="*/ 2 h 585"/>
              <a:gd name="T6" fmla="*/ 49 w 585"/>
              <a:gd name="T7" fmla="*/ 18 h 585"/>
              <a:gd name="T8" fmla="*/ 18 w 585"/>
              <a:gd name="T9" fmla="*/ 50 h 585"/>
              <a:gd name="T10" fmla="*/ 3 w 585"/>
              <a:gd name="T11" fmla="*/ 88 h 585"/>
              <a:gd name="T12" fmla="*/ 0 w 585"/>
              <a:gd name="T13" fmla="*/ 486 h 585"/>
              <a:gd name="T14" fmla="*/ 12 w 585"/>
              <a:gd name="T15" fmla="*/ 527 h 585"/>
              <a:gd name="T16" fmla="*/ 40 w 585"/>
              <a:gd name="T17" fmla="*/ 560 h 585"/>
              <a:gd name="T18" fmla="*/ 77 w 585"/>
              <a:gd name="T19" fmla="*/ 580 h 585"/>
              <a:gd name="T20" fmla="*/ 474 w 585"/>
              <a:gd name="T21" fmla="*/ 585 h 585"/>
              <a:gd name="T22" fmla="*/ 517 w 585"/>
              <a:gd name="T23" fmla="*/ 577 h 585"/>
              <a:gd name="T24" fmla="*/ 552 w 585"/>
              <a:gd name="T25" fmla="*/ 553 h 585"/>
              <a:gd name="T26" fmla="*/ 576 w 585"/>
              <a:gd name="T27" fmla="*/ 517 h 585"/>
              <a:gd name="T28" fmla="*/ 585 w 585"/>
              <a:gd name="T29" fmla="*/ 475 h 585"/>
              <a:gd name="T30" fmla="*/ 580 w 585"/>
              <a:gd name="T31" fmla="*/ 78 h 585"/>
              <a:gd name="T32" fmla="*/ 560 w 585"/>
              <a:gd name="T33" fmla="*/ 41 h 585"/>
              <a:gd name="T34" fmla="*/ 473 w 585"/>
              <a:gd name="T35" fmla="*/ 452 h 585"/>
              <a:gd name="T36" fmla="*/ 443 w 585"/>
              <a:gd name="T37" fmla="*/ 474 h 585"/>
              <a:gd name="T38" fmla="*/ 393 w 585"/>
              <a:gd name="T39" fmla="*/ 487 h 585"/>
              <a:gd name="T40" fmla="*/ 369 w 585"/>
              <a:gd name="T41" fmla="*/ 485 h 585"/>
              <a:gd name="T42" fmla="*/ 345 w 585"/>
              <a:gd name="T43" fmla="*/ 477 h 585"/>
              <a:gd name="T44" fmla="*/ 321 w 585"/>
              <a:gd name="T45" fmla="*/ 469 h 585"/>
              <a:gd name="T46" fmla="*/ 260 w 585"/>
              <a:gd name="T47" fmla="*/ 436 h 585"/>
              <a:gd name="T48" fmla="*/ 199 w 585"/>
              <a:gd name="T49" fmla="*/ 385 h 585"/>
              <a:gd name="T50" fmla="*/ 148 w 585"/>
              <a:gd name="T51" fmla="*/ 326 h 585"/>
              <a:gd name="T52" fmla="*/ 117 w 585"/>
              <a:gd name="T53" fmla="*/ 264 h 585"/>
              <a:gd name="T54" fmla="*/ 107 w 585"/>
              <a:gd name="T55" fmla="*/ 240 h 585"/>
              <a:gd name="T56" fmla="*/ 101 w 585"/>
              <a:gd name="T57" fmla="*/ 216 h 585"/>
              <a:gd name="T58" fmla="*/ 98 w 585"/>
              <a:gd name="T59" fmla="*/ 192 h 585"/>
              <a:gd name="T60" fmla="*/ 111 w 585"/>
              <a:gd name="T61" fmla="*/ 142 h 585"/>
              <a:gd name="T62" fmla="*/ 132 w 585"/>
              <a:gd name="T63" fmla="*/ 111 h 585"/>
              <a:gd name="T64" fmla="*/ 160 w 585"/>
              <a:gd name="T65" fmla="*/ 100 h 585"/>
              <a:gd name="T66" fmla="*/ 185 w 585"/>
              <a:gd name="T67" fmla="*/ 98 h 585"/>
              <a:gd name="T68" fmla="*/ 201 w 585"/>
              <a:gd name="T69" fmla="*/ 121 h 585"/>
              <a:gd name="T70" fmla="*/ 221 w 585"/>
              <a:gd name="T71" fmla="*/ 156 h 585"/>
              <a:gd name="T72" fmla="*/ 231 w 585"/>
              <a:gd name="T73" fmla="*/ 174 h 585"/>
              <a:gd name="T74" fmla="*/ 239 w 585"/>
              <a:gd name="T75" fmla="*/ 192 h 585"/>
              <a:gd name="T76" fmla="*/ 231 w 585"/>
              <a:gd name="T77" fmla="*/ 205 h 585"/>
              <a:gd name="T78" fmla="*/ 197 w 585"/>
              <a:gd name="T79" fmla="*/ 235 h 585"/>
              <a:gd name="T80" fmla="*/ 189 w 585"/>
              <a:gd name="T81" fmla="*/ 248 h 585"/>
              <a:gd name="T82" fmla="*/ 193 w 585"/>
              <a:gd name="T83" fmla="*/ 260 h 585"/>
              <a:gd name="T84" fmla="*/ 200 w 585"/>
              <a:gd name="T85" fmla="*/ 272 h 585"/>
              <a:gd name="T86" fmla="*/ 248 w 585"/>
              <a:gd name="T87" fmla="*/ 337 h 585"/>
              <a:gd name="T88" fmla="*/ 312 w 585"/>
              <a:gd name="T89" fmla="*/ 385 h 585"/>
              <a:gd name="T90" fmla="*/ 324 w 585"/>
              <a:gd name="T91" fmla="*/ 392 h 585"/>
              <a:gd name="T92" fmla="*/ 337 w 585"/>
              <a:gd name="T93" fmla="*/ 395 h 585"/>
              <a:gd name="T94" fmla="*/ 354 w 585"/>
              <a:gd name="T95" fmla="*/ 383 h 585"/>
              <a:gd name="T96" fmla="*/ 385 w 585"/>
              <a:gd name="T97" fmla="*/ 349 h 585"/>
              <a:gd name="T98" fmla="*/ 401 w 585"/>
              <a:gd name="T99" fmla="*/ 348 h 585"/>
              <a:gd name="T100" fmla="*/ 418 w 585"/>
              <a:gd name="T101" fmla="*/ 358 h 585"/>
              <a:gd name="T102" fmla="*/ 465 w 585"/>
              <a:gd name="T103" fmla="*/ 384 h 585"/>
              <a:gd name="T104" fmla="*/ 487 w 585"/>
              <a:gd name="T105" fmla="*/ 402 h 585"/>
              <a:gd name="T106" fmla="*/ 482 w 585"/>
              <a:gd name="T107" fmla="*/ 4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3"/>
                </a:lnTo>
                <a:lnTo>
                  <a:pt x="517" y="9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9" y="1"/>
                </a:lnTo>
                <a:lnTo>
                  <a:pt x="88" y="2"/>
                </a:lnTo>
                <a:lnTo>
                  <a:pt x="77" y="5"/>
                </a:lnTo>
                <a:lnTo>
                  <a:pt x="67" y="9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1"/>
                </a:lnTo>
                <a:lnTo>
                  <a:pt x="18" y="50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8" y="535"/>
                </a:lnTo>
                <a:lnTo>
                  <a:pt x="25" y="544"/>
                </a:lnTo>
                <a:lnTo>
                  <a:pt x="32" y="553"/>
                </a:lnTo>
                <a:lnTo>
                  <a:pt x="40" y="560"/>
                </a:lnTo>
                <a:lnTo>
                  <a:pt x="49" y="567"/>
                </a:lnTo>
                <a:lnTo>
                  <a:pt x="59" y="572"/>
                </a:lnTo>
                <a:lnTo>
                  <a:pt x="67" y="577"/>
                </a:lnTo>
                <a:lnTo>
                  <a:pt x="77" y="580"/>
                </a:lnTo>
                <a:lnTo>
                  <a:pt x="88" y="583"/>
                </a:lnTo>
                <a:lnTo>
                  <a:pt x="99" y="584"/>
                </a:lnTo>
                <a:lnTo>
                  <a:pt x="109" y="585"/>
                </a:lnTo>
                <a:lnTo>
                  <a:pt x="474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80"/>
                </a:lnTo>
                <a:lnTo>
                  <a:pt x="517" y="577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2" y="553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7"/>
                </a:lnTo>
                <a:lnTo>
                  <a:pt x="584" y="486"/>
                </a:lnTo>
                <a:lnTo>
                  <a:pt x="585" y="475"/>
                </a:lnTo>
                <a:lnTo>
                  <a:pt x="585" y="110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6" y="68"/>
                </a:lnTo>
                <a:lnTo>
                  <a:pt x="572" y="58"/>
                </a:lnTo>
                <a:lnTo>
                  <a:pt x="566" y="50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479" y="444"/>
                </a:moveTo>
                <a:lnTo>
                  <a:pt x="477" y="448"/>
                </a:lnTo>
                <a:lnTo>
                  <a:pt x="473" y="452"/>
                </a:lnTo>
                <a:lnTo>
                  <a:pt x="470" y="457"/>
                </a:lnTo>
                <a:lnTo>
                  <a:pt x="466" y="460"/>
                </a:lnTo>
                <a:lnTo>
                  <a:pt x="455" y="467"/>
                </a:lnTo>
                <a:lnTo>
                  <a:pt x="443" y="474"/>
                </a:lnTo>
                <a:lnTo>
                  <a:pt x="429" y="480"/>
                </a:lnTo>
                <a:lnTo>
                  <a:pt x="416" y="484"/>
                </a:lnTo>
                <a:lnTo>
                  <a:pt x="404" y="487"/>
                </a:lnTo>
                <a:lnTo>
                  <a:pt x="393" y="487"/>
                </a:lnTo>
                <a:lnTo>
                  <a:pt x="387" y="487"/>
                </a:lnTo>
                <a:lnTo>
                  <a:pt x="381" y="486"/>
                </a:lnTo>
                <a:lnTo>
                  <a:pt x="374" y="486"/>
                </a:lnTo>
                <a:lnTo>
                  <a:pt x="369" y="485"/>
                </a:lnTo>
                <a:lnTo>
                  <a:pt x="363" y="483"/>
                </a:lnTo>
                <a:lnTo>
                  <a:pt x="356" y="482"/>
                </a:lnTo>
                <a:lnTo>
                  <a:pt x="349" y="479"/>
                </a:lnTo>
                <a:lnTo>
                  <a:pt x="345" y="477"/>
                </a:lnTo>
                <a:lnTo>
                  <a:pt x="339" y="475"/>
                </a:lnTo>
                <a:lnTo>
                  <a:pt x="332" y="473"/>
                </a:lnTo>
                <a:lnTo>
                  <a:pt x="324" y="470"/>
                </a:lnTo>
                <a:lnTo>
                  <a:pt x="321" y="469"/>
                </a:lnTo>
                <a:lnTo>
                  <a:pt x="305" y="462"/>
                </a:lnTo>
                <a:lnTo>
                  <a:pt x="290" y="455"/>
                </a:lnTo>
                <a:lnTo>
                  <a:pt x="275" y="446"/>
                </a:lnTo>
                <a:lnTo>
                  <a:pt x="260" y="436"/>
                </a:lnTo>
                <a:lnTo>
                  <a:pt x="244" y="425"/>
                </a:lnTo>
                <a:lnTo>
                  <a:pt x="229" y="413"/>
                </a:lnTo>
                <a:lnTo>
                  <a:pt x="214" y="401"/>
                </a:lnTo>
                <a:lnTo>
                  <a:pt x="199" y="385"/>
                </a:lnTo>
                <a:lnTo>
                  <a:pt x="185" y="371"/>
                </a:lnTo>
                <a:lnTo>
                  <a:pt x="171" y="356"/>
                </a:lnTo>
                <a:lnTo>
                  <a:pt x="159" y="341"/>
                </a:lnTo>
                <a:lnTo>
                  <a:pt x="148" y="326"/>
                </a:lnTo>
                <a:lnTo>
                  <a:pt x="139" y="311"/>
                </a:lnTo>
                <a:lnTo>
                  <a:pt x="130" y="295"/>
                </a:lnTo>
                <a:lnTo>
                  <a:pt x="122" y="280"/>
                </a:lnTo>
                <a:lnTo>
                  <a:pt x="117" y="264"/>
                </a:lnTo>
                <a:lnTo>
                  <a:pt x="115" y="260"/>
                </a:lnTo>
                <a:lnTo>
                  <a:pt x="113" y="253"/>
                </a:lnTo>
                <a:lnTo>
                  <a:pt x="109" y="245"/>
                </a:lnTo>
                <a:lnTo>
                  <a:pt x="107" y="240"/>
                </a:lnTo>
                <a:lnTo>
                  <a:pt x="106" y="235"/>
                </a:lnTo>
                <a:lnTo>
                  <a:pt x="104" y="229"/>
                </a:lnTo>
                <a:lnTo>
                  <a:pt x="102" y="221"/>
                </a:lnTo>
                <a:lnTo>
                  <a:pt x="101" y="216"/>
                </a:lnTo>
                <a:lnTo>
                  <a:pt x="100" y="210"/>
                </a:lnTo>
                <a:lnTo>
                  <a:pt x="99" y="205"/>
                </a:lnTo>
                <a:lnTo>
                  <a:pt x="98" y="198"/>
                </a:lnTo>
                <a:lnTo>
                  <a:pt x="98" y="192"/>
                </a:lnTo>
                <a:lnTo>
                  <a:pt x="99" y="180"/>
                </a:lnTo>
                <a:lnTo>
                  <a:pt x="101" y="168"/>
                </a:lnTo>
                <a:lnTo>
                  <a:pt x="105" y="155"/>
                </a:lnTo>
                <a:lnTo>
                  <a:pt x="111" y="142"/>
                </a:lnTo>
                <a:lnTo>
                  <a:pt x="117" y="130"/>
                </a:lnTo>
                <a:lnTo>
                  <a:pt x="125" y="119"/>
                </a:lnTo>
                <a:lnTo>
                  <a:pt x="129" y="115"/>
                </a:lnTo>
                <a:lnTo>
                  <a:pt x="132" y="111"/>
                </a:lnTo>
                <a:lnTo>
                  <a:pt x="136" y="108"/>
                </a:lnTo>
                <a:lnTo>
                  <a:pt x="141" y="106"/>
                </a:lnTo>
                <a:lnTo>
                  <a:pt x="150" y="103"/>
                </a:lnTo>
                <a:lnTo>
                  <a:pt x="160" y="100"/>
                </a:lnTo>
                <a:lnTo>
                  <a:pt x="170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8"/>
                </a:lnTo>
                <a:lnTo>
                  <a:pt x="188" y="100"/>
                </a:lnTo>
                <a:lnTo>
                  <a:pt x="192" y="106"/>
                </a:lnTo>
                <a:lnTo>
                  <a:pt x="196" y="112"/>
                </a:lnTo>
                <a:lnTo>
                  <a:pt x="201" y="121"/>
                </a:lnTo>
                <a:lnTo>
                  <a:pt x="207" y="130"/>
                </a:lnTo>
                <a:lnTo>
                  <a:pt x="211" y="139"/>
                </a:lnTo>
                <a:lnTo>
                  <a:pt x="216" y="148"/>
                </a:lnTo>
                <a:lnTo>
                  <a:pt x="221" y="156"/>
                </a:lnTo>
                <a:lnTo>
                  <a:pt x="224" y="163"/>
                </a:lnTo>
                <a:lnTo>
                  <a:pt x="226" y="167"/>
                </a:lnTo>
                <a:lnTo>
                  <a:pt x="228" y="169"/>
                </a:lnTo>
                <a:lnTo>
                  <a:pt x="231" y="174"/>
                </a:lnTo>
                <a:lnTo>
                  <a:pt x="235" y="179"/>
                </a:lnTo>
                <a:lnTo>
                  <a:pt x="237" y="183"/>
                </a:lnTo>
                <a:lnTo>
                  <a:pt x="239" y="188"/>
                </a:lnTo>
                <a:lnTo>
                  <a:pt x="239" y="192"/>
                </a:lnTo>
                <a:lnTo>
                  <a:pt x="239" y="194"/>
                </a:lnTo>
                <a:lnTo>
                  <a:pt x="237" y="198"/>
                </a:lnTo>
                <a:lnTo>
                  <a:pt x="235" y="202"/>
                </a:lnTo>
                <a:lnTo>
                  <a:pt x="231" y="205"/>
                </a:lnTo>
                <a:lnTo>
                  <a:pt x="223" y="214"/>
                </a:lnTo>
                <a:lnTo>
                  <a:pt x="214" y="220"/>
                </a:lnTo>
                <a:lnTo>
                  <a:pt x="206" y="228"/>
                </a:lnTo>
                <a:lnTo>
                  <a:pt x="197" y="235"/>
                </a:lnTo>
                <a:lnTo>
                  <a:pt x="194" y="239"/>
                </a:lnTo>
                <a:lnTo>
                  <a:pt x="192" y="243"/>
                </a:lnTo>
                <a:lnTo>
                  <a:pt x="189" y="245"/>
                </a:lnTo>
                <a:lnTo>
                  <a:pt x="189" y="248"/>
                </a:lnTo>
                <a:lnTo>
                  <a:pt x="189" y="250"/>
                </a:lnTo>
                <a:lnTo>
                  <a:pt x="190" y="255"/>
                </a:lnTo>
                <a:lnTo>
                  <a:pt x="192" y="258"/>
                </a:lnTo>
                <a:lnTo>
                  <a:pt x="193" y="260"/>
                </a:lnTo>
                <a:lnTo>
                  <a:pt x="195" y="263"/>
                </a:lnTo>
                <a:lnTo>
                  <a:pt x="197" y="267"/>
                </a:lnTo>
                <a:lnTo>
                  <a:pt x="199" y="270"/>
                </a:lnTo>
                <a:lnTo>
                  <a:pt x="200" y="272"/>
                </a:lnTo>
                <a:lnTo>
                  <a:pt x="211" y="290"/>
                </a:lnTo>
                <a:lnTo>
                  <a:pt x="223" y="307"/>
                </a:lnTo>
                <a:lnTo>
                  <a:pt x="235" y="323"/>
                </a:lnTo>
                <a:lnTo>
                  <a:pt x="248" y="337"/>
                </a:lnTo>
                <a:lnTo>
                  <a:pt x="262" y="350"/>
                </a:lnTo>
                <a:lnTo>
                  <a:pt x="278" y="363"/>
                </a:lnTo>
                <a:lnTo>
                  <a:pt x="294" y="375"/>
                </a:lnTo>
                <a:lnTo>
                  <a:pt x="312" y="385"/>
                </a:lnTo>
                <a:lnTo>
                  <a:pt x="315" y="386"/>
                </a:lnTo>
                <a:lnTo>
                  <a:pt x="318" y="389"/>
                </a:lnTo>
                <a:lnTo>
                  <a:pt x="322" y="391"/>
                </a:lnTo>
                <a:lnTo>
                  <a:pt x="324" y="392"/>
                </a:lnTo>
                <a:lnTo>
                  <a:pt x="328" y="393"/>
                </a:lnTo>
                <a:lnTo>
                  <a:pt x="331" y="394"/>
                </a:lnTo>
                <a:lnTo>
                  <a:pt x="334" y="395"/>
                </a:lnTo>
                <a:lnTo>
                  <a:pt x="337" y="395"/>
                </a:lnTo>
                <a:lnTo>
                  <a:pt x="341" y="395"/>
                </a:lnTo>
                <a:lnTo>
                  <a:pt x="344" y="393"/>
                </a:lnTo>
                <a:lnTo>
                  <a:pt x="348" y="389"/>
                </a:lnTo>
                <a:lnTo>
                  <a:pt x="354" y="383"/>
                </a:lnTo>
                <a:lnTo>
                  <a:pt x="364" y="370"/>
                </a:lnTo>
                <a:lnTo>
                  <a:pt x="375" y="358"/>
                </a:lnTo>
                <a:lnTo>
                  <a:pt x="381" y="353"/>
                </a:lnTo>
                <a:lnTo>
                  <a:pt x="385" y="349"/>
                </a:lnTo>
                <a:lnTo>
                  <a:pt x="389" y="347"/>
                </a:lnTo>
                <a:lnTo>
                  <a:pt x="393" y="345"/>
                </a:lnTo>
                <a:lnTo>
                  <a:pt x="397" y="347"/>
                </a:lnTo>
                <a:lnTo>
                  <a:pt x="401" y="348"/>
                </a:lnTo>
                <a:lnTo>
                  <a:pt x="405" y="350"/>
                </a:lnTo>
                <a:lnTo>
                  <a:pt x="411" y="353"/>
                </a:lnTo>
                <a:lnTo>
                  <a:pt x="415" y="356"/>
                </a:lnTo>
                <a:lnTo>
                  <a:pt x="418" y="358"/>
                </a:lnTo>
                <a:lnTo>
                  <a:pt x="438" y="369"/>
                </a:lnTo>
                <a:lnTo>
                  <a:pt x="447" y="375"/>
                </a:lnTo>
                <a:lnTo>
                  <a:pt x="456" y="379"/>
                </a:lnTo>
                <a:lnTo>
                  <a:pt x="465" y="384"/>
                </a:lnTo>
                <a:lnTo>
                  <a:pt x="471" y="389"/>
                </a:lnTo>
                <a:lnTo>
                  <a:pt x="482" y="395"/>
                </a:lnTo>
                <a:lnTo>
                  <a:pt x="486" y="399"/>
                </a:lnTo>
                <a:lnTo>
                  <a:pt x="487" y="402"/>
                </a:lnTo>
                <a:lnTo>
                  <a:pt x="487" y="406"/>
                </a:lnTo>
                <a:lnTo>
                  <a:pt x="486" y="415"/>
                </a:lnTo>
                <a:lnTo>
                  <a:pt x="485" y="424"/>
                </a:lnTo>
                <a:lnTo>
                  <a:pt x="482" y="434"/>
                </a:lnTo>
                <a:lnTo>
                  <a:pt x="479" y="4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EB60DD83-3AAA-746C-27EA-E5DB1D599427}"/>
              </a:ext>
            </a:extLst>
          </p:cNvPr>
          <p:cNvSpPr>
            <a:spLocks/>
          </p:cNvSpPr>
          <p:nvPr/>
        </p:nvSpPr>
        <p:spPr bwMode="auto">
          <a:xfrm>
            <a:off x="2747204" y="5552517"/>
            <a:ext cx="263942" cy="317708"/>
          </a:xfrm>
          <a:custGeom>
            <a:avLst/>
            <a:gdLst>
              <a:gd name="T0" fmla="*/ 482 w 487"/>
              <a:gd name="T1" fmla="*/ 0 h 585"/>
              <a:gd name="T2" fmla="*/ 457 w 487"/>
              <a:gd name="T3" fmla="*/ 4 h 585"/>
              <a:gd name="T4" fmla="*/ 444 w 487"/>
              <a:gd name="T5" fmla="*/ 12 h 585"/>
              <a:gd name="T6" fmla="*/ 314 w 487"/>
              <a:gd name="T7" fmla="*/ 12 h 585"/>
              <a:gd name="T8" fmla="*/ 181 w 487"/>
              <a:gd name="T9" fmla="*/ 13 h 585"/>
              <a:gd name="T10" fmla="*/ 76 w 487"/>
              <a:gd name="T11" fmla="*/ 13 h 585"/>
              <a:gd name="T12" fmla="*/ 31 w 487"/>
              <a:gd name="T13" fmla="*/ 1 h 585"/>
              <a:gd name="T14" fmla="*/ 3 w 487"/>
              <a:gd name="T15" fmla="*/ 150 h 585"/>
              <a:gd name="T16" fmla="*/ 22 w 487"/>
              <a:gd name="T17" fmla="*/ 164 h 585"/>
              <a:gd name="T18" fmla="*/ 33 w 487"/>
              <a:gd name="T19" fmla="*/ 153 h 585"/>
              <a:gd name="T20" fmla="*/ 45 w 487"/>
              <a:gd name="T21" fmla="*/ 114 h 585"/>
              <a:gd name="T22" fmla="*/ 56 w 487"/>
              <a:gd name="T23" fmla="*/ 82 h 585"/>
              <a:gd name="T24" fmla="*/ 63 w 487"/>
              <a:gd name="T25" fmla="*/ 73 h 585"/>
              <a:gd name="T26" fmla="*/ 100 w 487"/>
              <a:gd name="T27" fmla="*/ 61 h 585"/>
              <a:gd name="T28" fmla="*/ 128 w 487"/>
              <a:gd name="T29" fmla="*/ 59 h 585"/>
              <a:gd name="T30" fmla="*/ 176 w 487"/>
              <a:gd name="T31" fmla="*/ 60 h 585"/>
              <a:gd name="T32" fmla="*/ 190 w 487"/>
              <a:gd name="T33" fmla="*/ 64 h 585"/>
              <a:gd name="T34" fmla="*/ 193 w 487"/>
              <a:gd name="T35" fmla="*/ 77 h 585"/>
              <a:gd name="T36" fmla="*/ 193 w 487"/>
              <a:gd name="T37" fmla="*/ 109 h 585"/>
              <a:gd name="T38" fmla="*/ 193 w 487"/>
              <a:gd name="T39" fmla="*/ 140 h 585"/>
              <a:gd name="T40" fmla="*/ 193 w 487"/>
              <a:gd name="T41" fmla="*/ 175 h 585"/>
              <a:gd name="T42" fmla="*/ 195 w 487"/>
              <a:gd name="T43" fmla="*/ 382 h 585"/>
              <a:gd name="T44" fmla="*/ 194 w 487"/>
              <a:gd name="T45" fmla="*/ 445 h 585"/>
              <a:gd name="T46" fmla="*/ 192 w 487"/>
              <a:gd name="T47" fmla="*/ 502 h 585"/>
              <a:gd name="T48" fmla="*/ 181 w 487"/>
              <a:gd name="T49" fmla="*/ 527 h 585"/>
              <a:gd name="T50" fmla="*/ 127 w 487"/>
              <a:gd name="T51" fmla="*/ 543 h 585"/>
              <a:gd name="T52" fmla="*/ 103 w 487"/>
              <a:gd name="T53" fmla="*/ 556 h 585"/>
              <a:gd name="T54" fmla="*/ 98 w 487"/>
              <a:gd name="T55" fmla="*/ 574 h 585"/>
              <a:gd name="T56" fmla="*/ 110 w 487"/>
              <a:gd name="T57" fmla="*/ 584 h 585"/>
              <a:gd name="T58" fmla="*/ 175 w 487"/>
              <a:gd name="T59" fmla="*/ 579 h 585"/>
              <a:gd name="T60" fmla="*/ 243 w 487"/>
              <a:gd name="T61" fmla="*/ 578 h 585"/>
              <a:gd name="T62" fmla="*/ 304 w 487"/>
              <a:gd name="T63" fmla="*/ 581 h 585"/>
              <a:gd name="T64" fmla="*/ 355 w 487"/>
              <a:gd name="T65" fmla="*/ 584 h 585"/>
              <a:gd name="T66" fmla="*/ 389 w 487"/>
              <a:gd name="T67" fmla="*/ 584 h 585"/>
              <a:gd name="T68" fmla="*/ 390 w 487"/>
              <a:gd name="T69" fmla="*/ 568 h 585"/>
              <a:gd name="T70" fmla="*/ 369 w 487"/>
              <a:gd name="T71" fmla="*/ 547 h 585"/>
              <a:gd name="T72" fmla="*/ 343 w 487"/>
              <a:gd name="T73" fmla="*/ 540 h 585"/>
              <a:gd name="T74" fmla="*/ 329 w 487"/>
              <a:gd name="T75" fmla="*/ 535 h 585"/>
              <a:gd name="T76" fmla="*/ 304 w 487"/>
              <a:gd name="T77" fmla="*/ 528 h 585"/>
              <a:gd name="T78" fmla="*/ 292 w 487"/>
              <a:gd name="T79" fmla="*/ 508 h 585"/>
              <a:gd name="T80" fmla="*/ 292 w 487"/>
              <a:gd name="T81" fmla="*/ 435 h 585"/>
              <a:gd name="T82" fmla="*/ 289 w 487"/>
              <a:gd name="T83" fmla="*/ 114 h 585"/>
              <a:gd name="T84" fmla="*/ 292 w 487"/>
              <a:gd name="T85" fmla="*/ 80 h 585"/>
              <a:gd name="T86" fmla="*/ 319 w 487"/>
              <a:gd name="T87" fmla="*/ 61 h 585"/>
              <a:gd name="T88" fmla="*/ 348 w 487"/>
              <a:gd name="T89" fmla="*/ 61 h 585"/>
              <a:gd name="T90" fmla="*/ 383 w 487"/>
              <a:gd name="T91" fmla="*/ 60 h 585"/>
              <a:gd name="T92" fmla="*/ 410 w 487"/>
              <a:gd name="T93" fmla="*/ 60 h 585"/>
              <a:gd name="T94" fmla="*/ 427 w 487"/>
              <a:gd name="T95" fmla="*/ 68 h 585"/>
              <a:gd name="T96" fmla="*/ 431 w 487"/>
              <a:gd name="T97" fmla="*/ 91 h 585"/>
              <a:gd name="T98" fmla="*/ 438 w 487"/>
              <a:gd name="T99" fmla="*/ 128 h 585"/>
              <a:gd name="T100" fmla="*/ 455 w 487"/>
              <a:gd name="T101" fmla="*/ 167 h 585"/>
              <a:gd name="T102" fmla="*/ 485 w 487"/>
              <a:gd name="T103" fmla="*/ 171 h 585"/>
              <a:gd name="T104" fmla="*/ 487 w 487"/>
              <a:gd name="T105" fmla="*/ 128 h 585"/>
              <a:gd name="T106" fmla="*/ 487 w 487"/>
              <a:gd name="T107" fmla="*/ 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7" h="585">
                <a:moveTo>
                  <a:pt x="486" y="41"/>
                </a:moveTo>
                <a:lnTo>
                  <a:pt x="486" y="1"/>
                </a:lnTo>
                <a:lnTo>
                  <a:pt x="482" y="0"/>
                </a:lnTo>
                <a:lnTo>
                  <a:pt x="476" y="0"/>
                </a:lnTo>
                <a:lnTo>
                  <a:pt x="460" y="1"/>
                </a:lnTo>
                <a:lnTo>
                  <a:pt x="457" y="4"/>
                </a:lnTo>
                <a:lnTo>
                  <a:pt x="454" y="6"/>
                </a:lnTo>
                <a:lnTo>
                  <a:pt x="449" y="10"/>
                </a:lnTo>
                <a:lnTo>
                  <a:pt x="444" y="12"/>
                </a:lnTo>
                <a:lnTo>
                  <a:pt x="438" y="13"/>
                </a:lnTo>
                <a:lnTo>
                  <a:pt x="425" y="12"/>
                </a:lnTo>
                <a:lnTo>
                  <a:pt x="314" y="12"/>
                </a:lnTo>
                <a:lnTo>
                  <a:pt x="232" y="12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3"/>
                </a:lnTo>
                <a:lnTo>
                  <a:pt x="76" y="13"/>
                </a:lnTo>
                <a:lnTo>
                  <a:pt x="59" y="12"/>
                </a:lnTo>
                <a:lnTo>
                  <a:pt x="52" y="11"/>
                </a:lnTo>
                <a:lnTo>
                  <a:pt x="31" y="1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7" y="154"/>
                </a:lnTo>
                <a:lnTo>
                  <a:pt x="14" y="159"/>
                </a:lnTo>
                <a:lnTo>
                  <a:pt x="22" y="164"/>
                </a:lnTo>
                <a:lnTo>
                  <a:pt x="25" y="162"/>
                </a:lnTo>
                <a:lnTo>
                  <a:pt x="29" y="159"/>
                </a:lnTo>
                <a:lnTo>
                  <a:pt x="33" y="153"/>
                </a:lnTo>
                <a:lnTo>
                  <a:pt x="37" y="147"/>
                </a:lnTo>
                <a:lnTo>
                  <a:pt x="41" y="132"/>
                </a:lnTo>
                <a:lnTo>
                  <a:pt x="45" y="114"/>
                </a:lnTo>
                <a:lnTo>
                  <a:pt x="51" y="98"/>
                </a:lnTo>
                <a:lnTo>
                  <a:pt x="54" y="86"/>
                </a:lnTo>
                <a:lnTo>
                  <a:pt x="56" y="82"/>
                </a:lnTo>
                <a:lnTo>
                  <a:pt x="58" y="79"/>
                </a:lnTo>
                <a:lnTo>
                  <a:pt x="60" y="76"/>
                </a:lnTo>
                <a:lnTo>
                  <a:pt x="63" y="73"/>
                </a:lnTo>
                <a:lnTo>
                  <a:pt x="72" y="69"/>
                </a:lnTo>
                <a:lnTo>
                  <a:pt x="91" y="64"/>
                </a:lnTo>
                <a:lnTo>
                  <a:pt x="100" y="61"/>
                </a:lnTo>
                <a:lnTo>
                  <a:pt x="111" y="60"/>
                </a:lnTo>
                <a:lnTo>
                  <a:pt x="120" y="59"/>
                </a:lnTo>
                <a:lnTo>
                  <a:pt x="128" y="59"/>
                </a:lnTo>
                <a:lnTo>
                  <a:pt x="148" y="59"/>
                </a:lnTo>
                <a:lnTo>
                  <a:pt x="163" y="59"/>
                </a:lnTo>
                <a:lnTo>
                  <a:pt x="176" y="60"/>
                </a:lnTo>
                <a:lnTo>
                  <a:pt x="185" y="61"/>
                </a:lnTo>
                <a:lnTo>
                  <a:pt x="188" y="61"/>
                </a:lnTo>
                <a:lnTo>
                  <a:pt x="190" y="64"/>
                </a:lnTo>
                <a:lnTo>
                  <a:pt x="191" y="66"/>
                </a:lnTo>
                <a:lnTo>
                  <a:pt x="192" y="69"/>
                </a:lnTo>
                <a:lnTo>
                  <a:pt x="193" y="77"/>
                </a:lnTo>
                <a:lnTo>
                  <a:pt x="193" y="91"/>
                </a:lnTo>
                <a:lnTo>
                  <a:pt x="193" y="100"/>
                </a:lnTo>
                <a:lnTo>
                  <a:pt x="193" y="109"/>
                </a:lnTo>
                <a:lnTo>
                  <a:pt x="193" y="120"/>
                </a:lnTo>
                <a:lnTo>
                  <a:pt x="193" y="130"/>
                </a:lnTo>
                <a:lnTo>
                  <a:pt x="193" y="140"/>
                </a:lnTo>
                <a:lnTo>
                  <a:pt x="193" y="152"/>
                </a:lnTo>
                <a:lnTo>
                  <a:pt x="193" y="163"/>
                </a:lnTo>
                <a:lnTo>
                  <a:pt x="193" y="175"/>
                </a:lnTo>
                <a:lnTo>
                  <a:pt x="195" y="338"/>
                </a:lnTo>
                <a:lnTo>
                  <a:pt x="195" y="361"/>
                </a:lnTo>
                <a:lnTo>
                  <a:pt x="195" y="382"/>
                </a:lnTo>
                <a:lnTo>
                  <a:pt x="195" y="404"/>
                </a:lnTo>
                <a:lnTo>
                  <a:pt x="194" y="425"/>
                </a:lnTo>
                <a:lnTo>
                  <a:pt x="194" y="445"/>
                </a:lnTo>
                <a:lnTo>
                  <a:pt x="194" y="465"/>
                </a:lnTo>
                <a:lnTo>
                  <a:pt x="193" y="484"/>
                </a:lnTo>
                <a:lnTo>
                  <a:pt x="192" y="502"/>
                </a:lnTo>
                <a:lnTo>
                  <a:pt x="191" y="515"/>
                </a:lnTo>
                <a:lnTo>
                  <a:pt x="188" y="524"/>
                </a:lnTo>
                <a:lnTo>
                  <a:pt x="181" y="527"/>
                </a:lnTo>
                <a:lnTo>
                  <a:pt x="169" y="531"/>
                </a:lnTo>
                <a:lnTo>
                  <a:pt x="151" y="537"/>
                </a:lnTo>
                <a:lnTo>
                  <a:pt x="127" y="543"/>
                </a:lnTo>
                <a:lnTo>
                  <a:pt x="118" y="546"/>
                </a:lnTo>
                <a:lnTo>
                  <a:pt x="109" y="551"/>
                </a:lnTo>
                <a:lnTo>
                  <a:pt x="103" y="556"/>
                </a:lnTo>
                <a:lnTo>
                  <a:pt x="97" y="561"/>
                </a:lnTo>
                <a:lnTo>
                  <a:pt x="97" y="565"/>
                </a:lnTo>
                <a:lnTo>
                  <a:pt x="98" y="574"/>
                </a:lnTo>
                <a:lnTo>
                  <a:pt x="98" y="578"/>
                </a:lnTo>
                <a:lnTo>
                  <a:pt x="98" y="585"/>
                </a:lnTo>
                <a:lnTo>
                  <a:pt x="110" y="584"/>
                </a:lnTo>
                <a:lnTo>
                  <a:pt x="125" y="583"/>
                </a:lnTo>
                <a:lnTo>
                  <a:pt x="151" y="581"/>
                </a:lnTo>
                <a:lnTo>
                  <a:pt x="175" y="579"/>
                </a:lnTo>
                <a:lnTo>
                  <a:pt x="195" y="579"/>
                </a:lnTo>
                <a:lnTo>
                  <a:pt x="214" y="578"/>
                </a:lnTo>
                <a:lnTo>
                  <a:pt x="243" y="578"/>
                </a:lnTo>
                <a:lnTo>
                  <a:pt x="268" y="579"/>
                </a:lnTo>
                <a:lnTo>
                  <a:pt x="288" y="580"/>
                </a:lnTo>
                <a:lnTo>
                  <a:pt x="304" y="581"/>
                </a:lnTo>
                <a:lnTo>
                  <a:pt x="320" y="583"/>
                </a:lnTo>
                <a:lnTo>
                  <a:pt x="337" y="584"/>
                </a:lnTo>
                <a:lnTo>
                  <a:pt x="355" y="584"/>
                </a:lnTo>
                <a:lnTo>
                  <a:pt x="376" y="585"/>
                </a:lnTo>
                <a:lnTo>
                  <a:pt x="382" y="584"/>
                </a:lnTo>
                <a:lnTo>
                  <a:pt x="389" y="584"/>
                </a:lnTo>
                <a:lnTo>
                  <a:pt x="390" y="578"/>
                </a:lnTo>
                <a:lnTo>
                  <a:pt x="390" y="573"/>
                </a:lnTo>
                <a:lnTo>
                  <a:pt x="390" y="568"/>
                </a:lnTo>
                <a:lnTo>
                  <a:pt x="388" y="554"/>
                </a:lnTo>
                <a:lnTo>
                  <a:pt x="379" y="551"/>
                </a:lnTo>
                <a:lnTo>
                  <a:pt x="369" y="547"/>
                </a:lnTo>
                <a:lnTo>
                  <a:pt x="362" y="545"/>
                </a:lnTo>
                <a:lnTo>
                  <a:pt x="352" y="543"/>
                </a:lnTo>
                <a:lnTo>
                  <a:pt x="343" y="540"/>
                </a:lnTo>
                <a:lnTo>
                  <a:pt x="336" y="538"/>
                </a:lnTo>
                <a:lnTo>
                  <a:pt x="331" y="537"/>
                </a:lnTo>
                <a:lnTo>
                  <a:pt x="329" y="535"/>
                </a:lnTo>
                <a:lnTo>
                  <a:pt x="321" y="534"/>
                </a:lnTo>
                <a:lnTo>
                  <a:pt x="313" y="531"/>
                </a:lnTo>
                <a:lnTo>
                  <a:pt x="304" y="528"/>
                </a:lnTo>
                <a:lnTo>
                  <a:pt x="295" y="524"/>
                </a:lnTo>
                <a:lnTo>
                  <a:pt x="293" y="516"/>
                </a:lnTo>
                <a:lnTo>
                  <a:pt x="292" y="508"/>
                </a:lnTo>
                <a:lnTo>
                  <a:pt x="292" y="500"/>
                </a:lnTo>
                <a:lnTo>
                  <a:pt x="290" y="491"/>
                </a:lnTo>
                <a:lnTo>
                  <a:pt x="292" y="435"/>
                </a:lnTo>
                <a:lnTo>
                  <a:pt x="290" y="299"/>
                </a:lnTo>
                <a:lnTo>
                  <a:pt x="290" y="173"/>
                </a:lnTo>
                <a:lnTo>
                  <a:pt x="289" y="114"/>
                </a:lnTo>
                <a:lnTo>
                  <a:pt x="289" y="106"/>
                </a:lnTo>
                <a:lnTo>
                  <a:pt x="290" y="95"/>
                </a:lnTo>
                <a:lnTo>
                  <a:pt x="292" y="80"/>
                </a:lnTo>
                <a:lnTo>
                  <a:pt x="293" y="64"/>
                </a:lnTo>
                <a:lnTo>
                  <a:pt x="306" y="61"/>
                </a:lnTo>
                <a:lnTo>
                  <a:pt x="319" y="61"/>
                </a:lnTo>
                <a:lnTo>
                  <a:pt x="327" y="61"/>
                </a:lnTo>
                <a:lnTo>
                  <a:pt x="337" y="61"/>
                </a:lnTo>
                <a:lnTo>
                  <a:pt x="348" y="61"/>
                </a:lnTo>
                <a:lnTo>
                  <a:pt x="361" y="60"/>
                </a:lnTo>
                <a:lnTo>
                  <a:pt x="373" y="60"/>
                </a:lnTo>
                <a:lnTo>
                  <a:pt x="383" y="60"/>
                </a:lnTo>
                <a:lnTo>
                  <a:pt x="392" y="60"/>
                </a:lnTo>
                <a:lnTo>
                  <a:pt x="400" y="60"/>
                </a:lnTo>
                <a:lnTo>
                  <a:pt x="410" y="60"/>
                </a:lnTo>
                <a:lnTo>
                  <a:pt x="416" y="61"/>
                </a:lnTo>
                <a:lnTo>
                  <a:pt x="421" y="64"/>
                </a:lnTo>
                <a:lnTo>
                  <a:pt x="427" y="68"/>
                </a:lnTo>
                <a:lnTo>
                  <a:pt x="428" y="71"/>
                </a:lnTo>
                <a:lnTo>
                  <a:pt x="429" y="80"/>
                </a:lnTo>
                <a:lnTo>
                  <a:pt x="431" y="91"/>
                </a:lnTo>
                <a:lnTo>
                  <a:pt x="433" y="105"/>
                </a:lnTo>
                <a:lnTo>
                  <a:pt x="436" y="118"/>
                </a:lnTo>
                <a:lnTo>
                  <a:pt x="438" y="128"/>
                </a:lnTo>
                <a:lnTo>
                  <a:pt x="444" y="144"/>
                </a:lnTo>
                <a:lnTo>
                  <a:pt x="449" y="156"/>
                </a:lnTo>
                <a:lnTo>
                  <a:pt x="455" y="167"/>
                </a:lnTo>
                <a:lnTo>
                  <a:pt x="459" y="177"/>
                </a:lnTo>
                <a:lnTo>
                  <a:pt x="472" y="175"/>
                </a:lnTo>
                <a:lnTo>
                  <a:pt x="485" y="171"/>
                </a:lnTo>
                <a:lnTo>
                  <a:pt x="486" y="162"/>
                </a:lnTo>
                <a:lnTo>
                  <a:pt x="487" y="151"/>
                </a:lnTo>
                <a:lnTo>
                  <a:pt x="487" y="128"/>
                </a:lnTo>
                <a:lnTo>
                  <a:pt x="487" y="91"/>
                </a:lnTo>
                <a:lnTo>
                  <a:pt x="487" y="69"/>
                </a:lnTo>
                <a:lnTo>
                  <a:pt x="487" y="53"/>
                </a:lnTo>
                <a:lnTo>
                  <a:pt x="486" y="43"/>
                </a:lnTo>
                <a:lnTo>
                  <a:pt x="486" y="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489C60C0-702F-0A4B-0B4C-23AF0B7EA13A}"/>
              </a:ext>
            </a:extLst>
          </p:cNvPr>
          <p:cNvSpPr>
            <a:spLocks/>
          </p:cNvSpPr>
          <p:nvPr/>
        </p:nvSpPr>
        <p:spPr bwMode="auto">
          <a:xfrm>
            <a:off x="3038843" y="5552518"/>
            <a:ext cx="76576" cy="316078"/>
          </a:xfrm>
          <a:custGeom>
            <a:avLst/>
            <a:gdLst>
              <a:gd name="T0" fmla="*/ 127 w 143"/>
              <a:gd name="T1" fmla="*/ 485 h 581"/>
              <a:gd name="T2" fmla="*/ 96 w 143"/>
              <a:gd name="T3" fmla="*/ 485 h 581"/>
              <a:gd name="T4" fmla="*/ 96 w 143"/>
              <a:gd name="T5" fmla="*/ 96 h 581"/>
              <a:gd name="T6" fmla="*/ 127 w 143"/>
              <a:gd name="T7" fmla="*/ 96 h 581"/>
              <a:gd name="T8" fmla="*/ 133 w 143"/>
              <a:gd name="T9" fmla="*/ 95 h 581"/>
              <a:gd name="T10" fmla="*/ 137 w 143"/>
              <a:gd name="T11" fmla="*/ 94 h 581"/>
              <a:gd name="T12" fmla="*/ 140 w 143"/>
              <a:gd name="T13" fmla="*/ 92 h 581"/>
              <a:gd name="T14" fmla="*/ 142 w 143"/>
              <a:gd name="T15" fmla="*/ 89 h 581"/>
              <a:gd name="T16" fmla="*/ 143 w 143"/>
              <a:gd name="T17" fmla="*/ 85 h 581"/>
              <a:gd name="T18" fmla="*/ 143 w 143"/>
              <a:gd name="T19" fmla="*/ 81 h 581"/>
              <a:gd name="T20" fmla="*/ 141 w 143"/>
              <a:gd name="T21" fmla="*/ 77 h 581"/>
              <a:gd name="T22" fmla="*/ 139 w 143"/>
              <a:gd name="T23" fmla="*/ 71 h 581"/>
              <a:gd name="T24" fmla="*/ 90 w 143"/>
              <a:gd name="T25" fmla="*/ 10 h 581"/>
              <a:gd name="T26" fmla="*/ 86 w 143"/>
              <a:gd name="T27" fmla="*/ 5 h 581"/>
              <a:gd name="T28" fmla="*/ 82 w 143"/>
              <a:gd name="T29" fmla="*/ 2 h 581"/>
              <a:gd name="T30" fmla="*/ 77 w 143"/>
              <a:gd name="T31" fmla="*/ 1 h 581"/>
              <a:gd name="T32" fmla="*/ 72 w 143"/>
              <a:gd name="T33" fmla="*/ 0 h 581"/>
              <a:gd name="T34" fmla="*/ 67 w 143"/>
              <a:gd name="T35" fmla="*/ 1 h 581"/>
              <a:gd name="T36" fmla="*/ 62 w 143"/>
              <a:gd name="T37" fmla="*/ 2 h 581"/>
              <a:gd name="T38" fmla="*/ 57 w 143"/>
              <a:gd name="T39" fmla="*/ 5 h 581"/>
              <a:gd name="T40" fmla="*/ 54 w 143"/>
              <a:gd name="T41" fmla="*/ 10 h 581"/>
              <a:gd name="T42" fmla="*/ 5 w 143"/>
              <a:gd name="T43" fmla="*/ 71 h 581"/>
              <a:gd name="T44" fmla="*/ 2 w 143"/>
              <a:gd name="T45" fmla="*/ 77 h 581"/>
              <a:gd name="T46" fmla="*/ 1 w 143"/>
              <a:gd name="T47" fmla="*/ 81 h 581"/>
              <a:gd name="T48" fmla="*/ 0 w 143"/>
              <a:gd name="T49" fmla="*/ 85 h 581"/>
              <a:gd name="T50" fmla="*/ 1 w 143"/>
              <a:gd name="T51" fmla="*/ 89 h 581"/>
              <a:gd name="T52" fmla="*/ 4 w 143"/>
              <a:gd name="T53" fmla="*/ 92 h 581"/>
              <a:gd name="T54" fmla="*/ 7 w 143"/>
              <a:gd name="T55" fmla="*/ 94 h 581"/>
              <a:gd name="T56" fmla="*/ 12 w 143"/>
              <a:gd name="T57" fmla="*/ 95 h 581"/>
              <a:gd name="T58" fmla="*/ 17 w 143"/>
              <a:gd name="T59" fmla="*/ 96 h 581"/>
              <a:gd name="T60" fmla="*/ 47 w 143"/>
              <a:gd name="T61" fmla="*/ 96 h 581"/>
              <a:gd name="T62" fmla="*/ 47 w 143"/>
              <a:gd name="T63" fmla="*/ 485 h 581"/>
              <a:gd name="T64" fmla="*/ 17 w 143"/>
              <a:gd name="T65" fmla="*/ 485 h 581"/>
              <a:gd name="T66" fmla="*/ 12 w 143"/>
              <a:gd name="T67" fmla="*/ 486 h 581"/>
              <a:gd name="T68" fmla="*/ 7 w 143"/>
              <a:gd name="T69" fmla="*/ 487 h 581"/>
              <a:gd name="T70" fmla="*/ 4 w 143"/>
              <a:gd name="T71" fmla="*/ 489 h 581"/>
              <a:gd name="T72" fmla="*/ 1 w 143"/>
              <a:gd name="T73" fmla="*/ 492 h 581"/>
              <a:gd name="T74" fmla="*/ 0 w 143"/>
              <a:gd name="T75" fmla="*/ 496 h 581"/>
              <a:gd name="T76" fmla="*/ 1 w 143"/>
              <a:gd name="T77" fmla="*/ 500 h 581"/>
              <a:gd name="T78" fmla="*/ 2 w 143"/>
              <a:gd name="T79" fmla="*/ 504 h 581"/>
              <a:gd name="T80" fmla="*/ 5 w 143"/>
              <a:gd name="T81" fmla="*/ 510 h 581"/>
              <a:gd name="T82" fmla="*/ 54 w 143"/>
              <a:gd name="T83" fmla="*/ 571 h 581"/>
              <a:gd name="T84" fmla="*/ 57 w 143"/>
              <a:gd name="T85" fmla="*/ 576 h 581"/>
              <a:gd name="T86" fmla="*/ 62 w 143"/>
              <a:gd name="T87" fmla="*/ 579 h 581"/>
              <a:gd name="T88" fmla="*/ 67 w 143"/>
              <a:gd name="T89" fmla="*/ 580 h 581"/>
              <a:gd name="T90" fmla="*/ 72 w 143"/>
              <a:gd name="T91" fmla="*/ 581 h 581"/>
              <a:gd name="T92" fmla="*/ 77 w 143"/>
              <a:gd name="T93" fmla="*/ 580 h 581"/>
              <a:gd name="T94" fmla="*/ 82 w 143"/>
              <a:gd name="T95" fmla="*/ 579 h 581"/>
              <a:gd name="T96" fmla="*/ 86 w 143"/>
              <a:gd name="T97" fmla="*/ 576 h 581"/>
              <a:gd name="T98" fmla="*/ 90 w 143"/>
              <a:gd name="T99" fmla="*/ 571 h 581"/>
              <a:gd name="T100" fmla="*/ 139 w 143"/>
              <a:gd name="T101" fmla="*/ 510 h 581"/>
              <a:gd name="T102" fmla="*/ 141 w 143"/>
              <a:gd name="T103" fmla="*/ 504 h 581"/>
              <a:gd name="T104" fmla="*/ 143 w 143"/>
              <a:gd name="T105" fmla="*/ 500 h 581"/>
              <a:gd name="T106" fmla="*/ 143 w 143"/>
              <a:gd name="T107" fmla="*/ 496 h 581"/>
              <a:gd name="T108" fmla="*/ 142 w 143"/>
              <a:gd name="T109" fmla="*/ 492 h 581"/>
              <a:gd name="T110" fmla="*/ 140 w 143"/>
              <a:gd name="T111" fmla="*/ 489 h 581"/>
              <a:gd name="T112" fmla="*/ 137 w 143"/>
              <a:gd name="T113" fmla="*/ 487 h 581"/>
              <a:gd name="T114" fmla="*/ 133 w 143"/>
              <a:gd name="T115" fmla="*/ 486 h 581"/>
              <a:gd name="T116" fmla="*/ 127 w 143"/>
              <a:gd name="T117" fmla="*/ 4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3" h="581">
                <a:moveTo>
                  <a:pt x="127" y="485"/>
                </a:moveTo>
                <a:lnTo>
                  <a:pt x="96" y="485"/>
                </a:lnTo>
                <a:lnTo>
                  <a:pt x="96" y="96"/>
                </a:lnTo>
                <a:lnTo>
                  <a:pt x="127" y="96"/>
                </a:lnTo>
                <a:lnTo>
                  <a:pt x="133" y="95"/>
                </a:lnTo>
                <a:lnTo>
                  <a:pt x="137" y="94"/>
                </a:lnTo>
                <a:lnTo>
                  <a:pt x="140" y="92"/>
                </a:lnTo>
                <a:lnTo>
                  <a:pt x="142" y="89"/>
                </a:lnTo>
                <a:lnTo>
                  <a:pt x="143" y="85"/>
                </a:lnTo>
                <a:lnTo>
                  <a:pt x="143" y="81"/>
                </a:lnTo>
                <a:lnTo>
                  <a:pt x="141" y="77"/>
                </a:lnTo>
                <a:lnTo>
                  <a:pt x="139" y="71"/>
                </a:lnTo>
                <a:lnTo>
                  <a:pt x="90" y="10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2" y="0"/>
                </a:lnTo>
                <a:lnTo>
                  <a:pt x="67" y="1"/>
                </a:lnTo>
                <a:lnTo>
                  <a:pt x="62" y="2"/>
                </a:lnTo>
                <a:lnTo>
                  <a:pt x="57" y="5"/>
                </a:lnTo>
                <a:lnTo>
                  <a:pt x="54" y="10"/>
                </a:lnTo>
                <a:lnTo>
                  <a:pt x="5" y="71"/>
                </a:lnTo>
                <a:lnTo>
                  <a:pt x="2" y="77"/>
                </a:lnTo>
                <a:lnTo>
                  <a:pt x="1" y="81"/>
                </a:lnTo>
                <a:lnTo>
                  <a:pt x="0" y="85"/>
                </a:lnTo>
                <a:lnTo>
                  <a:pt x="1" y="89"/>
                </a:lnTo>
                <a:lnTo>
                  <a:pt x="4" y="92"/>
                </a:lnTo>
                <a:lnTo>
                  <a:pt x="7" y="94"/>
                </a:lnTo>
                <a:lnTo>
                  <a:pt x="12" y="95"/>
                </a:lnTo>
                <a:lnTo>
                  <a:pt x="17" y="96"/>
                </a:lnTo>
                <a:lnTo>
                  <a:pt x="47" y="96"/>
                </a:lnTo>
                <a:lnTo>
                  <a:pt x="47" y="485"/>
                </a:lnTo>
                <a:lnTo>
                  <a:pt x="17" y="485"/>
                </a:lnTo>
                <a:lnTo>
                  <a:pt x="12" y="486"/>
                </a:lnTo>
                <a:lnTo>
                  <a:pt x="7" y="487"/>
                </a:lnTo>
                <a:lnTo>
                  <a:pt x="4" y="489"/>
                </a:lnTo>
                <a:lnTo>
                  <a:pt x="1" y="492"/>
                </a:lnTo>
                <a:lnTo>
                  <a:pt x="0" y="496"/>
                </a:lnTo>
                <a:lnTo>
                  <a:pt x="1" y="500"/>
                </a:lnTo>
                <a:lnTo>
                  <a:pt x="2" y="504"/>
                </a:lnTo>
                <a:lnTo>
                  <a:pt x="5" y="510"/>
                </a:lnTo>
                <a:lnTo>
                  <a:pt x="54" y="571"/>
                </a:lnTo>
                <a:lnTo>
                  <a:pt x="57" y="576"/>
                </a:lnTo>
                <a:lnTo>
                  <a:pt x="62" y="579"/>
                </a:lnTo>
                <a:lnTo>
                  <a:pt x="67" y="580"/>
                </a:lnTo>
                <a:lnTo>
                  <a:pt x="72" y="581"/>
                </a:lnTo>
                <a:lnTo>
                  <a:pt x="77" y="580"/>
                </a:lnTo>
                <a:lnTo>
                  <a:pt x="82" y="579"/>
                </a:lnTo>
                <a:lnTo>
                  <a:pt x="86" y="576"/>
                </a:lnTo>
                <a:lnTo>
                  <a:pt x="90" y="571"/>
                </a:lnTo>
                <a:lnTo>
                  <a:pt x="139" y="510"/>
                </a:lnTo>
                <a:lnTo>
                  <a:pt x="141" y="504"/>
                </a:lnTo>
                <a:lnTo>
                  <a:pt x="143" y="500"/>
                </a:lnTo>
                <a:lnTo>
                  <a:pt x="143" y="496"/>
                </a:lnTo>
                <a:lnTo>
                  <a:pt x="142" y="492"/>
                </a:lnTo>
                <a:lnTo>
                  <a:pt x="140" y="489"/>
                </a:lnTo>
                <a:lnTo>
                  <a:pt x="137" y="487"/>
                </a:lnTo>
                <a:lnTo>
                  <a:pt x="133" y="486"/>
                </a:lnTo>
                <a:lnTo>
                  <a:pt x="127" y="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CEC35D36-4C70-7142-8FDA-B9AF7C95EDD6}"/>
              </a:ext>
            </a:extLst>
          </p:cNvPr>
          <p:cNvSpPr>
            <a:spLocks/>
          </p:cNvSpPr>
          <p:nvPr/>
        </p:nvSpPr>
        <p:spPr bwMode="auto">
          <a:xfrm>
            <a:off x="3547176" y="5790391"/>
            <a:ext cx="316078" cy="78205"/>
          </a:xfrm>
          <a:custGeom>
            <a:avLst/>
            <a:gdLst>
              <a:gd name="T0" fmla="*/ 570 w 581"/>
              <a:gd name="T1" fmla="*/ 53 h 144"/>
              <a:gd name="T2" fmla="*/ 509 w 581"/>
              <a:gd name="T3" fmla="*/ 6 h 144"/>
              <a:gd name="T4" fmla="*/ 504 w 581"/>
              <a:gd name="T5" fmla="*/ 3 h 144"/>
              <a:gd name="T6" fmla="*/ 500 w 581"/>
              <a:gd name="T7" fmla="*/ 0 h 144"/>
              <a:gd name="T8" fmla="*/ 496 w 581"/>
              <a:gd name="T9" fmla="*/ 0 h 144"/>
              <a:gd name="T10" fmla="*/ 493 w 581"/>
              <a:gd name="T11" fmla="*/ 2 h 144"/>
              <a:gd name="T12" fmla="*/ 489 w 581"/>
              <a:gd name="T13" fmla="*/ 4 h 144"/>
              <a:gd name="T14" fmla="*/ 487 w 581"/>
              <a:gd name="T15" fmla="*/ 7 h 144"/>
              <a:gd name="T16" fmla="*/ 486 w 581"/>
              <a:gd name="T17" fmla="*/ 11 h 144"/>
              <a:gd name="T18" fmla="*/ 485 w 581"/>
              <a:gd name="T19" fmla="*/ 18 h 144"/>
              <a:gd name="T20" fmla="*/ 485 w 581"/>
              <a:gd name="T21" fmla="*/ 48 h 144"/>
              <a:gd name="T22" fmla="*/ 95 w 581"/>
              <a:gd name="T23" fmla="*/ 48 h 144"/>
              <a:gd name="T24" fmla="*/ 95 w 581"/>
              <a:gd name="T25" fmla="*/ 18 h 144"/>
              <a:gd name="T26" fmla="*/ 95 w 581"/>
              <a:gd name="T27" fmla="*/ 11 h 144"/>
              <a:gd name="T28" fmla="*/ 94 w 581"/>
              <a:gd name="T29" fmla="*/ 7 h 144"/>
              <a:gd name="T30" fmla="*/ 92 w 581"/>
              <a:gd name="T31" fmla="*/ 4 h 144"/>
              <a:gd name="T32" fmla="*/ 89 w 581"/>
              <a:gd name="T33" fmla="*/ 2 h 144"/>
              <a:gd name="T34" fmla="*/ 84 w 581"/>
              <a:gd name="T35" fmla="*/ 0 h 144"/>
              <a:gd name="T36" fmla="*/ 81 w 581"/>
              <a:gd name="T37" fmla="*/ 0 h 144"/>
              <a:gd name="T38" fmla="*/ 77 w 581"/>
              <a:gd name="T39" fmla="*/ 3 h 144"/>
              <a:gd name="T40" fmla="*/ 71 w 581"/>
              <a:gd name="T41" fmla="*/ 6 h 144"/>
              <a:gd name="T42" fmla="*/ 10 w 581"/>
              <a:gd name="T43" fmla="*/ 53 h 144"/>
              <a:gd name="T44" fmla="*/ 6 w 581"/>
              <a:gd name="T45" fmla="*/ 58 h 144"/>
              <a:gd name="T46" fmla="*/ 2 w 581"/>
              <a:gd name="T47" fmla="*/ 62 h 144"/>
              <a:gd name="T48" fmla="*/ 0 w 581"/>
              <a:gd name="T49" fmla="*/ 67 h 144"/>
              <a:gd name="T50" fmla="*/ 0 w 581"/>
              <a:gd name="T51" fmla="*/ 72 h 144"/>
              <a:gd name="T52" fmla="*/ 0 w 581"/>
              <a:gd name="T53" fmla="*/ 77 h 144"/>
              <a:gd name="T54" fmla="*/ 2 w 581"/>
              <a:gd name="T55" fmla="*/ 83 h 144"/>
              <a:gd name="T56" fmla="*/ 6 w 581"/>
              <a:gd name="T57" fmla="*/ 87 h 144"/>
              <a:gd name="T58" fmla="*/ 10 w 581"/>
              <a:gd name="T59" fmla="*/ 91 h 144"/>
              <a:gd name="T60" fmla="*/ 71 w 581"/>
              <a:gd name="T61" fmla="*/ 139 h 144"/>
              <a:gd name="T62" fmla="*/ 77 w 581"/>
              <a:gd name="T63" fmla="*/ 142 h 144"/>
              <a:gd name="T64" fmla="*/ 81 w 581"/>
              <a:gd name="T65" fmla="*/ 144 h 144"/>
              <a:gd name="T66" fmla="*/ 84 w 581"/>
              <a:gd name="T67" fmla="*/ 144 h 144"/>
              <a:gd name="T68" fmla="*/ 89 w 581"/>
              <a:gd name="T69" fmla="*/ 143 h 144"/>
              <a:gd name="T70" fmla="*/ 92 w 581"/>
              <a:gd name="T71" fmla="*/ 141 h 144"/>
              <a:gd name="T72" fmla="*/ 94 w 581"/>
              <a:gd name="T73" fmla="*/ 138 h 144"/>
              <a:gd name="T74" fmla="*/ 95 w 581"/>
              <a:gd name="T75" fmla="*/ 133 h 144"/>
              <a:gd name="T76" fmla="*/ 95 w 581"/>
              <a:gd name="T77" fmla="*/ 127 h 144"/>
              <a:gd name="T78" fmla="*/ 95 w 581"/>
              <a:gd name="T79" fmla="*/ 97 h 144"/>
              <a:gd name="T80" fmla="*/ 485 w 581"/>
              <a:gd name="T81" fmla="*/ 97 h 144"/>
              <a:gd name="T82" fmla="*/ 485 w 581"/>
              <a:gd name="T83" fmla="*/ 127 h 144"/>
              <a:gd name="T84" fmla="*/ 486 w 581"/>
              <a:gd name="T85" fmla="*/ 133 h 144"/>
              <a:gd name="T86" fmla="*/ 487 w 581"/>
              <a:gd name="T87" fmla="*/ 138 h 144"/>
              <a:gd name="T88" fmla="*/ 489 w 581"/>
              <a:gd name="T89" fmla="*/ 141 h 144"/>
              <a:gd name="T90" fmla="*/ 493 w 581"/>
              <a:gd name="T91" fmla="*/ 143 h 144"/>
              <a:gd name="T92" fmla="*/ 496 w 581"/>
              <a:gd name="T93" fmla="*/ 144 h 144"/>
              <a:gd name="T94" fmla="*/ 500 w 581"/>
              <a:gd name="T95" fmla="*/ 144 h 144"/>
              <a:gd name="T96" fmla="*/ 504 w 581"/>
              <a:gd name="T97" fmla="*/ 142 h 144"/>
              <a:gd name="T98" fmla="*/ 509 w 581"/>
              <a:gd name="T99" fmla="*/ 139 h 144"/>
              <a:gd name="T100" fmla="*/ 570 w 581"/>
              <a:gd name="T101" fmla="*/ 91 h 144"/>
              <a:gd name="T102" fmla="*/ 575 w 581"/>
              <a:gd name="T103" fmla="*/ 87 h 144"/>
              <a:gd name="T104" fmla="*/ 578 w 581"/>
              <a:gd name="T105" fmla="*/ 83 h 144"/>
              <a:gd name="T106" fmla="*/ 580 w 581"/>
              <a:gd name="T107" fmla="*/ 77 h 144"/>
              <a:gd name="T108" fmla="*/ 581 w 581"/>
              <a:gd name="T109" fmla="*/ 72 h 144"/>
              <a:gd name="T110" fmla="*/ 580 w 581"/>
              <a:gd name="T111" fmla="*/ 67 h 144"/>
              <a:gd name="T112" fmla="*/ 578 w 581"/>
              <a:gd name="T113" fmla="*/ 62 h 144"/>
              <a:gd name="T114" fmla="*/ 575 w 581"/>
              <a:gd name="T115" fmla="*/ 58 h 144"/>
              <a:gd name="T116" fmla="*/ 570 w 581"/>
              <a:gd name="T11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1" h="144">
                <a:moveTo>
                  <a:pt x="570" y="53"/>
                </a:moveTo>
                <a:lnTo>
                  <a:pt x="509" y="6"/>
                </a:lnTo>
                <a:lnTo>
                  <a:pt x="504" y="3"/>
                </a:lnTo>
                <a:lnTo>
                  <a:pt x="500" y="0"/>
                </a:lnTo>
                <a:lnTo>
                  <a:pt x="496" y="0"/>
                </a:lnTo>
                <a:lnTo>
                  <a:pt x="493" y="2"/>
                </a:lnTo>
                <a:lnTo>
                  <a:pt x="489" y="4"/>
                </a:lnTo>
                <a:lnTo>
                  <a:pt x="487" y="7"/>
                </a:lnTo>
                <a:lnTo>
                  <a:pt x="486" y="11"/>
                </a:lnTo>
                <a:lnTo>
                  <a:pt x="485" y="18"/>
                </a:lnTo>
                <a:lnTo>
                  <a:pt x="485" y="48"/>
                </a:lnTo>
                <a:lnTo>
                  <a:pt x="95" y="48"/>
                </a:lnTo>
                <a:lnTo>
                  <a:pt x="95" y="18"/>
                </a:lnTo>
                <a:lnTo>
                  <a:pt x="95" y="11"/>
                </a:lnTo>
                <a:lnTo>
                  <a:pt x="94" y="7"/>
                </a:lnTo>
                <a:lnTo>
                  <a:pt x="92" y="4"/>
                </a:lnTo>
                <a:lnTo>
                  <a:pt x="89" y="2"/>
                </a:lnTo>
                <a:lnTo>
                  <a:pt x="84" y="0"/>
                </a:lnTo>
                <a:lnTo>
                  <a:pt x="81" y="0"/>
                </a:lnTo>
                <a:lnTo>
                  <a:pt x="77" y="3"/>
                </a:lnTo>
                <a:lnTo>
                  <a:pt x="71" y="6"/>
                </a:lnTo>
                <a:lnTo>
                  <a:pt x="10" y="53"/>
                </a:lnTo>
                <a:lnTo>
                  <a:pt x="6" y="58"/>
                </a:lnTo>
                <a:lnTo>
                  <a:pt x="2" y="62"/>
                </a:lnTo>
                <a:lnTo>
                  <a:pt x="0" y="67"/>
                </a:lnTo>
                <a:lnTo>
                  <a:pt x="0" y="72"/>
                </a:lnTo>
                <a:lnTo>
                  <a:pt x="0" y="77"/>
                </a:lnTo>
                <a:lnTo>
                  <a:pt x="2" y="83"/>
                </a:lnTo>
                <a:lnTo>
                  <a:pt x="6" y="87"/>
                </a:lnTo>
                <a:lnTo>
                  <a:pt x="10" y="91"/>
                </a:lnTo>
                <a:lnTo>
                  <a:pt x="71" y="139"/>
                </a:lnTo>
                <a:lnTo>
                  <a:pt x="77" y="142"/>
                </a:lnTo>
                <a:lnTo>
                  <a:pt x="81" y="144"/>
                </a:lnTo>
                <a:lnTo>
                  <a:pt x="84" y="144"/>
                </a:lnTo>
                <a:lnTo>
                  <a:pt x="89" y="143"/>
                </a:lnTo>
                <a:lnTo>
                  <a:pt x="92" y="141"/>
                </a:lnTo>
                <a:lnTo>
                  <a:pt x="94" y="138"/>
                </a:lnTo>
                <a:lnTo>
                  <a:pt x="95" y="133"/>
                </a:lnTo>
                <a:lnTo>
                  <a:pt x="95" y="127"/>
                </a:lnTo>
                <a:lnTo>
                  <a:pt x="95" y="97"/>
                </a:lnTo>
                <a:lnTo>
                  <a:pt x="485" y="97"/>
                </a:lnTo>
                <a:lnTo>
                  <a:pt x="485" y="127"/>
                </a:lnTo>
                <a:lnTo>
                  <a:pt x="486" y="133"/>
                </a:lnTo>
                <a:lnTo>
                  <a:pt x="487" y="138"/>
                </a:lnTo>
                <a:lnTo>
                  <a:pt x="489" y="141"/>
                </a:lnTo>
                <a:lnTo>
                  <a:pt x="493" y="143"/>
                </a:lnTo>
                <a:lnTo>
                  <a:pt x="496" y="144"/>
                </a:lnTo>
                <a:lnTo>
                  <a:pt x="500" y="144"/>
                </a:lnTo>
                <a:lnTo>
                  <a:pt x="504" y="142"/>
                </a:lnTo>
                <a:lnTo>
                  <a:pt x="509" y="139"/>
                </a:lnTo>
                <a:lnTo>
                  <a:pt x="570" y="91"/>
                </a:lnTo>
                <a:lnTo>
                  <a:pt x="575" y="87"/>
                </a:lnTo>
                <a:lnTo>
                  <a:pt x="578" y="83"/>
                </a:lnTo>
                <a:lnTo>
                  <a:pt x="580" y="77"/>
                </a:lnTo>
                <a:lnTo>
                  <a:pt x="581" y="72"/>
                </a:lnTo>
                <a:lnTo>
                  <a:pt x="580" y="67"/>
                </a:lnTo>
                <a:lnTo>
                  <a:pt x="578" y="62"/>
                </a:lnTo>
                <a:lnTo>
                  <a:pt x="575" y="58"/>
                </a:lnTo>
                <a:lnTo>
                  <a:pt x="570" y="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905C3E92-52B0-46E8-DAF9-E612D6B82C5F}"/>
              </a:ext>
            </a:extLst>
          </p:cNvPr>
          <p:cNvSpPr>
            <a:spLocks/>
          </p:cNvSpPr>
          <p:nvPr/>
        </p:nvSpPr>
        <p:spPr bwMode="auto">
          <a:xfrm>
            <a:off x="3545546" y="5552519"/>
            <a:ext cx="317708" cy="237873"/>
          </a:xfrm>
          <a:custGeom>
            <a:avLst/>
            <a:gdLst>
              <a:gd name="T0" fmla="*/ 584 w 584"/>
              <a:gd name="T1" fmla="*/ 53 h 438"/>
              <a:gd name="T2" fmla="*/ 584 w 584"/>
              <a:gd name="T3" fmla="*/ 0 h 438"/>
              <a:gd name="T4" fmla="*/ 557 w 584"/>
              <a:gd name="T5" fmla="*/ 0 h 438"/>
              <a:gd name="T6" fmla="*/ 546 w 584"/>
              <a:gd name="T7" fmla="*/ 10 h 438"/>
              <a:gd name="T8" fmla="*/ 523 w 584"/>
              <a:gd name="T9" fmla="*/ 12 h 438"/>
              <a:gd name="T10" fmla="*/ 189 w 584"/>
              <a:gd name="T11" fmla="*/ 12 h 438"/>
              <a:gd name="T12" fmla="*/ 99 w 584"/>
              <a:gd name="T13" fmla="*/ 12 h 438"/>
              <a:gd name="T14" fmla="*/ 52 w 584"/>
              <a:gd name="T15" fmla="*/ 11 h 438"/>
              <a:gd name="T16" fmla="*/ 0 w 584"/>
              <a:gd name="T17" fmla="*/ 147 h 438"/>
              <a:gd name="T18" fmla="*/ 14 w 584"/>
              <a:gd name="T19" fmla="*/ 159 h 438"/>
              <a:gd name="T20" fmla="*/ 29 w 584"/>
              <a:gd name="T21" fmla="*/ 159 h 438"/>
              <a:gd name="T22" fmla="*/ 41 w 584"/>
              <a:gd name="T23" fmla="*/ 132 h 438"/>
              <a:gd name="T24" fmla="*/ 54 w 584"/>
              <a:gd name="T25" fmla="*/ 85 h 438"/>
              <a:gd name="T26" fmla="*/ 60 w 584"/>
              <a:gd name="T27" fmla="*/ 76 h 438"/>
              <a:gd name="T28" fmla="*/ 78 w 584"/>
              <a:gd name="T29" fmla="*/ 69 h 438"/>
              <a:gd name="T30" fmla="*/ 134 w 584"/>
              <a:gd name="T31" fmla="*/ 62 h 438"/>
              <a:gd name="T32" fmla="*/ 177 w 584"/>
              <a:gd name="T33" fmla="*/ 58 h 438"/>
              <a:gd name="T34" fmla="*/ 225 w 584"/>
              <a:gd name="T35" fmla="*/ 59 h 438"/>
              <a:gd name="T36" fmla="*/ 239 w 584"/>
              <a:gd name="T37" fmla="*/ 63 h 438"/>
              <a:gd name="T38" fmla="*/ 241 w 584"/>
              <a:gd name="T39" fmla="*/ 78 h 438"/>
              <a:gd name="T40" fmla="*/ 242 w 584"/>
              <a:gd name="T41" fmla="*/ 175 h 438"/>
              <a:gd name="T42" fmla="*/ 243 w 584"/>
              <a:gd name="T43" fmla="*/ 244 h 438"/>
              <a:gd name="T44" fmla="*/ 243 w 584"/>
              <a:gd name="T45" fmla="*/ 309 h 438"/>
              <a:gd name="T46" fmla="*/ 242 w 584"/>
              <a:gd name="T47" fmla="*/ 356 h 438"/>
              <a:gd name="T48" fmla="*/ 230 w 584"/>
              <a:gd name="T49" fmla="*/ 380 h 438"/>
              <a:gd name="T50" fmla="*/ 176 w 584"/>
              <a:gd name="T51" fmla="*/ 396 h 438"/>
              <a:gd name="T52" fmla="*/ 151 w 584"/>
              <a:gd name="T53" fmla="*/ 409 h 438"/>
              <a:gd name="T54" fmla="*/ 147 w 584"/>
              <a:gd name="T55" fmla="*/ 429 h 438"/>
              <a:gd name="T56" fmla="*/ 159 w 584"/>
              <a:gd name="T57" fmla="*/ 437 h 438"/>
              <a:gd name="T58" fmla="*/ 225 w 584"/>
              <a:gd name="T59" fmla="*/ 433 h 438"/>
              <a:gd name="T60" fmla="*/ 292 w 584"/>
              <a:gd name="T61" fmla="*/ 432 h 438"/>
              <a:gd name="T62" fmla="*/ 353 w 584"/>
              <a:gd name="T63" fmla="*/ 434 h 438"/>
              <a:gd name="T64" fmla="*/ 404 w 584"/>
              <a:gd name="T65" fmla="*/ 438 h 438"/>
              <a:gd name="T66" fmla="*/ 437 w 584"/>
              <a:gd name="T67" fmla="*/ 438 h 438"/>
              <a:gd name="T68" fmla="*/ 438 w 584"/>
              <a:gd name="T69" fmla="*/ 421 h 438"/>
              <a:gd name="T70" fmla="*/ 418 w 584"/>
              <a:gd name="T71" fmla="*/ 401 h 438"/>
              <a:gd name="T72" fmla="*/ 392 w 584"/>
              <a:gd name="T73" fmla="*/ 394 h 438"/>
              <a:gd name="T74" fmla="*/ 378 w 584"/>
              <a:gd name="T75" fmla="*/ 390 h 438"/>
              <a:gd name="T76" fmla="*/ 353 w 584"/>
              <a:gd name="T77" fmla="*/ 381 h 438"/>
              <a:gd name="T78" fmla="*/ 340 w 584"/>
              <a:gd name="T79" fmla="*/ 362 h 438"/>
              <a:gd name="T80" fmla="*/ 340 w 584"/>
              <a:gd name="T81" fmla="*/ 289 h 438"/>
              <a:gd name="T82" fmla="*/ 338 w 584"/>
              <a:gd name="T83" fmla="*/ 114 h 438"/>
              <a:gd name="T84" fmla="*/ 340 w 584"/>
              <a:gd name="T85" fmla="*/ 80 h 438"/>
              <a:gd name="T86" fmla="*/ 360 w 584"/>
              <a:gd name="T87" fmla="*/ 62 h 438"/>
              <a:gd name="T88" fmla="*/ 398 w 584"/>
              <a:gd name="T89" fmla="*/ 60 h 438"/>
              <a:gd name="T90" fmla="*/ 438 w 584"/>
              <a:gd name="T91" fmla="*/ 60 h 438"/>
              <a:gd name="T92" fmla="*/ 481 w 584"/>
              <a:gd name="T93" fmla="*/ 60 h 438"/>
              <a:gd name="T94" fmla="*/ 513 w 584"/>
              <a:gd name="T95" fmla="*/ 60 h 438"/>
              <a:gd name="T96" fmla="*/ 525 w 584"/>
              <a:gd name="T97" fmla="*/ 71 h 438"/>
              <a:gd name="T98" fmla="*/ 530 w 584"/>
              <a:gd name="T99" fmla="*/ 104 h 438"/>
              <a:gd name="T100" fmla="*/ 542 w 584"/>
              <a:gd name="T101" fmla="*/ 143 h 438"/>
              <a:gd name="T102" fmla="*/ 557 w 584"/>
              <a:gd name="T103" fmla="*/ 176 h 438"/>
              <a:gd name="T104" fmla="*/ 584 w 584"/>
              <a:gd name="T105" fmla="*/ 161 h 438"/>
              <a:gd name="T106" fmla="*/ 584 w 584"/>
              <a:gd name="T107" fmla="*/ 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438">
                <a:moveTo>
                  <a:pt x="584" y="90"/>
                </a:moveTo>
                <a:lnTo>
                  <a:pt x="584" y="68"/>
                </a:lnTo>
                <a:lnTo>
                  <a:pt x="584" y="53"/>
                </a:lnTo>
                <a:lnTo>
                  <a:pt x="584" y="43"/>
                </a:lnTo>
                <a:lnTo>
                  <a:pt x="584" y="40"/>
                </a:lnTo>
                <a:lnTo>
                  <a:pt x="584" y="0"/>
                </a:lnTo>
                <a:lnTo>
                  <a:pt x="579" y="0"/>
                </a:lnTo>
                <a:lnTo>
                  <a:pt x="573" y="0"/>
                </a:lnTo>
                <a:lnTo>
                  <a:pt x="557" y="0"/>
                </a:lnTo>
                <a:lnTo>
                  <a:pt x="554" y="3"/>
                </a:lnTo>
                <a:lnTo>
                  <a:pt x="551" y="6"/>
                </a:lnTo>
                <a:lnTo>
                  <a:pt x="546" y="10"/>
                </a:lnTo>
                <a:lnTo>
                  <a:pt x="541" y="12"/>
                </a:lnTo>
                <a:lnTo>
                  <a:pt x="536" y="12"/>
                </a:lnTo>
                <a:lnTo>
                  <a:pt x="523" y="12"/>
                </a:lnTo>
                <a:lnTo>
                  <a:pt x="402" y="12"/>
                </a:lnTo>
                <a:lnTo>
                  <a:pt x="232" y="11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2"/>
                </a:lnTo>
                <a:lnTo>
                  <a:pt x="76" y="12"/>
                </a:lnTo>
                <a:lnTo>
                  <a:pt x="59" y="12"/>
                </a:lnTo>
                <a:lnTo>
                  <a:pt x="52" y="11"/>
                </a:lnTo>
                <a:lnTo>
                  <a:pt x="31" y="0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8" y="154"/>
                </a:lnTo>
                <a:lnTo>
                  <a:pt x="14" y="159"/>
                </a:lnTo>
                <a:lnTo>
                  <a:pt x="22" y="163"/>
                </a:lnTo>
                <a:lnTo>
                  <a:pt x="25" y="162"/>
                </a:lnTo>
                <a:lnTo>
                  <a:pt x="29" y="159"/>
                </a:lnTo>
                <a:lnTo>
                  <a:pt x="33" y="152"/>
                </a:lnTo>
                <a:lnTo>
                  <a:pt x="37" y="146"/>
                </a:lnTo>
                <a:lnTo>
                  <a:pt x="41" y="132"/>
                </a:lnTo>
                <a:lnTo>
                  <a:pt x="45" y="114"/>
                </a:lnTo>
                <a:lnTo>
                  <a:pt x="51" y="97"/>
                </a:lnTo>
                <a:lnTo>
                  <a:pt x="54" y="85"/>
                </a:lnTo>
                <a:lnTo>
                  <a:pt x="56" y="81"/>
                </a:lnTo>
                <a:lnTo>
                  <a:pt x="58" y="78"/>
                </a:lnTo>
                <a:lnTo>
                  <a:pt x="60" y="76"/>
                </a:lnTo>
                <a:lnTo>
                  <a:pt x="63" y="73"/>
                </a:lnTo>
                <a:lnTo>
                  <a:pt x="68" y="71"/>
                </a:lnTo>
                <a:lnTo>
                  <a:pt x="78" y="69"/>
                </a:lnTo>
                <a:lnTo>
                  <a:pt x="93" y="67"/>
                </a:lnTo>
                <a:lnTo>
                  <a:pt x="113" y="64"/>
                </a:lnTo>
                <a:lnTo>
                  <a:pt x="134" y="62"/>
                </a:lnTo>
                <a:lnTo>
                  <a:pt x="151" y="59"/>
                </a:lnTo>
                <a:lnTo>
                  <a:pt x="166" y="59"/>
                </a:lnTo>
                <a:lnTo>
                  <a:pt x="177" y="58"/>
                </a:lnTo>
                <a:lnTo>
                  <a:pt x="197" y="58"/>
                </a:lnTo>
                <a:lnTo>
                  <a:pt x="212" y="59"/>
                </a:lnTo>
                <a:lnTo>
                  <a:pt x="225" y="59"/>
                </a:lnTo>
                <a:lnTo>
                  <a:pt x="233" y="60"/>
                </a:lnTo>
                <a:lnTo>
                  <a:pt x="236" y="62"/>
                </a:lnTo>
                <a:lnTo>
                  <a:pt x="239" y="63"/>
                </a:lnTo>
                <a:lnTo>
                  <a:pt x="240" y="66"/>
                </a:lnTo>
                <a:lnTo>
                  <a:pt x="241" y="69"/>
                </a:lnTo>
                <a:lnTo>
                  <a:pt x="241" y="78"/>
                </a:lnTo>
                <a:lnTo>
                  <a:pt x="242" y="98"/>
                </a:lnTo>
                <a:lnTo>
                  <a:pt x="242" y="131"/>
                </a:lnTo>
                <a:lnTo>
                  <a:pt x="242" y="175"/>
                </a:lnTo>
                <a:lnTo>
                  <a:pt x="244" y="191"/>
                </a:lnTo>
                <a:lnTo>
                  <a:pt x="244" y="218"/>
                </a:lnTo>
                <a:lnTo>
                  <a:pt x="243" y="244"/>
                </a:lnTo>
                <a:lnTo>
                  <a:pt x="243" y="268"/>
                </a:lnTo>
                <a:lnTo>
                  <a:pt x="243" y="288"/>
                </a:lnTo>
                <a:lnTo>
                  <a:pt x="243" y="309"/>
                </a:lnTo>
                <a:lnTo>
                  <a:pt x="242" y="326"/>
                </a:lnTo>
                <a:lnTo>
                  <a:pt x="242" y="342"/>
                </a:lnTo>
                <a:lnTo>
                  <a:pt x="242" y="356"/>
                </a:lnTo>
                <a:lnTo>
                  <a:pt x="240" y="368"/>
                </a:lnTo>
                <a:lnTo>
                  <a:pt x="236" y="378"/>
                </a:lnTo>
                <a:lnTo>
                  <a:pt x="230" y="380"/>
                </a:lnTo>
                <a:lnTo>
                  <a:pt x="218" y="384"/>
                </a:lnTo>
                <a:lnTo>
                  <a:pt x="200" y="390"/>
                </a:lnTo>
                <a:lnTo>
                  <a:pt x="176" y="396"/>
                </a:lnTo>
                <a:lnTo>
                  <a:pt x="166" y="400"/>
                </a:lnTo>
                <a:lnTo>
                  <a:pt x="158" y="404"/>
                </a:lnTo>
                <a:lnTo>
                  <a:pt x="151" y="409"/>
                </a:lnTo>
                <a:lnTo>
                  <a:pt x="146" y="415"/>
                </a:lnTo>
                <a:lnTo>
                  <a:pt x="146" y="419"/>
                </a:lnTo>
                <a:lnTo>
                  <a:pt x="147" y="429"/>
                </a:lnTo>
                <a:lnTo>
                  <a:pt x="147" y="432"/>
                </a:lnTo>
                <a:lnTo>
                  <a:pt x="147" y="438"/>
                </a:lnTo>
                <a:lnTo>
                  <a:pt x="159" y="437"/>
                </a:lnTo>
                <a:lnTo>
                  <a:pt x="174" y="436"/>
                </a:lnTo>
                <a:lnTo>
                  <a:pt x="201" y="434"/>
                </a:lnTo>
                <a:lnTo>
                  <a:pt x="225" y="433"/>
                </a:lnTo>
                <a:lnTo>
                  <a:pt x="245" y="432"/>
                </a:lnTo>
                <a:lnTo>
                  <a:pt x="262" y="432"/>
                </a:lnTo>
                <a:lnTo>
                  <a:pt x="292" y="432"/>
                </a:lnTo>
                <a:lnTo>
                  <a:pt x="316" y="432"/>
                </a:lnTo>
                <a:lnTo>
                  <a:pt x="337" y="433"/>
                </a:lnTo>
                <a:lnTo>
                  <a:pt x="353" y="434"/>
                </a:lnTo>
                <a:lnTo>
                  <a:pt x="368" y="436"/>
                </a:lnTo>
                <a:lnTo>
                  <a:pt x="386" y="437"/>
                </a:lnTo>
                <a:lnTo>
                  <a:pt x="404" y="438"/>
                </a:lnTo>
                <a:lnTo>
                  <a:pt x="424" y="438"/>
                </a:lnTo>
                <a:lnTo>
                  <a:pt x="431" y="438"/>
                </a:lnTo>
                <a:lnTo>
                  <a:pt x="437" y="438"/>
                </a:lnTo>
                <a:lnTo>
                  <a:pt x="438" y="432"/>
                </a:lnTo>
                <a:lnTo>
                  <a:pt x="438" y="427"/>
                </a:lnTo>
                <a:lnTo>
                  <a:pt x="438" y="421"/>
                </a:lnTo>
                <a:lnTo>
                  <a:pt x="436" y="408"/>
                </a:lnTo>
                <a:lnTo>
                  <a:pt x="428" y="404"/>
                </a:lnTo>
                <a:lnTo>
                  <a:pt x="418" y="401"/>
                </a:lnTo>
                <a:lnTo>
                  <a:pt x="410" y="400"/>
                </a:lnTo>
                <a:lnTo>
                  <a:pt x="401" y="396"/>
                </a:lnTo>
                <a:lnTo>
                  <a:pt x="392" y="394"/>
                </a:lnTo>
                <a:lnTo>
                  <a:pt x="384" y="392"/>
                </a:lnTo>
                <a:lnTo>
                  <a:pt x="380" y="390"/>
                </a:lnTo>
                <a:lnTo>
                  <a:pt x="378" y="390"/>
                </a:lnTo>
                <a:lnTo>
                  <a:pt x="369" y="388"/>
                </a:lnTo>
                <a:lnTo>
                  <a:pt x="362" y="385"/>
                </a:lnTo>
                <a:lnTo>
                  <a:pt x="353" y="381"/>
                </a:lnTo>
                <a:lnTo>
                  <a:pt x="343" y="377"/>
                </a:lnTo>
                <a:lnTo>
                  <a:pt x="341" y="369"/>
                </a:lnTo>
                <a:lnTo>
                  <a:pt x="340" y="362"/>
                </a:lnTo>
                <a:lnTo>
                  <a:pt x="340" y="353"/>
                </a:lnTo>
                <a:lnTo>
                  <a:pt x="339" y="346"/>
                </a:lnTo>
                <a:lnTo>
                  <a:pt x="340" y="289"/>
                </a:lnTo>
                <a:lnTo>
                  <a:pt x="339" y="152"/>
                </a:lnTo>
                <a:lnTo>
                  <a:pt x="339" y="173"/>
                </a:lnTo>
                <a:lnTo>
                  <a:pt x="338" y="114"/>
                </a:lnTo>
                <a:lnTo>
                  <a:pt x="338" y="106"/>
                </a:lnTo>
                <a:lnTo>
                  <a:pt x="339" y="94"/>
                </a:lnTo>
                <a:lnTo>
                  <a:pt x="340" y="80"/>
                </a:lnTo>
                <a:lnTo>
                  <a:pt x="341" y="63"/>
                </a:lnTo>
                <a:lnTo>
                  <a:pt x="349" y="62"/>
                </a:lnTo>
                <a:lnTo>
                  <a:pt x="360" y="62"/>
                </a:lnTo>
                <a:lnTo>
                  <a:pt x="374" y="60"/>
                </a:lnTo>
                <a:lnTo>
                  <a:pt x="390" y="60"/>
                </a:lnTo>
                <a:lnTo>
                  <a:pt x="398" y="60"/>
                </a:lnTo>
                <a:lnTo>
                  <a:pt x="409" y="60"/>
                </a:lnTo>
                <a:lnTo>
                  <a:pt x="423" y="60"/>
                </a:lnTo>
                <a:lnTo>
                  <a:pt x="438" y="60"/>
                </a:lnTo>
                <a:lnTo>
                  <a:pt x="455" y="60"/>
                </a:lnTo>
                <a:lnTo>
                  <a:pt x="469" y="60"/>
                </a:lnTo>
                <a:lnTo>
                  <a:pt x="481" y="60"/>
                </a:lnTo>
                <a:lnTo>
                  <a:pt x="491" y="60"/>
                </a:lnTo>
                <a:lnTo>
                  <a:pt x="506" y="60"/>
                </a:lnTo>
                <a:lnTo>
                  <a:pt x="513" y="60"/>
                </a:lnTo>
                <a:lnTo>
                  <a:pt x="518" y="64"/>
                </a:lnTo>
                <a:lnTo>
                  <a:pt x="524" y="68"/>
                </a:lnTo>
                <a:lnTo>
                  <a:pt x="525" y="71"/>
                </a:lnTo>
                <a:lnTo>
                  <a:pt x="526" y="79"/>
                </a:lnTo>
                <a:lnTo>
                  <a:pt x="528" y="91"/>
                </a:lnTo>
                <a:lnTo>
                  <a:pt x="530" y="104"/>
                </a:lnTo>
                <a:lnTo>
                  <a:pt x="533" y="118"/>
                </a:lnTo>
                <a:lnTo>
                  <a:pt x="537" y="127"/>
                </a:lnTo>
                <a:lnTo>
                  <a:pt x="542" y="143"/>
                </a:lnTo>
                <a:lnTo>
                  <a:pt x="546" y="157"/>
                </a:lnTo>
                <a:lnTo>
                  <a:pt x="552" y="167"/>
                </a:lnTo>
                <a:lnTo>
                  <a:pt x="557" y="176"/>
                </a:lnTo>
                <a:lnTo>
                  <a:pt x="569" y="174"/>
                </a:lnTo>
                <a:lnTo>
                  <a:pt x="583" y="170"/>
                </a:lnTo>
                <a:lnTo>
                  <a:pt x="584" y="161"/>
                </a:lnTo>
                <a:lnTo>
                  <a:pt x="584" y="150"/>
                </a:lnTo>
                <a:lnTo>
                  <a:pt x="584" y="129"/>
                </a:lnTo>
                <a:lnTo>
                  <a:pt x="584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C6402254-D309-D519-E557-6006914B720D}"/>
              </a:ext>
            </a:extLst>
          </p:cNvPr>
          <p:cNvSpPr>
            <a:spLocks noEditPoints="1"/>
          </p:cNvSpPr>
          <p:nvPr/>
        </p:nvSpPr>
        <p:spPr bwMode="auto">
          <a:xfrm>
            <a:off x="2756979" y="4827493"/>
            <a:ext cx="348664" cy="348663"/>
          </a:xfrm>
          <a:custGeom>
            <a:avLst/>
            <a:gdLst>
              <a:gd name="T0" fmla="*/ 574 w 641"/>
              <a:gd name="T1" fmla="*/ 171 h 642"/>
              <a:gd name="T2" fmla="*/ 556 w 641"/>
              <a:gd name="T3" fmla="*/ 182 h 642"/>
              <a:gd name="T4" fmla="*/ 535 w 641"/>
              <a:gd name="T5" fmla="*/ 187 h 642"/>
              <a:gd name="T6" fmla="*/ 512 w 641"/>
              <a:gd name="T7" fmla="*/ 186 h 642"/>
              <a:gd name="T8" fmla="*/ 493 w 641"/>
              <a:gd name="T9" fmla="*/ 179 h 642"/>
              <a:gd name="T10" fmla="*/ 476 w 641"/>
              <a:gd name="T11" fmla="*/ 166 h 642"/>
              <a:gd name="T12" fmla="*/ 463 w 641"/>
              <a:gd name="T13" fmla="*/ 148 h 642"/>
              <a:gd name="T14" fmla="*/ 455 w 641"/>
              <a:gd name="T15" fmla="*/ 129 h 642"/>
              <a:gd name="T16" fmla="*/ 454 w 641"/>
              <a:gd name="T17" fmla="*/ 106 h 642"/>
              <a:gd name="T18" fmla="*/ 459 w 641"/>
              <a:gd name="T19" fmla="*/ 86 h 642"/>
              <a:gd name="T20" fmla="*/ 470 w 641"/>
              <a:gd name="T21" fmla="*/ 67 h 642"/>
              <a:gd name="T22" fmla="*/ 421 w 641"/>
              <a:gd name="T23" fmla="*/ 9 h 642"/>
              <a:gd name="T24" fmla="*/ 394 w 641"/>
              <a:gd name="T25" fmla="*/ 0 h 642"/>
              <a:gd name="T26" fmla="*/ 367 w 641"/>
              <a:gd name="T27" fmla="*/ 9 h 642"/>
              <a:gd name="T28" fmla="*/ 8 w 641"/>
              <a:gd name="T29" fmla="*/ 366 h 642"/>
              <a:gd name="T30" fmla="*/ 0 w 641"/>
              <a:gd name="T31" fmla="*/ 393 h 642"/>
              <a:gd name="T32" fmla="*/ 8 w 641"/>
              <a:gd name="T33" fmla="*/ 420 h 642"/>
              <a:gd name="T34" fmla="*/ 67 w 641"/>
              <a:gd name="T35" fmla="*/ 471 h 642"/>
              <a:gd name="T36" fmla="*/ 85 w 641"/>
              <a:gd name="T37" fmla="*/ 460 h 642"/>
              <a:gd name="T38" fmla="*/ 106 w 641"/>
              <a:gd name="T39" fmla="*/ 455 h 642"/>
              <a:gd name="T40" fmla="*/ 128 w 641"/>
              <a:gd name="T41" fmla="*/ 456 h 642"/>
              <a:gd name="T42" fmla="*/ 147 w 641"/>
              <a:gd name="T43" fmla="*/ 464 h 642"/>
              <a:gd name="T44" fmla="*/ 165 w 641"/>
              <a:gd name="T45" fmla="*/ 477 h 642"/>
              <a:gd name="T46" fmla="*/ 178 w 641"/>
              <a:gd name="T47" fmla="*/ 494 h 642"/>
              <a:gd name="T48" fmla="*/ 185 w 641"/>
              <a:gd name="T49" fmla="*/ 513 h 642"/>
              <a:gd name="T50" fmla="*/ 186 w 641"/>
              <a:gd name="T51" fmla="*/ 535 h 642"/>
              <a:gd name="T52" fmla="*/ 181 w 641"/>
              <a:gd name="T53" fmla="*/ 557 h 642"/>
              <a:gd name="T54" fmla="*/ 170 w 641"/>
              <a:gd name="T55" fmla="*/ 574 h 642"/>
              <a:gd name="T56" fmla="*/ 221 w 641"/>
              <a:gd name="T57" fmla="*/ 634 h 642"/>
              <a:gd name="T58" fmla="*/ 248 w 641"/>
              <a:gd name="T59" fmla="*/ 642 h 642"/>
              <a:gd name="T60" fmla="*/ 275 w 641"/>
              <a:gd name="T61" fmla="*/ 634 h 642"/>
              <a:gd name="T62" fmla="*/ 633 w 641"/>
              <a:gd name="T63" fmla="*/ 275 h 642"/>
              <a:gd name="T64" fmla="*/ 641 w 641"/>
              <a:gd name="T65" fmla="*/ 248 h 642"/>
              <a:gd name="T66" fmla="*/ 633 w 641"/>
              <a:gd name="T67" fmla="*/ 221 h 642"/>
              <a:gd name="T68" fmla="*/ 289 w 641"/>
              <a:gd name="T69" fmla="*/ 524 h 642"/>
              <a:gd name="T70" fmla="*/ 277 w 641"/>
              <a:gd name="T71" fmla="*/ 531 h 642"/>
              <a:gd name="T72" fmla="*/ 262 w 641"/>
              <a:gd name="T73" fmla="*/ 530 h 642"/>
              <a:gd name="T74" fmla="*/ 117 w 641"/>
              <a:gd name="T75" fmla="*/ 387 h 642"/>
              <a:gd name="T76" fmla="*/ 110 w 641"/>
              <a:gd name="T77" fmla="*/ 374 h 642"/>
              <a:gd name="T78" fmla="*/ 112 w 641"/>
              <a:gd name="T79" fmla="*/ 360 h 642"/>
              <a:gd name="T80" fmla="*/ 351 w 641"/>
              <a:gd name="T81" fmla="*/ 117 h 642"/>
              <a:gd name="T82" fmla="*/ 364 w 641"/>
              <a:gd name="T83" fmla="*/ 111 h 642"/>
              <a:gd name="T84" fmla="*/ 378 w 641"/>
              <a:gd name="T85" fmla="*/ 113 h 642"/>
              <a:gd name="T86" fmla="*/ 524 w 641"/>
              <a:gd name="T87" fmla="*/ 255 h 642"/>
              <a:gd name="T88" fmla="*/ 531 w 641"/>
              <a:gd name="T89" fmla="*/ 267 h 642"/>
              <a:gd name="T90" fmla="*/ 530 w 641"/>
              <a:gd name="T91" fmla="*/ 281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41" h="642">
                <a:moveTo>
                  <a:pt x="627" y="213"/>
                </a:moveTo>
                <a:lnTo>
                  <a:pt x="579" y="166"/>
                </a:lnTo>
                <a:lnTo>
                  <a:pt x="574" y="171"/>
                </a:lnTo>
                <a:lnTo>
                  <a:pt x="567" y="175"/>
                </a:lnTo>
                <a:lnTo>
                  <a:pt x="562" y="179"/>
                </a:lnTo>
                <a:lnTo>
                  <a:pt x="556" y="182"/>
                </a:lnTo>
                <a:lnTo>
                  <a:pt x="549" y="184"/>
                </a:lnTo>
                <a:lnTo>
                  <a:pt x="542" y="186"/>
                </a:lnTo>
                <a:lnTo>
                  <a:pt x="535" y="187"/>
                </a:lnTo>
                <a:lnTo>
                  <a:pt x="527" y="187"/>
                </a:lnTo>
                <a:lnTo>
                  <a:pt x="520" y="187"/>
                </a:lnTo>
                <a:lnTo>
                  <a:pt x="512" y="186"/>
                </a:lnTo>
                <a:lnTo>
                  <a:pt x="506" y="184"/>
                </a:lnTo>
                <a:lnTo>
                  <a:pt x="499" y="182"/>
                </a:lnTo>
                <a:lnTo>
                  <a:pt x="493" y="179"/>
                </a:lnTo>
                <a:lnTo>
                  <a:pt x="486" y="175"/>
                </a:lnTo>
                <a:lnTo>
                  <a:pt x="481" y="171"/>
                </a:lnTo>
                <a:lnTo>
                  <a:pt x="476" y="166"/>
                </a:lnTo>
                <a:lnTo>
                  <a:pt x="470" y="160"/>
                </a:lnTo>
                <a:lnTo>
                  <a:pt x="466" y="155"/>
                </a:lnTo>
                <a:lnTo>
                  <a:pt x="463" y="148"/>
                </a:lnTo>
                <a:lnTo>
                  <a:pt x="459" y="142"/>
                </a:lnTo>
                <a:lnTo>
                  <a:pt x="457" y="135"/>
                </a:lnTo>
                <a:lnTo>
                  <a:pt x="455" y="129"/>
                </a:lnTo>
                <a:lnTo>
                  <a:pt x="454" y="121"/>
                </a:lnTo>
                <a:lnTo>
                  <a:pt x="454" y="114"/>
                </a:lnTo>
                <a:lnTo>
                  <a:pt x="454" y="106"/>
                </a:lnTo>
                <a:lnTo>
                  <a:pt x="455" y="100"/>
                </a:lnTo>
                <a:lnTo>
                  <a:pt x="457" y="92"/>
                </a:lnTo>
                <a:lnTo>
                  <a:pt x="459" y="86"/>
                </a:lnTo>
                <a:lnTo>
                  <a:pt x="463" y="79"/>
                </a:lnTo>
                <a:lnTo>
                  <a:pt x="466" y="74"/>
                </a:lnTo>
                <a:lnTo>
                  <a:pt x="470" y="67"/>
                </a:lnTo>
                <a:lnTo>
                  <a:pt x="476" y="62"/>
                </a:lnTo>
                <a:lnTo>
                  <a:pt x="428" y="14"/>
                </a:lnTo>
                <a:lnTo>
                  <a:pt x="421" y="9"/>
                </a:lnTo>
                <a:lnTo>
                  <a:pt x="412" y="4"/>
                </a:lnTo>
                <a:lnTo>
                  <a:pt x="403" y="2"/>
                </a:lnTo>
                <a:lnTo>
                  <a:pt x="394" y="0"/>
                </a:lnTo>
                <a:lnTo>
                  <a:pt x="384" y="2"/>
                </a:lnTo>
                <a:lnTo>
                  <a:pt x="375" y="4"/>
                </a:lnTo>
                <a:lnTo>
                  <a:pt x="367" y="9"/>
                </a:lnTo>
                <a:lnTo>
                  <a:pt x="359" y="14"/>
                </a:lnTo>
                <a:lnTo>
                  <a:pt x="14" y="359"/>
                </a:lnTo>
                <a:lnTo>
                  <a:pt x="8" y="366"/>
                </a:lnTo>
                <a:lnTo>
                  <a:pt x="4" y="375"/>
                </a:lnTo>
                <a:lnTo>
                  <a:pt x="0" y="384"/>
                </a:lnTo>
                <a:lnTo>
                  <a:pt x="0" y="393"/>
                </a:lnTo>
                <a:lnTo>
                  <a:pt x="0" y="403"/>
                </a:lnTo>
                <a:lnTo>
                  <a:pt x="4" y="413"/>
                </a:lnTo>
                <a:lnTo>
                  <a:pt x="8" y="420"/>
                </a:lnTo>
                <a:lnTo>
                  <a:pt x="14" y="428"/>
                </a:lnTo>
                <a:lnTo>
                  <a:pt x="62" y="477"/>
                </a:lnTo>
                <a:lnTo>
                  <a:pt x="67" y="471"/>
                </a:lnTo>
                <a:lnTo>
                  <a:pt x="73" y="467"/>
                </a:lnTo>
                <a:lnTo>
                  <a:pt x="79" y="464"/>
                </a:lnTo>
                <a:lnTo>
                  <a:pt x="85" y="460"/>
                </a:lnTo>
                <a:lnTo>
                  <a:pt x="92" y="458"/>
                </a:lnTo>
                <a:lnTo>
                  <a:pt x="99" y="456"/>
                </a:lnTo>
                <a:lnTo>
                  <a:pt x="106" y="455"/>
                </a:lnTo>
                <a:lnTo>
                  <a:pt x="114" y="455"/>
                </a:lnTo>
                <a:lnTo>
                  <a:pt x="120" y="455"/>
                </a:lnTo>
                <a:lnTo>
                  <a:pt x="128" y="456"/>
                </a:lnTo>
                <a:lnTo>
                  <a:pt x="134" y="458"/>
                </a:lnTo>
                <a:lnTo>
                  <a:pt x="142" y="460"/>
                </a:lnTo>
                <a:lnTo>
                  <a:pt x="147" y="464"/>
                </a:lnTo>
                <a:lnTo>
                  <a:pt x="154" y="467"/>
                </a:lnTo>
                <a:lnTo>
                  <a:pt x="159" y="471"/>
                </a:lnTo>
                <a:lnTo>
                  <a:pt x="165" y="477"/>
                </a:lnTo>
                <a:lnTo>
                  <a:pt x="170" y="482"/>
                </a:lnTo>
                <a:lnTo>
                  <a:pt x="174" y="487"/>
                </a:lnTo>
                <a:lnTo>
                  <a:pt x="178" y="494"/>
                </a:lnTo>
                <a:lnTo>
                  <a:pt x="181" y="499"/>
                </a:lnTo>
                <a:lnTo>
                  <a:pt x="183" y="507"/>
                </a:lnTo>
                <a:lnTo>
                  <a:pt x="185" y="513"/>
                </a:lnTo>
                <a:lnTo>
                  <a:pt x="186" y="521"/>
                </a:lnTo>
                <a:lnTo>
                  <a:pt x="186" y="528"/>
                </a:lnTo>
                <a:lnTo>
                  <a:pt x="186" y="535"/>
                </a:lnTo>
                <a:lnTo>
                  <a:pt x="185" y="542"/>
                </a:lnTo>
                <a:lnTo>
                  <a:pt x="183" y="550"/>
                </a:lnTo>
                <a:lnTo>
                  <a:pt x="181" y="557"/>
                </a:lnTo>
                <a:lnTo>
                  <a:pt x="178" y="562"/>
                </a:lnTo>
                <a:lnTo>
                  <a:pt x="174" y="568"/>
                </a:lnTo>
                <a:lnTo>
                  <a:pt x="170" y="574"/>
                </a:lnTo>
                <a:lnTo>
                  <a:pt x="165" y="579"/>
                </a:lnTo>
                <a:lnTo>
                  <a:pt x="213" y="628"/>
                </a:lnTo>
                <a:lnTo>
                  <a:pt x="221" y="634"/>
                </a:lnTo>
                <a:lnTo>
                  <a:pt x="228" y="639"/>
                </a:lnTo>
                <a:lnTo>
                  <a:pt x="238" y="641"/>
                </a:lnTo>
                <a:lnTo>
                  <a:pt x="248" y="642"/>
                </a:lnTo>
                <a:lnTo>
                  <a:pt x="257" y="641"/>
                </a:lnTo>
                <a:lnTo>
                  <a:pt x="266" y="639"/>
                </a:lnTo>
                <a:lnTo>
                  <a:pt x="275" y="634"/>
                </a:lnTo>
                <a:lnTo>
                  <a:pt x="282" y="628"/>
                </a:lnTo>
                <a:lnTo>
                  <a:pt x="627" y="282"/>
                </a:lnTo>
                <a:lnTo>
                  <a:pt x="633" y="275"/>
                </a:lnTo>
                <a:lnTo>
                  <a:pt x="638" y="266"/>
                </a:lnTo>
                <a:lnTo>
                  <a:pt x="640" y="257"/>
                </a:lnTo>
                <a:lnTo>
                  <a:pt x="641" y="248"/>
                </a:lnTo>
                <a:lnTo>
                  <a:pt x="640" y="238"/>
                </a:lnTo>
                <a:lnTo>
                  <a:pt x="638" y="229"/>
                </a:lnTo>
                <a:lnTo>
                  <a:pt x="633" y="221"/>
                </a:lnTo>
                <a:lnTo>
                  <a:pt x="627" y="213"/>
                </a:lnTo>
                <a:close/>
                <a:moveTo>
                  <a:pt x="524" y="290"/>
                </a:moveTo>
                <a:lnTo>
                  <a:pt x="289" y="524"/>
                </a:lnTo>
                <a:lnTo>
                  <a:pt x="286" y="527"/>
                </a:lnTo>
                <a:lnTo>
                  <a:pt x="281" y="530"/>
                </a:lnTo>
                <a:lnTo>
                  <a:pt x="277" y="531"/>
                </a:lnTo>
                <a:lnTo>
                  <a:pt x="272" y="532"/>
                </a:lnTo>
                <a:lnTo>
                  <a:pt x="267" y="531"/>
                </a:lnTo>
                <a:lnTo>
                  <a:pt x="262" y="530"/>
                </a:lnTo>
                <a:lnTo>
                  <a:pt x="259" y="527"/>
                </a:lnTo>
                <a:lnTo>
                  <a:pt x="254" y="524"/>
                </a:lnTo>
                <a:lnTo>
                  <a:pt x="117" y="387"/>
                </a:lnTo>
                <a:lnTo>
                  <a:pt x="114" y="383"/>
                </a:lnTo>
                <a:lnTo>
                  <a:pt x="112" y="379"/>
                </a:lnTo>
                <a:lnTo>
                  <a:pt x="110" y="374"/>
                </a:lnTo>
                <a:lnTo>
                  <a:pt x="110" y="370"/>
                </a:lnTo>
                <a:lnTo>
                  <a:pt x="110" y="365"/>
                </a:lnTo>
                <a:lnTo>
                  <a:pt x="112" y="360"/>
                </a:lnTo>
                <a:lnTo>
                  <a:pt x="114" y="357"/>
                </a:lnTo>
                <a:lnTo>
                  <a:pt x="117" y="352"/>
                </a:lnTo>
                <a:lnTo>
                  <a:pt x="351" y="117"/>
                </a:lnTo>
                <a:lnTo>
                  <a:pt x="356" y="115"/>
                </a:lnTo>
                <a:lnTo>
                  <a:pt x="360" y="113"/>
                </a:lnTo>
                <a:lnTo>
                  <a:pt x="364" y="111"/>
                </a:lnTo>
                <a:lnTo>
                  <a:pt x="369" y="111"/>
                </a:lnTo>
                <a:lnTo>
                  <a:pt x="374" y="111"/>
                </a:lnTo>
                <a:lnTo>
                  <a:pt x="378" y="113"/>
                </a:lnTo>
                <a:lnTo>
                  <a:pt x="383" y="115"/>
                </a:lnTo>
                <a:lnTo>
                  <a:pt x="386" y="117"/>
                </a:lnTo>
                <a:lnTo>
                  <a:pt x="524" y="255"/>
                </a:lnTo>
                <a:lnTo>
                  <a:pt x="527" y="258"/>
                </a:lnTo>
                <a:lnTo>
                  <a:pt x="530" y="263"/>
                </a:lnTo>
                <a:lnTo>
                  <a:pt x="531" y="267"/>
                </a:lnTo>
                <a:lnTo>
                  <a:pt x="531" y="273"/>
                </a:lnTo>
                <a:lnTo>
                  <a:pt x="531" y="277"/>
                </a:lnTo>
                <a:lnTo>
                  <a:pt x="530" y="281"/>
                </a:lnTo>
                <a:lnTo>
                  <a:pt x="527" y="285"/>
                </a:lnTo>
                <a:lnTo>
                  <a:pt x="524" y="2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46">
            <a:extLst>
              <a:ext uri="{FF2B5EF4-FFF2-40B4-BE49-F238E27FC236}">
                <a16:creationId xmlns:a16="http://schemas.microsoft.com/office/drawing/2014/main" id="{7D3A9BA0-2F0C-3243-10C1-DA1FD536BD79}"/>
              </a:ext>
            </a:extLst>
          </p:cNvPr>
          <p:cNvSpPr>
            <a:spLocks/>
          </p:cNvSpPr>
          <p:nvPr/>
        </p:nvSpPr>
        <p:spPr bwMode="auto">
          <a:xfrm>
            <a:off x="2840071" y="4910586"/>
            <a:ext cx="184108" cy="182479"/>
          </a:xfrm>
          <a:custGeom>
            <a:avLst/>
            <a:gdLst>
              <a:gd name="T0" fmla="*/ 217 w 338"/>
              <a:gd name="T1" fmla="*/ 0 h 338"/>
              <a:gd name="T2" fmla="*/ 338 w 338"/>
              <a:gd name="T3" fmla="*/ 121 h 338"/>
              <a:gd name="T4" fmla="*/ 120 w 338"/>
              <a:gd name="T5" fmla="*/ 338 h 338"/>
              <a:gd name="T6" fmla="*/ 0 w 338"/>
              <a:gd name="T7" fmla="*/ 218 h 338"/>
              <a:gd name="T8" fmla="*/ 217 w 338"/>
              <a:gd name="T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338">
                <a:moveTo>
                  <a:pt x="217" y="0"/>
                </a:moveTo>
                <a:lnTo>
                  <a:pt x="338" y="121"/>
                </a:lnTo>
                <a:lnTo>
                  <a:pt x="120" y="338"/>
                </a:lnTo>
                <a:lnTo>
                  <a:pt x="0" y="218"/>
                </a:lnTo>
                <a:lnTo>
                  <a:pt x="21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FFC75A64-8C70-D78F-6BCA-51CEDCD73EC4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4843784"/>
            <a:ext cx="317708" cy="317708"/>
          </a:xfrm>
          <a:custGeom>
            <a:avLst/>
            <a:gdLst>
              <a:gd name="T0" fmla="*/ 512 w 585"/>
              <a:gd name="T1" fmla="*/ 99 h 585"/>
              <a:gd name="T2" fmla="*/ 455 w 585"/>
              <a:gd name="T3" fmla="*/ 49 h 585"/>
              <a:gd name="T4" fmla="*/ 387 w 585"/>
              <a:gd name="T5" fmla="*/ 16 h 585"/>
              <a:gd name="T6" fmla="*/ 312 w 585"/>
              <a:gd name="T7" fmla="*/ 1 h 585"/>
              <a:gd name="T8" fmla="*/ 235 w 585"/>
              <a:gd name="T9" fmla="*/ 6 h 585"/>
              <a:gd name="T10" fmla="*/ 162 w 585"/>
              <a:gd name="T11" fmla="*/ 30 h 585"/>
              <a:gd name="T12" fmla="*/ 99 w 585"/>
              <a:gd name="T13" fmla="*/ 73 h 585"/>
              <a:gd name="T14" fmla="*/ 49 w 585"/>
              <a:gd name="T15" fmla="*/ 129 h 585"/>
              <a:gd name="T16" fmla="*/ 15 w 585"/>
              <a:gd name="T17" fmla="*/ 197 h 585"/>
              <a:gd name="T18" fmla="*/ 0 w 585"/>
              <a:gd name="T19" fmla="*/ 273 h 585"/>
              <a:gd name="T20" fmla="*/ 6 w 585"/>
              <a:gd name="T21" fmla="*/ 350 h 585"/>
              <a:gd name="T22" fmla="*/ 31 w 585"/>
              <a:gd name="T23" fmla="*/ 422 h 585"/>
              <a:gd name="T24" fmla="*/ 73 w 585"/>
              <a:gd name="T25" fmla="*/ 485 h 585"/>
              <a:gd name="T26" fmla="*/ 129 w 585"/>
              <a:gd name="T27" fmla="*/ 535 h 585"/>
              <a:gd name="T28" fmla="*/ 198 w 585"/>
              <a:gd name="T29" fmla="*/ 569 h 585"/>
              <a:gd name="T30" fmla="*/ 273 w 585"/>
              <a:gd name="T31" fmla="*/ 584 h 585"/>
              <a:gd name="T32" fmla="*/ 350 w 585"/>
              <a:gd name="T33" fmla="*/ 579 h 585"/>
              <a:gd name="T34" fmla="*/ 422 w 585"/>
              <a:gd name="T35" fmla="*/ 554 h 585"/>
              <a:gd name="T36" fmla="*/ 485 w 585"/>
              <a:gd name="T37" fmla="*/ 511 h 585"/>
              <a:gd name="T38" fmla="*/ 535 w 585"/>
              <a:gd name="T39" fmla="*/ 455 h 585"/>
              <a:gd name="T40" fmla="*/ 570 w 585"/>
              <a:gd name="T41" fmla="*/ 387 h 585"/>
              <a:gd name="T42" fmla="*/ 584 w 585"/>
              <a:gd name="T43" fmla="*/ 312 h 585"/>
              <a:gd name="T44" fmla="*/ 579 w 585"/>
              <a:gd name="T45" fmla="*/ 234 h 585"/>
              <a:gd name="T46" fmla="*/ 554 w 585"/>
              <a:gd name="T47" fmla="*/ 163 h 585"/>
              <a:gd name="T48" fmla="*/ 456 w 585"/>
              <a:gd name="T49" fmla="*/ 418 h 585"/>
              <a:gd name="T50" fmla="*/ 418 w 585"/>
              <a:gd name="T51" fmla="*/ 456 h 585"/>
              <a:gd name="T52" fmla="*/ 372 w 585"/>
              <a:gd name="T53" fmla="*/ 483 h 585"/>
              <a:gd name="T54" fmla="*/ 320 w 585"/>
              <a:gd name="T55" fmla="*/ 497 h 585"/>
              <a:gd name="T56" fmla="*/ 265 w 585"/>
              <a:gd name="T57" fmla="*/ 497 h 585"/>
              <a:gd name="T58" fmla="*/ 213 w 585"/>
              <a:gd name="T59" fmla="*/ 483 h 585"/>
              <a:gd name="T60" fmla="*/ 166 w 585"/>
              <a:gd name="T61" fmla="*/ 456 h 585"/>
              <a:gd name="T62" fmla="*/ 128 w 585"/>
              <a:gd name="T63" fmla="*/ 418 h 585"/>
              <a:gd name="T64" fmla="*/ 101 w 585"/>
              <a:gd name="T65" fmla="*/ 372 h 585"/>
              <a:gd name="T66" fmla="*/ 87 w 585"/>
              <a:gd name="T67" fmla="*/ 320 h 585"/>
              <a:gd name="T68" fmla="*/ 87 w 585"/>
              <a:gd name="T69" fmla="*/ 264 h 585"/>
              <a:gd name="T70" fmla="*/ 101 w 585"/>
              <a:gd name="T71" fmla="*/ 212 h 585"/>
              <a:gd name="T72" fmla="*/ 128 w 585"/>
              <a:gd name="T73" fmla="*/ 166 h 585"/>
              <a:gd name="T74" fmla="*/ 166 w 585"/>
              <a:gd name="T75" fmla="*/ 128 h 585"/>
              <a:gd name="T76" fmla="*/ 213 w 585"/>
              <a:gd name="T77" fmla="*/ 101 h 585"/>
              <a:gd name="T78" fmla="*/ 265 w 585"/>
              <a:gd name="T79" fmla="*/ 87 h 585"/>
              <a:gd name="T80" fmla="*/ 320 w 585"/>
              <a:gd name="T81" fmla="*/ 87 h 585"/>
              <a:gd name="T82" fmla="*/ 372 w 585"/>
              <a:gd name="T83" fmla="*/ 101 h 585"/>
              <a:gd name="T84" fmla="*/ 418 w 585"/>
              <a:gd name="T85" fmla="*/ 128 h 585"/>
              <a:gd name="T86" fmla="*/ 456 w 585"/>
              <a:gd name="T87" fmla="*/ 166 h 585"/>
              <a:gd name="T88" fmla="*/ 483 w 585"/>
              <a:gd name="T89" fmla="*/ 212 h 585"/>
              <a:gd name="T90" fmla="*/ 497 w 585"/>
              <a:gd name="T91" fmla="*/ 264 h 585"/>
              <a:gd name="T92" fmla="*/ 497 w 585"/>
              <a:gd name="T93" fmla="*/ 320 h 585"/>
              <a:gd name="T94" fmla="*/ 483 w 585"/>
              <a:gd name="T95" fmla="*/ 37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5">
                <a:moveTo>
                  <a:pt x="546" y="145"/>
                </a:moveTo>
                <a:lnTo>
                  <a:pt x="535" y="129"/>
                </a:lnTo>
                <a:lnTo>
                  <a:pt x="524" y="114"/>
                </a:lnTo>
                <a:lnTo>
                  <a:pt x="512" y="99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6"/>
                </a:lnTo>
                <a:lnTo>
                  <a:pt x="369" y="10"/>
                </a:lnTo>
                <a:lnTo>
                  <a:pt x="350" y="6"/>
                </a:lnTo>
                <a:lnTo>
                  <a:pt x="331" y="3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6"/>
                </a:lnTo>
                <a:lnTo>
                  <a:pt x="180" y="22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1"/>
                </a:lnTo>
                <a:lnTo>
                  <a:pt x="99" y="73"/>
                </a:lnTo>
                <a:lnTo>
                  <a:pt x="86" y="86"/>
                </a:lnTo>
                <a:lnTo>
                  <a:pt x="73" y="99"/>
                </a:lnTo>
                <a:lnTo>
                  <a:pt x="61" y="114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5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5" y="387"/>
                </a:lnTo>
                <a:lnTo>
                  <a:pt x="22" y="404"/>
                </a:lnTo>
                <a:lnTo>
                  <a:pt x="31" y="422"/>
                </a:lnTo>
                <a:lnTo>
                  <a:pt x="39" y="439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1"/>
                </a:lnTo>
                <a:lnTo>
                  <a:pt x="114" y="524"/>
                </a:lnTo>
                <a:lnTo>
                  <a:pt x="129" y="535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1"/>
                </a:lnTo>
                <a:lnTo>
                  <a:pt x="273" y="584"/>
                </a:lnTo>
                <a:lnTo>
                  <a:pt x="292" y="585"/>
                </a:lnTo>
                <a:lnTo>
                  <a:pt x="312" y="584"/>
                </a:lnTo>
                <a:lnTo>
                  <a:pt x="331" y="581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5"/>
                </a:lnTo>
                <a:lnTo>
                  <a:pt x="471" y="524"/>
                </a:lnTo>
                <a:lnTo>
                  <a:pt x="485" y="511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2" y="404"/>
                </a:lnTo>
                <a:lnTo>
                  <a:pt x="570" y="387"/>
                </a:lnTo>
                <a:lnTo>
                  <a:pt x="575" y="369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2" y="253"/>
                </a:lnTo>
                <a:lnTo>
                  <a:pt x="579" y="234"/>
                </a:lnTo>
                <a:lnTo>
                  <a:pt x="575" y="215"/>
                </a:lnTo>
                <a:lnTo>
                  <a:pt x="570" y="197"/>
                </a:lnTo>
                <a:lnTo>
                  <a:pt x="562" y="180"/>
                </a:lnTo>
                <a:lnTo>
                  <a:pt x="554" y="163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8"/>
                </a:lnTo>
                <a:lnTo>
                  <a:pt x="447" y="429"/>
                </a:lnTo>
                <a:lnTo>
                  <a:pt x="439" y="439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9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9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9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9"/>
                </a:lnTo>
                <a:lnTo>
                  <a:pt x="136" y="429"/>
                </a:lnTo>
                <a:lnTo>
                  <a:pt x="128" y="418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2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20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6" y="155"/>
                </a:lnTo>
                <a:lnTo>
                  <a:pt x="146" y="145"/>
                </a:lnTo>
                <a:lnTo>
                  <a:pt x="156" y="137"/>
                </a:lnTo>
                <a:lnTo>
                  <a:pt x="166" y="128"/>
                </a:lnTo>
                <a:lnTo>
                  <a:pt x="176" y="120"/>
                </a:lnTo>
                <a:lnTo>
                  <a:pt x="188" y="113"/>
                </a:lnTo>
                <a:lnTo>
                  <a:pt x="200" y="106"/>
                </a:lnTo>
                <a:lnTo>
                  <a:pt x="213" y="101"/>
                </a:lnTo>
                <a:lnTo>
                  <a:pt x="225" y="96"/>
                </a:lnTo>
                <a:lnTo>
                  <a:pt x="238" y="92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6" y="92"/>
                </a:lnTo>
                <a:lnTo>
                  <a:pt x="359" y="96"/>
                </a:lnTo>
                <a:lnTo>
                  <a:pt x="372" y="101"/>
                </a:lnTo>
                <a:lnTo>
                  <a:pt x="384" y="106"/>
                </a:lnTo>
                <a:lnTo>
                  <a:pt x="396" y="113"/>
                </a:lnTo>
                <a:lnTo>
                  <a:pt x="408" y="120"/>
                </a:lnTo>
                <a:lnTo>
                  <a:pt x="418" y="128"/>
                </a:lnTo>
                <a:lnTo>
                  <a:pt x="429" y="137"/>
                </a:lnTo>
                <a:lnTo>
                  <a:pt x="439" y="145"/>
                </a:lnTo>
                <a:lnTo>
                  <a:pt x="447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8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20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2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8">
            <a:extLst>
              <a:ext uri="{FF2B5EF4-FFF2-40B4-BE49-F238E27FC236}">
                <a16:creationId xmlns:a16="http://schemas.microsoft.com/office/drawing/2014/main" id="{783CC69B-3FF6-F8D5-7432-54B17AE9C3A7}"/>
              </a:ext>
            </a:extLst>
          </p:cNvPr>
          <p:cNvSpPr>
            <a:spLocks/>
          </p:cNvSpPr>
          <p:nvPr/>
        </p:nvSpPr>
        <p:spPr bwMode="auto">
          <a:xfrm>
            <a:off x="2056394" y="4921991"/>
            <a:ext cx="79835" cy="105903"/>
          </a:xfrm>
          <a:custGeom>
            <a:avLst/>
            <a:gdLst>
              <a:gd name="T0" fmla="*/ 134 w 146"/>
              <a:gd name="T1" fmla="*/ 0 h 195"/>
              <a:gd name="T2" fmla="*/ 110 w 146"/>
              <a:gd name="T3" fmla="*/ 0 h 195"/>
              <a:gd name="T4" fmla="*/ 105 w 146"/>
              <a:gd name="T5" fmla="*/ 1 h 195"/>
              <a:gd name="T6" fmla="*/ 100 w 146"/>
              <a:gd name="T7" fmla="*/ 4 h 195"/>
              <a:gd name="T8" fmla="*/ 98 w 146"/>
              <a:gd name="T9" fmla="*/ 8 h 195"/>
              <a:gd name="T10" fmla="*/ 97 w 146"/>
              <a:gd name="T11" fmla="*/ 12 h 195"/>
              <a:gd name="T12" fmla="*/ 97 w 146"/>
              <a:gd name="T13" fmla="*/ 146 h 195"/>
              <a:gd name="T14" fmla="*/ 12 w 146"/>
              <a:gd name="T15" fmla="*/ 146 h 195"/>
              <a:gd name="T16" fmla="*/ 7 w 146"/>
              <a:gd name="T17" fmla="*/ 147 h 195"/>
              <a:gd name="T18" fmla="*/ 3 w 146"/>
              <a:gd name="T19" fmla="*/ 149 h 195"/>
              <a:gd name="T20" fmla="*/ 1 w 146"/>
              <a:gd name="T21" fmla="*/ 154 h 195"/>
              <a:gd name="T22" fmla="*/ 0 w 146"/>
              <a:gd name="T23" fmla="*/ 158 h 195"/>
              <a:gd name="T24" fmla="*/ 0 w 146"/>
              <a:gd name="T25" fmla="*/ 183 h 195"/>
              <a:gd name="T26" fmla="*/ 1 w 146"/>
              <a:gd name="T27" fmla="*/ 187 h 195"/>
              <a:gd name="T28" fmla="*/ 3 w 146"/>
              <a:gd name="T29" fmla="*/ 191 h 195"/>
              <a:gd name="T30" fmla="*/ 7 w 146"/>
              <a:gd name="T31" fmla="*/ 194 h 195"/>
              <a:gd name="T32" fmla="*/ 12 w 146"/>
              <a:gd name="T33" fmla="*/ 195 h 195"/>
              <a:gd name="T34" fmla="*/ 134 w 146"/>
              <a:gd name="T35" fmla="*/ 195 h 195"/>
              <a:gd name="T36" fmla="*/ 139 w 146"/>
              <a:gd name="T37" fmla="*/ 194 h 195"/>
              <a:gd name="T38" fmla="*/ 142 w 146"/>
              <a:gd name="T39" fmla="*/ 191 h 195"/>
              <a:gd name="T40" fmla="*/ 146 w 146"/>
              <a:gd name="T41" fmla="*/ 187 h 195"/>
              <a:gd name="T42" fmla="*/ 146 w 146"/>
              <a:gd name="T43" fmla="*/ 183 h 195"/>
              <a:gd name="T44" fmla="*/ 146 w 146"/>
              <a:gd name="T45" fmla="*/ 12 h 195"/>
              <a:gd name="T46" fmla="*/ 146 w 146"/>
              <a:gd name="T47" fmla="*/ 8 h 195"/>
              <a:gd name="T48" fmla="*/ 142 w 146"/>
              <a:gd name="T49" fmla="*/ 4 h 195"/>
              <a:gd name="T50" fmla="*/ 139 w 146"/>
              <a:gd name="T51" fmla="*/ 1 h 195"/>
              <a:gd name="T52" fmla="*/ 134 w 146"/>
              <a:gd name="T53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6" h="195">
                <a:moveTo>
                  <a:pt x="134" y="0"/>
                </a:moveTo>
                <a:lnTo>
                  <a:pt x="110" y="0"/>
                </a:lnTo>
                <a:lnTo>
                  <a:pt x="105" y="1"/>
                </a:lnTo>
                <a:lnTo>
                  <a:pt x="100" y="4"/>
                </a:lnTo>
                <a:lnTo>
                  <a:pt x="98" y="8"/>
                </a:lnTo>
                <a:lnTo>
                  <a:pt x="97" y="12"/>
                </a:lnTo>
                <a:lnTo>
                  <a:pt x="97" y="146"/>
                </a:lnTo>
                <a:lnTo>
                  <a:pt x="12" y="146"/>
                </a:lnTo>
                <a:lnTo>
                  <a:pt x="7" y="147"/>
                </a:lnTo>
                <a:lnTo>
                  <a:pt x="3" y="149"/>
                </a:lnTo>
                <a:lnTo>
                  <a:pt x="1" y="154"/>
                </a:lnTo>
                <a:lnTo>
                  <a:pt x="0" y="158"/>
                </a:lnTo>
                <a:lnTo>
                  <a:pt x="0" y="183"/>
                </a:lnTo>
                <a:lnTo>
                  <a:pt x="1" y="187"/>
                </a:lnTo>
                <a:lnTo>
                  <a:pt x="3" y="191"/>
                </a:lnTo>
                <a:lnTo>
                  <a:pt x="7" y="194"/>
                </a:lnTo>
                <a:lnTo>
                  <a:pt x="12" y="195"/>
                </a:lnTo>
                <a:lnTo>
                  <a:pt x="134" y="195"/>
                </a:lnTo>
                <a:lnTo>
                  <a:pt x="139" y="194"/>
                </a:lnTo>
                <a:lnTo>
                  <a:pt x="142" y="191"/>
                </a:lnTo>
                <a:lnTo>
                  <a:pt x="146" y="187"/>
                </a:lnTo>
                <a:lnTo>
                  <a:pt x="146" y="183"/>
                </a:lnTo>
                <a:lnTo>
                  <a:pt x="146" y="12"/>
                </a:lnTo>
                <a:lnTo>
                  <a:pt x="146" y="8"/>
                </a:lnTo>
                <a:lnTo>
                  <a:pt x="142" y="4"/>
                </a:lnTo>
                <a:lnTo>
                  <a:pt x="139" y="1"/>
                </a:lnTo>
                <a:lnTo>
                  <a:pt x="13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E0F574D-8F43-B66E-DB51-5196B9B28CDF}"/>
              </a:ext>
            </a:extLst>
          </p:cNvPr>
          <p:cNvSpPr>
            <a:spLocks noEditPoints="1"/>
          </p:cNvSpPr>
          <p:nvPr/>
        </p:nvSpPr>
        <p:spPr bwMode="auto">
          <a:xfrm>
            <a:off x="3599313" y="4850302"/>
            <a:ext cx="211805" cy="303044"/>
          </a:xfrm>
          <a:custGeom>
            <a:avLst/>
            <a:gdLst>
              <a:gd name="T0" fmla="*/ 352 w 390"/>
              <a:gd name="T1" fmla="*/ 251 h 560"/>
              <a:gd name="T2" fmla="*/ 325 w 390"/>
              <a:gd name="T3" fmla="*/ 211 h 560"/>
              <a:gd name="T4" fmla="*/ 297 w 390"/>
              <a:gd name="T5" fmla="*/ 169 h 560"/>
              <a:gd name="T6" fmla="*/ 269 w 390"/>
              <a:gd name="T7" fmla="*/ 121 h 560"/>
              <a:gd name="T8" fmla="*/ 241 w 390"/>
              <a:gd name="T9" fmla="*/ 61 h 560"/>
              <a:gd name="T10" fmla="*/ 226 w 390"/>
              <a:gd name="T11" fmla="*/ 19 h 560"/>
              <a:gd name="T12" fmla="*/ 215 w 390"/>
              <a:gd name="T13" fmla="*/ 7 h 560"/>
              <a:gd name="T14" fmla="*/ 200 w 390"/>
              <a:gd name="T15" fmla="*/ 0 h 560"/>
              <a:gd name="T16" fmla="*/ 186 w 390"/>
              <a:gd name="T17" fmla="*/ 2 h 560"/>
              <a:gd name="T18" fmla="*/ 172 w 390"/>
              <a:gd name="T19" fmla="*/ 10 h 560"/>
              <a:gd name="T20" fmla="*/ 163 w 390"/>
              <a:gd name="T21" fmla="*/ 24 h 560"/>
              <a:gd name="T22" fmla="*/ 142 w 390"/>
              <a:gd name="T23" fmla="*/ 81 h 560"/>
              <a:gd name="T24" fmla="*/ 111 w 390"/>
              <a:gd name="T25" fmla="*/ 139 h 560"/>
              <a:gd name="T26" fmla="*/ 84 w 390"/>
              <a:gd name="T27" fmla="*/ 183 h 560"/>
              <a:gd name="T28" fmla="*/ 55 w 390"/>
              <a:gd name="T29" fmla="*/ 226 h 560"/>
              <a:gd name="T30" fmla="*/ 34 w 390"/>
              <a:gd name="T31" fmla="*/ 257 h 560"/>
              <a:gd name="T32" fmla="*/ 17 w 390"/>
              <a:gd name="T33" fmla="*/ 286 h 560"/>
              <a:gd name="T34" fmla="*/ 4 w 390"/>
              <a:gd name="T35" fmla="*/ 324 h 560"/>
              <a:gd name="T36" fmla="*/ 0 w 390"/>
              <a:gd name="T37" fmla="*/ 365 h 560"/>
              <a:gd name="T38" fmla="*/ 9 w 390"/>
              <a:gd name="T39" fmla="*/ 423 h 560"/>
              <a:gd name="T40" fmla="*/ 33 w 390"/>
              <a:gd name="T41" fmla="*/ 473 h 560"/>
              <a:gd name="T42" fmla="*/ 73 w 390"/>
              <a:gd name="T43" fmla="*/ 517 h 560"/>
              <a:gd name="T44" fmla="*/ 120 w 390"/>
              <a:gd name="T45" fmla="*/ 546 h 560"/>
              <a:gd name="T46" fmla="*/ 175 w 390"/>
              <a:gd name="T47" fmla="*/ 560 h 560"/>
              <a:gd name="T48" fmla="*/ 235 w 390"/>
              <a:gd name="T49" fmla="*/ 557 h 560"/>
              <a:gd name="T50" fmla="*/ 287 w 390"/>
              <a:gd name="T51" fmla="*/ 538 h 560"/>
              <a:gd name="T52" fmla="*/ 333 w 390"/>
              <a:gd name="T53" fmla="*/ 504 h 560"/>
              <a:gd name="T54" fmla="*/ 367 w 390"/>
              <a:gd name="T55" fmla="*/ 457 h 560"/>
              <a:gd name="T56" fmla="*/ 387 w 390"/>
              <a:gd name="T57" fmla="*/ 404 h 560"/>
              <a:gd name="T58" fmla="*/ 390 w 390"/>
              <a:gd name="T59" fmla="*/ 351 h 560"/>
              <a:gd name="T60" fmla="*/ 382 w 390"/>
              <a:gd name="T61" fmla="*/ 311 h 560"/>
              <a:gd name="T62" fmla="*/ 366 w 390"/>
              <a:gd name="T63" fmla="*/ 273 h 560"/>
              <a:gd name="T64" fmla="*/ 174 w 390"/>
              <a:gd name="T65" fmla="*/ 455 h 560"/>
              <a:gd name="T66" fmla="*/ 147 w 390"/>
              <a:gd name="T67" fmla="*/ 463 h 560"/>
              <a:gd name="T68" fmla="*/ 120 w 390"/>
              <a:gd name="T69" fmla="*/ 455 h 560"/>
              <a:gd name="T70" fmla="*/ 102 w 390"/>
              <a:gd name="T71" fmla="*/ 432 h 560"/>
              <a:gd name="T72" fmla="*/ 98 w 390"/>
              <a:gd name="T73" fmla="*/ 408 h 560"/>
              <a:gd name="T74" fmla="*/ 106 w 390"/>
              <a:gd name="T75" fmla="*/ 388 h 560"/>
              <a:gd name="T76" fmla="*/ 117 w 390"/>
              <a:gd name="T77" fmla="*/ 372 h 560"/>
              <a:gd name="T78" fmla="*/ 131 w 390"/>
              <a:gd name="T79" fmla="*/ 348 h 560"/>
              <a:gd name="T80" fmla="*/ 139 w 390"/>
              <a:gd name="T81" fmla="*/ 327 h 560"/>
              <a:gd name="T82" fmla="*/ 147 w 390"/>
              <a:gd name="T83" fmla="*/ 322 h 560"/>
              <a:gd name="T84" fmla="*/ 154 w 390"/>
              <a:gd name="T85" fmla="*/ 327 h 560"/>
              <a:gd name="T86" fmla="*/ 162 w 390"/>
              <a:gd name="T87" fmla="*/ 348 h 560"/>
              <a:gd name="T88" fmla="*/ 176 w 390"/>
              <a:gd name="T89" fmla="*/ 372 h 560"/>
              <a:gd name="T90" fmla="*/ 188 w 390"/>
              <a:gd name="T91" fmla="*/ 388 h 560"/>
              <a:gd name="T92" fmla="*/ 195 w 390"/>
              <a:gd name="T93" fmla="*/ 408 h 560"/>
              <a:gd name="T94" fmla="*/ 191 w 390"/>
              <a:gd name="T95" fmla="*/ 432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0" h="560">
                <a:moveTo>
                  <a:pt x="360" y="261"/>
                </a:moveTo>
                <a:lnTo>
                  <a:pt x="357" y="257"/>
                </a:lnTo>
                <a:lnTo>
                  <a:pt x="352" y="251"/>
                </a:lnTo>
                <a:lnTo>
                  <a:pt x="345" y="240"/>
                </a:lnTo>
                <a:lnTo>
                  <a:pt x="336" y="226"/>
                </a:lnTo>
                <a:lnTo>
                  <a:pt x="325" y="211"/>
                </a:lnTo>
                <a:lnTo>
                  <a:pt x="316" y="197"/>
                </a:lnTo>
                <a:lnTo>
                  <a:pt x="306" y="183"/>
                </a:lnTo>
                <a:lnTo>
                  <a:pt x="297" y="169"/>
                </a:lnTo>
                <a:lnTo>
                  <a:pt x="289" y="155"/>
                </a:lnTo>
                <a:lnTo>
                  <a:pt x="279" y="139"/>
                </a:lnTo>
                <a:lnTo>
                  <a:pt x="269" y="121"/>
                </a:lnTo>
                <a:lnTo>
                  <a:pt x="259" y="101"/>
                </a:lnTo>
                <a:lnTo>
                  <a:pt x="250" y="81"/>
                </a:lnTo>
                <a:lnTo>
                  <a:pt x="241" y="61"/>
                </a:lnTo>
                <a:lnTo>
                  <a:pt x="233" y="43"/>
                </a:lnTo>
                <a:lnTo>
                  <a:pt x="228" y="24"/>
                </a:lnTo>
                <a:lnTo>
                  <a:pt x="226" y="19"/>
                </a:lnTo>
                <a:lnTo>
                  <a:pt x="223" y="14"/>
                </a:lnTo>
                <a:lnTo>
                  <a:pt x="219" y="10"/>
                </a:lnTo>
                <a:lnTo>
                  <a:pt x="215" y="7"/>
                </a:lnTo>
                <a:lnTo>
                  <a:pt x="210" y="4"/>
                </a:lnTo>
                <a:lnTo>
                  <a:pt x="205" y="2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2"/>
                </a:lnTo>
                <a:lnTo>
                  <a:pt x="181" y="4"/>
                </a:lnTo>
                <a:lnTo>
                  <a:pt x="176" y="7"/>
                </a:lnTo>
                <a:lnTo>
                  <a:pt x="172" y="10"/>
                </a:lnTo>
                <a:lnTo>
                  <a:pt x="168" y="14"/>
                </a:lnTo>
                <a:lnTo>
                  <a:pt x="165" y="19"/>
                </a:lnTo>
                <a:lnTo>
                  <a:pt x="163" y="24"/>
                </a:lnTo>
                <a:lnTo>
                  <a:pt x="157" y="43"/>
                </a:lnTo>
                <a:lnTo>
                  <a:pt x="150" y="61"/>
                </a:lnTo>
                <a:lnTo>
                  <a:pt x="142" y="81"/>
                </a:lnTo>
                <a:lnTo>
                  <a:pt x="132" y="101"/>
                </a:lnTo>
                <a:lnTo>
                  <a:pt x="121" y="121"/>
                </a:lnTo>
                <a:lnTo>
                  <a:pt x="111" y="139"/>
                </a:lnTo>
                <a:lnTo>
                  <a:pt x="103" y="155"/>
                </a:lnTo>
                <a:lnTo>
                  <a:pt x="93" y="169"/>
                </a:lnTo>
                <a:lnTo>
                  <a:pt x="84" y="183"/>
                </a:lnTo>
                <a:lnTo>
                  <a:pt x="76" y="197"/>
                </a:lnTo>
                <a:lnTo>
                  <a:pt x="66" y="211"/>
                </a:lnTo>
                <a:lnTo>
                  <a:pt x="55" y="226"/>
                </a:lnTo>
                <a:lnTo>
                  <a:pt x="46" y="240"/>
                </a:lnTo>
                <a:lnTo>
                  <a:pt x="38" y="251"/>
                </a:lnTo>
                <a:lnTo>
                  <a:pt x="34" y="257"/>
                </a:lnTo>
                <a:lnTo>
                  <a:pt x="31" y="261"/>
                </a:lnTo>
                <a:lnTo>
                  <a:pt x="24" y="274"/>
                </a:lnTo>
                <a:lnTo>
                  <a:pt x="17" y="286"/>
                </a:lnTo>
                <a:lnTo>
                  <a:pt x="12" y="298"/>
                </a:lnTo>
                <a:lnTo>
                  <a:pt x="8" y="311"/>
                </a:lnTo>
                <a:lnTo>
                  <a:pt x="4" y="324"/>
                </a:lnTo>
                <a:lnTo>
                  <a:pt x="2" y="338"/>
                </a:lnTo>
                <a:lnTo>
                  <a:pt x="1" y="351"/>
                </a:lnTo>
                <a:lnTo>
                  <a:pt x="0" y="365"/>
                </a:lnTo>
                <a:lnTo>
                  <a:pt x="1" y="385"/>
                </a:lnTo>
                <a:lnTo>
                  <a:pt x="4" y="404"/>
                </a:lnTo>
                <a:lnTo>
                  <a:pt x="9" y="423"/>
                </a:lnTo>
                <a:lnTo>
                  <a:pt x="15" y="440"/>
                </a:lnTo>
                <a:lnTo>
                  <a:pt x="23" y="457"/>
                </a:lnTo>
                <a:lnTo>
                  <a:pt x="33" y="473"/>
                </a:lnTo>
                <a:lnTo>
                  <a:pt x="44" y="489"/>
                </a:lnTo>
                <a:lnTo>
                  <a:pt x="57" y="504"/>
                </a:lnTo>
                <a:lnTo>
                  <a:pt x="73" y="517"/>
                </a:lnTo>
                <a:lnTo>
                  <a:pt x="88" y="528"/>
                </a:lnTo>
                <a:lnTo>
                  <a:pt x="104" y="538"/>
                </a:lnTo>
                <a:lnTo>
                  <a:pt x="120" y="546"/>
                </a:lnTo>
                <a:lnTo>
                  <a:pt x="138" y="552"/>
                </a:lnTo>
                <a:lnTo>
                  <a:pt x="157" y="557"/>
                </a:lnTo>
                <a:lnTo>
                  <a:pt x="175" y="560"/>
                </a:lnTo>
                <a:lnTo>
                  <a:pt x="196" y="560"/>
                </a:lnTo>
                <a:lnTo>
                  <a:pt x="215" y="560"/>
                </a:lnTo>
                <a:lnTo>
                  <a:pt x="235" y="557"/>
                </a:lnTo>
                <a:lnTo>
                  <a:pt x="253" y="552"/>
                </a:lnTo>
                <a:lnTo>
                  <a:pt x="270" y="546"/>
                </a:lnTo>
                <a:lnTo>
                  <a:pt x="287" y="538"/>
                </a:lnTo>
                <a:lnTo>
                  <a:pt x="303" y="528"/>
                </a:lnTo>
                <a:lnTo>
                  <a:pt x="319" y="517"/>
                </a:lnTo>
                <a:lnTo>
                  <a:pt x="333" y="504"/>
                </a:lnTo>
                <a:lnTo>
                  <a:pt x="347" y="489"/>
                </a:lnTo>
                <a:lnTo>
                  <a:pt x="358" y="473"/>
                </a:lnTo>
                <a:lnTo>
                  <a:pt x="367" y="457"/>
                </a:lnTo>
                <a:lnTo>
                  <a:pt x="376" y="440"/>
                </a:lnTo>
                <a:lnTo>
                  <a:pt x="382" y="423"/>
                </a:lnTo>
                <a:lnTo>
                  <a:pt x="387" y="404"/>
                </a:lnTo>
                <a:lnTo>
                  <a:pt x="389" y="385"/>
                </a:lnTo>
                <a:lnTo>
                  <a:pt x="390" y="365"/>
                </a:lnTo>
                <a:lnTo>
                  <a:pt x="390" y="351"/>
                </a:lnTo>
                <a:lnTo>
                  <a:pt x="388" y="337"/>
                </a:lnTo>
                <a:lnTo>
                  <a:pt x="386" y="324"/>
                </a:lnTo>
                <a:lnTo>
                  <a:pt x="382" y="311"/>
                </a:lnTo>
                <a:lnTo>
                  <a:pt x="378" y="298"/>
                </a:lnTo>
                <a:lnTo>
                  <a:pt x="373" y="286"/>
                </a:lnTo>
                <a:lnTo>
                  <a:pt x="366" y="273"/>
                </a:lnTo>
                <a:lnTo>
                  <a:pt x="360" y="261"/>
                </a:lnTo>
                <a:close/>
                <a:moveTo>
                  <a:pt x="181" y="449"/>
                </a:moveTo>
                <a:lnTo>
                  <a:pt x="174" y="455"/>
                </a:lnTo>
                <a:lnTo>
                  <a:pt x="165" y="459"/>
                </a:lnTo>
                <a:lnTo>
                  <a:pt x="157" y="462"/>
                </a:lnTo>
                <a:lnTo>
                  <a:pt x="147" y="463"/>
                </a:lnTo>
                <a:lnTo>
                  <a:pt x="137" y="462"/>
                </a:lnTo>
                <a:lnTo>
                  <a:pt x="128" y="459"/>
                </a:lnTo>
                <a:lnTo>
                  <a:pt x="120" y="455"/>
                </a:lnTo>
                <a:lnTo>
                  <a:pt x="112" y="449"/>
                </a:lnTo>
                <a:lnTo>
                  <a:pt x="106" y="441"/>
                </a:lnTo>
                <a:lnTo>
                  <a:pt x="102" y="432"/>
                </a:lnTo>
                <a:lnTo>
                  <a:pt x="98" y="424"/>
                </a:lnTo>
                <a:lnTo>
                  <a:pt x="98" y="414"/>
                </a:lnTo>
                <a:lnTo>
                  <a:pt x="98" y="408"/>
                </a:lnTo>
                <a:lnTo>
                  <a:pt x="100" y="401"/>
                </a:lnTo>
                <a:lnTo>
                  <a:pt x="102" y="395"/>
                </a:lnTo>
                <a:lnTo>
                  <a:pt x="106" y="388"/>
                </a:lnTo>
                <a:lnTo>
                  <a:pt x="107" y="386"/>
                </a:lnTo>
                <a:lnTo>
                  <a:pt x="111" y="379"/>
                </a:lnTo>
                <a:lnTo>
                  <a:pt x="117" y="372"/>
                </a:lnTo>
                <a:lnTo>
                  <a:pt x="121" y="364"/>
                </a:lnTo>
                <a:lnTo>
                  <a:pt x="125" y="358"/>
                </a:lnTo>
                <a:lnTo>
                  <a:pt x="131" y="348"/>
                </a:lnTo>
                <a:lnTo>
                  <a:pt x="135" y="338"/>
                </a:lnTo>
                <a:lnTo>
                  <a:pt x="138" y="329"/>
                </a:lnTo>
                <a:lnTo>
                  <a:pt x="139" y="327"/>
                </a:lnTo>
                <a:lnTo>
                  <a:pt x="142" y="324"/>
                </a:lnTo>
                <a:lnTo>
                  <a:pt x="144" y="323"/>
                </a:lnTo>
                <a:lnTo>
                  <a:pt x="147" y="322"/>
                </a:lnTo>
                <a:lnTo>
                  <a:pt x="149" y="323"/>
                </a:lnTo>
                <a:lnTo>
                  <a:pt x="151" y="324"/>
                </a:lnTo>
                <a:lnTo>
                  <a:pt x="154" y="327"/>
                </a:lnTo>
                <a:lnTo>
                  <a:pt x="155" y="329"/>
                </a:lnTo>
                <a:lnTo>
                  <a:pt x="158" y="338"/>
                </a:lnTo>
                <a:lnTo>
                  <a:pt x="162" y="348"/>
                </a:lnTo>
                <a:lnTo>
                  <a:pt x="168" y="358"/>
                </a:lnTo>
                <a:lnTo>
                  <a:pt x="172" y="364"/>
                </a:lnTo>
                <a:lnTo>
                  <a:pt x="176" y="372"/>
                </a:lnTo>
                <a:lnTo>
                  <a:pt x="182" y="379"/>
                </a:lnTo>
                <a:lnTo>
                  <a:pt x="186" y="386"/>
                </a:lnTo>
                <a:lnTo>
                  <a:pt x="188" y="388"/>
                </a:lnTo>
                <a:lnTo>
                  <a:pt x="191" y="395"/>
                </a:lnTo>
                <a:lnTo>
                  <a:pt x="193" y="401"/>
                </a:lnTo>
                <a:lnTo>
                  <a:pt x="195" y="408"/>
                </a:lnTo>
                <a:lnTo>
                  <a:pt x="196" y="414"/>
                </a:lnTo>
                <a:lnTo>
                  <a:pt x="195" y="424"/>
                </a:lnTo>
                <a:lnTo>
                  <a:pt x="191" y="432"/>
                </a:lnTo>
                <a:lnTo>
                  <a:pt x="187" y="441"/>
                </a:lnTo>
                <a:lnTo>
                  <a:pt x="181" y="4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61">
            <a:extLst>
              <a:ext uri="{FF2B5EF4-FFF2-40B4-BE49-F238E27FC236}">
                <a16:creationId xmlns:a16="http://schemas.microsoft.com/office/drawing/2014/main" id="{04F242A8-D505-F11B-10D8-4E6D3E2FF1EE}"/>
              </a:ext>
            </a:extLst>
          </p:cNvPr>
          <p:cNvSpPr>
            <a:spLocks noEditPoints="1"/>
          </p:cNvSpPr>
          <p:nvPr/>
        </p:nvSpPr>
        <p:spPr bwMode="auto">
          <a:xfrm>
            <a:off x="1937458" y="4128535"/>
            <a:ext cx="343776" cy="317708"/>
          </a:xfrm>
          <a:custGeom>
            <a:avLst/>
            <a:gdLst>
              <a:gd name="T0" fmla="*/ 611 w 632"/>
              <a:gd name="T1" fmla="*/ 14 h 586"/>
              <a:gd name="T2" fmla="*/ 600 w 632"/>
              <a:gd name="T3" fmla="*/ 8 h 586"/>
              <a:gd name="T4" fmla="*/ 590 w 632"/>
              <a:gd name="T5" fmla="*/ 4 h 586"/>
              <a:gd name="T6" fmla="*/ 578 w 632"/>
              <a:gd name="T7" fmla="*/ 1 h 586"/>
              <a:gd name="T8" fmla="*/ 61 w 632"/>
              <a:gd name="T9" fmla="*/ 0 h 586"/>
              <a:gd name="T10" fmla="*/ 48 w 632"/>
              <a:gd name="T11" fmla="*/ 1 h 586"/>
              <a:gd name="T12" fmla="*/ 37 w 632"/>
              <a:gd name="T13" fmla="*/ 6 h 586"/>
              <a:gd name="T14" fmla="*/ 27 w 632"/>
              <a:gd name="T15" fmla="*/ 11 h 586"/>
              <a:gd name="T16" fmla="*/ 18 w 632"/>
              <a:gd name="T17" fmla="*/ 19 h 586"/>
              <a:gd name="T18" fmla="*/ 9 w 632"/>
              <a:gd name="T19" fmla="*/ 28 h 586"/>
              <a:gd name="T20" fmla="*/ 4 w 632"/>
              <a:gd name="T21" fmla="*/ 38 h 586"/>
              <a:gd name="T22" fmla="*/ 1 w 632"/>
              <a:gd name="T23" fmla="*/ 50 h 586"/>
              <a:gd name="T24" fmla="*/ 0 w 632"/>
              <a:gd name="T25" fmla="*/ 62 h 586"/>
              <a:gd name="T26" fmla="*/ 0 w 632"/>
              <a:gd name="T27" fmla="*/ 530 h 586"/>
              <a:gd name="T28" fmla="*/ 2 w 632"/>
              <a:gd name="T29" fmla="*/ 542 h 586"/>
              <a:gd name="T30" fmla="*/ 7 w 632"/>
              <a:gd name="T31" fmla="*/ 553 h 586"/>
              <a:gd name="T32" fmla="*/ 14 w 632"/>
              <a:gd name="T33" fmla="*/ 563 h 586"/>
              <a:gd name="T34" fmla="*/ 22 w 632"/>
              <a:gd name="T35" fmla="*/ 571 h 586"/>
              <a:gd name="T36" fmla="*/ 32 w 632"/>
              <a:gd name="T37" fmla="*/ 578 h 586"/>
              <a:gd name="T38" fmla="*/ 43 w 632"/>
              <a:gd name="T39" fmla="*/ 582 h 586"/>
              <a:gd name="T40" fmla="*/ 55 w 632"/>
              <a:gd name="T41" fmla="*/ 584 h 586"/>
              <a:gd name="T42" fmla="*/ 572 w 632"/>
              <a:gd name="T43" fmla="*/ 586 h 586"/>
              <a:gd name="T44" fmla="*/ 584 w 632"/>
              <a:gd name="T45" fmla="*/ 584 h 586"/>
              <a:gd name="T46" fmla="*/ 596 w 632"/>
              <a:gd name="T47" fmla="*/ 580 h 586"/>
              <a:gd name="T48" fmla="*/ 605 w 632"/>
              <a:gd name="T49" fmla="*/ 575 h 586"/>
              <a:gd name="T50" fmla="*/ 615 w 632"/>
              <a:gd name="T51" fmla="*/ 567 h 586"/>
              <a:gd name="T52" fmla="*/ 623 w 632"/>
              <a:gd name="T53" fmla="*/ 557 h 586"/>
              <a:gd name="T54" fmla="*/ 628 w 632"/>
              <a:gd name="T55" fmla="*/ 548 h 586"/>
              <a:gd name="T56" fmla="*/ 631 w 632"/>
              <a:gd name="T57" fmla="*/ 536 h 586"/>
              <a:gd name="T58" fmla="*/ 632 w 632"/>
              <a:gd name="T59" fmla="*/ 524 h 586"/>
              <a:gd name="T60" fmla="*/ 632 w 632"/>
              <a:gd name="T61" fmla="*/ 55 h 586"/>
              <a:gd name="T62" fmla="*/ 630 w 632"/>
              <a:gd name="T63" fmla="*/ 43 h 586"/>
              <a:gd name="T64" fmla="*/ 626 w 632"/>
              <a:gd name="T65" fmla="*/ 33 h 586"/>
              <a:gd name="T66" fmla="*/ 619 w 632"/>
              <a:gd name="T67" fmla="*/ 23 h 586"/>
              <a:gd name="T68" fmla="*/ 292 w 632"/>
              <a:gd name="T69" fmla="*/ 536 h 586"/>
              <a:gd name="T70" fmla="*/ 56 w 632"/>
              <a:gd name="T71" fmla="*/ 536 h 586"/>
              <a:gd name="T72" fmla="*/ 49 w 632"/>
              <a:gd name="T73" fmla="*/ 528 h 586"/>
              <a:gd name="T74" fmla="*/ 48 w 632"/>
              <a:gd name="T75" fmla="*/ 99 h 586"/>
              <a:gd name="T76" fmla="*/ 292 w 632"/>
              <a:gd name="T77" fmla="*/ 536 h 586"/>
              <a:gd name="T78" fmla="*/ 583 w 632"/>
              <a:gd name="T79" fmla="*/ 528 h 586"/>
              <a:gd name="T80" fmla="*/ 576 w 632"/>
              <a:gd name="T81" fmla="*/ 536 h 586"/>
              <a:gd name="T82" fmla="*/ 341 w 632"/>
              <a:gd name="T83" fmla="*/ 536 h 586"/>
              <a:gd name="T84" fmla="*/ 584 w 632"/>
              <a:gd name="T85" fmla="*/ 9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2" h="586">
                <a:moveTo>
                  <a:pt x="615" y="19"/>
                </a:moveTo>
                <a:lnTo>
                  <a:pt x="611" y="14"/>
                </a:lnTo>
                <a:lnTo>
                  <a:pt x="605" y="11"/>
                </a:lnTo>
                <a:lnTo>
                  <a:pt x="600" y="8"/>
                </a:lnTo>
                <a:lnTo>
                  <a:pt x="596" y="6"/>
                </a:lnTo>
                <a:lnTo>
                  <a:pt x="590" y="4"/>
                </a:lnTo>
                <a:lnTo>
                  <a:pt x="584" y="1"/>
                </a:lnTo>
                <a:lnTo>
                  <a:pt x="578" y="1"/>
                </a:lnTo>
                <a:lnTo>
                  <a:pt x="572" y="0"/>
                </a:lnTo>
                <a:lnTo>
                  <a:pt x="61" y="0"/>
                </a:lnTo>
                <a:lnTo>
                  <a:pt x="55" y="1"/>
                </a:lnTo>
                <a:lnTo>
                  <a:pt x="48" y="1"/>
                </a:lnTo>
                <a:lnTo>
                  <a:pt x="43" y="4"/>
                </a:lnTo>
                <a:lnTo>
                  <a:pt x="37" y="6"/>
                </a:lnTo>
                <a:lnTo>
                  <a:pt x="32" y="8"/>
                </a:lnTo>
                <a:lnTo>
                  <a:pt x="27" y="11"/>
                </a:lnTo>
                <a:lnTo>
                  <a:pt x="22" y="14"/>
                </a:lnTo>
                <a:lnTo>
                  <a:pt x="18" y="19"/>
                </a:lnTo>
                <a:lnTo>
                  <a:pt x="14" y="23"/>
                </a:lnTo>
                <a:lnTo>
                  <a:pt x="9" y="28"/>
                </a:lnTo>
                <a:lnTo>
                  <a:pt x="7" y="33"/>
                </a:lnTo>
                <a:lnTo>
                  <a:pt x="4" y="38"/>
                </a:lnTo>
                <a:lnTo>
                  <a:pt x="2" y="43"/>
                </a:lnTo>
                <a:lnTo>
                  <a:pt x="1" y="50"/>
                </a:lnTo>
                <a:lnTo>
                  <a:pt x="0" y="55"/>
                </a:lnTo>
                <a:lnTo>
                  <a:pt x="0" y="62"/>
                </a:lnTo>
                <a:lnTo>
                  <a:pt x="0" y="524"/>
                </a:lnTo>
                <a:lnTo>
                  <a:pt x="0" y="530"/>
                </a:lnTo>
                <a:lnTo>
                  <a:pt x="1" y="536"/>
                </a:lnTo>
                <a:lnTo>
                  <a:pt x="2" y="542"/>
                </a:lnTo>
                <a:lnTo>
                  <a:pt x="4" y="548"/>
                </a:lnTo>
                <a:lnTo>
                  <a:pt x="7" y="553"/>
                </a:lnTo>
                <a:lnTo>
                  <a:pt x="9" y="557"/>
                </a:lnTo>
                <a:lnTo>
                  <a:pt x="14" y="563"/>
                </a:lnTo>
                <a:lnTo>
                  <a:pt x="18" y="567"/>
                </a:lnTo>
                <a:lnTo>
                  <a:pt x="22" y="571"/>
                </a:lnTo>
                <a:lnTo>
                  <a:pt x="27" y="575"/>
                </a:lnTo>
                <a:lnTo>
                  <a:pt x="32" y="578"/>
                </a:lnTo>
                <a:lnTo>
                  <a:pt x="37" y="580"/>
                </a:lnTo>
                <a:lnTo>
                  <a:pt x="43" y="582"/>
                </a:lnTo>
                <a:lnTo>
                  <a:pt x="48" y="584"/>
                </a:lnTo>
                <a:lnTo>
                  <a:pt x="55" y="584"/>
                </a:lnTo>
                <a:lnTo>
                  <a:pt x="61" y="586"/>
                </a:lnTo>
                <a:lnTo>
                  <a:pt x="572" y="586"/>
                </a:lnTo>
                <a:lnTo>
                  <a:pt x="578" y="584"/>
                </a:lnTo>
                <a:lnTo>
                  <a:pt x="584" y="584"/>
                </a:lnTo>
                <a:lnTo>
                  <a:pt x="590" y="582"/>
                </a:lnTo>
                <a:lnTo>
                  <a:pt x="596" y="580"/>
                </a:lnTo>
                <a:lnTo>
                  <a:pt x="600" y="578"/>
                </a:lnTo>
                <a:lnTo>
                  <a:pt x="605" y="575"/>
                </a:lnTo>
                <a:lnTo>
                  <a:pt x="611" y="571"/>
                </a:lnTo>
                <a:lnTo>
                  <a:pt x="615" y="567"/>
                </a:lnTo>
                <a:lnTo>
                  <a:pt x="619" y="563"/>
                </a:lnTo>
                <a:lnTo>
                  <a:pt x="623" y="557"/>
                </a:lnTo>
                <a:lnTo>
                  <a:pt x="626" y="553"/>
                </a:lnTo>
                <a:lnTo>
                  <a:pt x="628" y="548"/>
                </a:lnTo>
                <a:lnTo>
                  <a:pt x="630" y="542"/>
                </a:lnTo>
                <a:lnTo>
                  <a:pt x="631" y="536"/>
                </a:lnTo>
                <a:lnTo>
                  <a:pt x="632" y="530"/>
                </a:lnTo>
                <a:lnTo>
                  <a:pt x="632" y="524"/>
                </a:lnTo>
                <a:lnTo>
                  <a:pt x="632" y="62"/>
                </a:lnTo>
                <a:lnTo>
                  <a:pt x="632" y="55"/>
                </a:lnTo>
                <a:lnTo>
                  <a:pt x="631" y="50"/>
                </a:lnTo>
                <a:lnTo>
                  <a:pt x="630" y="43"/>
                </a:lnTo>
                <a:lnTo>
                  <a:pt x="628" y="38"/>
                </a:lnTo>
                <a:lnTo>
                  <a:pt x="626" y="33"/>
                </a:lnTo>
                <a:lnTo>
                  <a:pt x="623" y="28"/>
                </a:lnTo>
                <a:lnTo>
                  <a:pt x="619" y="23"/>
                </a:lnTo>
                <a:lnTo>
                  <a:pt x="615" y="19"/>
                </a:lnTo>
                <a:close/>
                <a:moveTo>
                  <a:pt x="292" y="536"/>
                </a:moveTo>
                <a:lnTo>
                  <a:pt x="61" y="536"/>
                </a:lnTo>
                <a:lnTo>
                  <a:pt x="56" y="536"/>
                </a:lnTo>
                <a:lnTo>
                  <a:pt x="52" y="533"/>
                </a:lnTo>
                <a:lnTo>
                  <a:pt x="49" y="528"/>
                </a:lnTo>
                <a:lnTo>
                  <a:pt x="48" y="524"/>
                </a:lnTo>
                <a:lnTo>
                  <a:pt x="48" y="99"/>
                </a:lnTo>
                <a:lnTo>
                  <a:pt x="292" y="99"/>
                </a:lnTo>
                <a:lnTo>
                  <a:pt x="292" y="536"/>
                </a:lnTo>
                <a:close/>
                <a:moveTo>
                  <a:pt x="584" y="524"/>
                </a:moveTo>
                <a:lnTo>
                  <a:pt x="583" y="528"/>
                </a:lnTo>
                <a:lnTo>
                  <a:pt x="581" y="533"/>
                </a:lnTo>
                <a:lnTo>
                  <a:pt x="576" y="536"/>
                </a:lnTo>
                <a:lnTo>
                  <a:pt x="572" y="536"/>
                </a:lnTo>
                <a:lnTo>
                  <a:pt x="341" y="536"/>
                </a:lnTo>
                <a:lnTo>
                  <a:pt x="341" y="99"/>
                </a:lnTo>
                <a:lnTo>
                  <a:pt x="584" y="99"/>
                </a:lnTo>
                <a:lnTo>
                  <a:pt x="584" y="5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65">
            <a:extLst>
              <a:ext uri="{FF2B5EF4-FFF2-40B4-BE49-F238E27FC236}">
                <a16:creationId xmlns:a16="http://schemas.microsoft.com/office/drawing/2014/main" id="{529717EE-B1B6-5B39-349A-35D9A5F498A2}"/>
              </a:ext>
            </a:extLst>
          </p:cNvPr>
          <p:cNvSpPr>
            <a:spLocks/>
          </p:cNvSpPr>
          <p:nvPr/>
        </p:nvSpPr>
        <p:spPr bwMode="auto">
          <a:xfrm>
            <a:off x="3545546" y="4128536"/>
            <a:ext cx="317708" cy="263942"/>
          </a:xfrm>
          <a:custGeom>
            <a:avLst/>
            <a:gdLst>
              <a:gd name="T0" fmla="*/ 62 w 584"/>
              <a:gd name="T1" fmla="*/ 43 h 487"/>
              <a:gd name="T2" fmla="*/ 76 w 584"/>
              <a:gd name="T3" fmla="*/ 55 h 487"/>
              <a:gd name="T4" fmla="*/ 80 w 584"/>
              <a:gd name="T5" fmla="*/ 101 h 487"/>
              <a:gd name="T6" fmla="*/ 82 w 584"/>
              <a:gd name="T7" fmla="*/ 311 h 487"/>
              <a:gd name="T8" fmla="*/ 92 w 584"/>
              <a:gd name="T9" fmla="*/ 371 h 487"/>
              <a:gd name="T10" fmla="*/ 108 w 584"/>
              <a:gd name="T11" fmla="*/ 408 h 487"/>
              <a:gd name="T12" fmla="*/ 132 w 584"/>
              <a:gd name="T13" fmla="*/ 438 h 487"/>
              <a:gd name="T14" fmla="*/ 165 w 584"/>
              <a:gd name="T15" fmla="*/ 460 h 487"/>
              <a:gd name="T16" fmla="*/ 209 w 584"/>
              <a:gd name="T17" fmla="*/ 478 h 487"/>
              <a:gd name="T18" fmla="*/ 263 w 584"/>
              <a:gd name="T19" fmla="*/ 486 h 487"/>
              <a:gd name="T20" fmla="*/ 347 w 584"/>
              <a:gd name="T21" fmla="*/ 484 h 487"/>
              <a:gd name="T22" fmla="*/ 430 w 584"/>
              <a:gd name="T23" fmla="*/ 460 h 487"/>
              <a:gd name="T24" fmla="*/ 486 w 584"/>
              <a:gd name="T25" fmla="*/ 418 h 487"/>
              <a:gd name="T26" fmla="*/ 512 w 584"/>
              <a:gd name="T27" fmla="*/ 374 h 487"/>
              <a:gd name="T28" fmla="*/ 525 w 584"/>
              <a:gd name="T29" fmla="*/ 298 h 487"/>
              <a:gd name="T30" fmla="*/ 521 w 584"/>
              <a:gd name="T31" fmla="*/ 123 h 487"/>
              <a:gd name="T32" fmla="*/ 516 w 584"/>
              <a:gd name="T33" fmla="*/ 69 h 487"/>
              <a:gd name="T34" fmla="*/ 516 w 584"/>
              <a:gd name="T35" fmla="*/ 51 h 487"/>
              <a:gd name="T36" fmla="*/ 551 w 584"/>
              <a:gd name="T37" fmla="*/ 38 h 487"/>
              <a:gd name="T38" fmla="*/ 584 w 584"/>
              <a:gd name="T39" fmla="*/ 21 h 487"/>
              <a:gd name="T40" fmla="*/ 554 w 584"/>
              <a:gd name="T41" fmla="*/ 2 h 487"/>
              <a:gd name="T42" fmla="*/ 423 w 584"/>
              <a:gd name="T43" fmla="*/ 0 h 487"/>
              <a:gd name="T44" fmla="*/ 433 w 584"/>
              <a:gd name="T45" fmla="*/ 34 h 487"/>
              <a:gd name="T46" fmla="*/ 463 w 584"/>
              <a:gd name="T47" fmla="*/ 47 h 487"/>
              <a:gd name="T48" fmla="*/ 472 w 584"/>
              <a:gd name="T49" fmla="*/ 80 h 487"/>
              <a:gd name="T50" fmla="*/ 477 w 584"/>
              <a:gd name="T51" fmla="*/ 149 h 487"/>
              <a:gd name="T52" fmla="*/ 482 w 584"/>
              <a:gd name="T53" fmla="*/ 200 h 487"/>
              <a:gd name="T54" fmla="*/ 484 w 584"/>
              <a:gd name="T55" fmla="*/ 244 h 487"/>
              <a:gd name="T56" fmla="*/ 479 w 584"/>
              <a:gd name="T57" fmla="*/ 330 h 487"/>
              <a:gd name="T58" fmla="*/ 462 w 584"/>
              <a:gd name="T59" fmla="*/ 378 h 487"/>
              <a:gd name="T60" fmla="*/ 440 w 584"/>
              <a:gd name="T61" fmla="*/ 406 h 487"/>
              <a:gd name="T62" fmla="*/ 404 w 584"/>
              <a:gd name="T63" fmla="*/ 429 h 487"/>
              <a:gd name="T64" fmla="*/ 340 w 584"/>
              <a:gd name="T65" fmla="*/ 443 h 487"/>
              <a:gd name="T66" fmla="*/ 296 w 584"/>
              <a:gd name="T67" fmla="*/ 441 h 487"/>
              <a:gd name="T68" fmla="*/ 243 w 584"/>
              <a:gd name="T69" fmla="*/ 419 h 487"/>
              <a:gd name="T70" fmla="*/ 213 w 584"/>
              <a:gd name="T71" fmla="*/ 383 h 487"/>
              <a:gd name="T72" fmla="*/ 200 w 584"/>
              <a:gd name="T73" fmla="*/ 336 h 487"/>
              <a:gd name="T74" fmla="*/ 192 w 584"/>
              <a:gd name="T75" fmla="*/ 117 h 487"/>
              <a:gd name="T76" fmla="*/ 192 w 584"/>
              <a:gd name="T77" fmla="*/ 78 h 487"/>
              <a:gd name="T78" fmla="*/ 201 w 584"/>
              <a:gd name="T79" fmla="*/ 43 h 487"/>
              <a:gd name="T80" fmla="*/ 239 w 584"/>
              <a:gd name="T81" fmla="*/ 38 h 487"/>
              <a:gd name="T82" fmla="*/ 273 w 584"/>
              <a:gd name="T83" fmla="*/ 32 h 487"/>
              <a:gd name="T84" fmla="*/ 259 w 584"/>
              <a:gd name="T85" fmla="*/ 2 h 487"/>
              <a:gd name="T86" fmla="*/ 221 w 584"/>
              <a:gd name="T87" fmla="*/ 4 h 487"/>
              <a:gd name="T88" fmla="*/ 153 w 584"/>
              <a:gd name="T89" fmla="*/ 6 h 487"/>
              <a:gd name="T90" fmla="*/ 99 w 584"/>
              <a:gd name="T91" fmla="*/ 5 h 487"/>
              <a:gd name="T92" fmla="*/ 38 w 584"/>
              <a:gd name="T93" fmla="*/ 1 h 487"/>
              <a:gd name="T94" fmla="*/ 0 w 584"/>
              <a:gd name="T95" fmla="*/ 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487">
                <a:moveTo>
                  <a:pt x="18" y="37"/>
                </a:moveTo>
                <a:lnTo>
                  <a:pt x="39" y="38"/>
                </a:lnTo>
                <a:lnTo>
                  <a:pt x="55" y="41"/>
                </a:lnTo>
                <a:lnTo>
                  <a:pt x="62" y="43"/>
                </a:lnTo>
                <a:lnTo>
                  <a:pt x="67" y="46"/>
                </a:lnTo>
                <a:lnTo>
                  <a:pt x="71" y="49"/>
                </a:lnTo>
                <a:lnTo>
                  <a:pt x="74" y="52"/>
                </a:lnTo>
                <a:lnTo>
                  <a:pt x="76" y="55"/>
                </a:lnTo>
                <a:lnTo>
                  <a:pt x="77" y="61"/>
                </a:lnTo>
                <a:lnTo>
                  <a:pt x="78" y="67"/>
                </a:lnTo>
                <a:lnTo>
                  <a:pt x="79" y="77"/>
                </a:lnTo>
                <a:lnTo>
                  <a:pt x="80" y="101"/>
                </a:lnTo>
                <a:lnTo>
                  <a:pt x="81" y="133"/>
                </a:lnTo>
                <a:lnTo>
                  <a:pt x="81" y="259"/>
                </a:lnTo>
                <a:lnTo>
                  <a:pt x="81" y="287"/>
                </a:lnTo>
                <a:lnTo>
                  <a:pt x="82" y="311"/>
                </a:lnTo>
                <a:lnTo>
                  <a:pt x="84" y="333"/>
                </a:lnTo>
                <a:lnTo>
                  <a:pt x="86" y="349"/>
                </a:lnTo>
                <a:lnTo>
                  <a:pt x="90" y="361"/>
                </a:lnTo>
                <a:lnTo>
                  <a:pt x="92" y="371"/>
                </a:lnTo>
                <a:lnTo>
                  <a:pt x="95" y="381"/>
                </a:lnTo>
                <a:lnTo>
                  <a:pt x="99" y="391"/>
                </a:lnTo>
                <a:lnTo>
                  <a:pt x="104" y="400"/>
                </a:lnTo>
                <a:lnTo>
                  <a:pt x="108" y="408"/>
                </a:lnTo>
                <a:lnTo>
                  <a:pt x="113" y="416"/>
                </a:lnTo>
                <a:lnTo>
                  <a:pt x="119" y="424"/>
                </a:lnTo>
                <a:lnTo>
                  <a:pt x="124" y="431"/>
                </a:lnTo>
                <a:lnTo>
                  <a:pt x="132" y="438"/>
                </a:lnTo>
                <a:lnTo>
                  <a:pt x="138" y="444"/>
                </a:lnTo>
                <a:lnTo>
                  <a:pt x="147" y="449"/>
                </a:lnTo>
                <a:lnTo>
                  <a:pt x="155" y="455"/>
                </a:lnTo>
                <a:lnTo>
                  <a:pt x="165" y="460"/>
                </a:lnTo>
                <a:lnTo>
                  <a:pt x="176" y="466"/>
                </a:lnTo>
                <a:lnTo>
                  <a:pt x="187" y="470"/>
                </a:lnTo>
                <a:lnTo>
                  <a:pt x="198" y="474"/>
                </a:lnTo>
                <a:lnTo>
                  <a:pt x="209" y="478"/>
                </a:lnTo>
                <a:lnTo>
                  <a:pt x="222" y="481"/>
                </a:lnTo>
                <a:lnTo>
                  <a:pt x="235" y="483"/>
                </a:lnTo>
                <a:lnTo>
                  <a:pt x="249" y="485"/>
                </a:lnTo>
                <a:lnTo>
                  <a:pt x="263" y="486"/>
                </a:lnTo>
                <a:lnTo>
                  <a:pt x="279" y="487"/>
                </a:lnTo>
                <a:lnTo>
                  <a:pt x="295" y="487"/>
                </a:lnTo>
                <a:lnTo>
                  <a:pt x="322" y="487"/>
                </a:lnTo>
                <a:lnTo>
                  <a:pt x="347" y="484"/>
                </a:lnTo>
                <a:lnTo>
                  <a:pt x="370" y="481"/>
                </a:lnTo>
                <a:lnTo>
                  <a:pt x="392" y="475"/>
                </a:lnTo>
                <a:lnTo>
                  <a:pt x="411" y="469"/>
                </a:lnTo>
                <a:lnTo>
                  <a:pt x="430" y="460"/>
                </a:lnTo>
                <a:lnTo>
                  <a:pt x="446" y="452"/>
                </a:lnTo>
                <a:lnTo>
                  <a:pt x="461" y="441"/>
                </a:lnTo>
                <a:lnTo>
                  <a:pt x="474" y="430"/>
                </a:lnTo>
                <a:lnTo>
                  <a:pt x="486" y="418"/>
                </a:lnTo>
                <a:lnTo>
                  <a:pt x="496" y="406"/>
                </a:lnTo>
                <a:lnTo>
                  <a:pt x="503" y="394"/>
                </a:lnTo>
                <a:lnTo>
                  <a:pt x="509" y="385"/>
                </a:lnTo>
                <a:lnTo>
                  <a:pt x="512" y="374"/>
                </a:lnTo>
                <a:lnTo>
                  <a:pt x="516" y="362"/>
                </a:lnTo>
                <a:lnTo>
                  <a:pt x="519" y="348"/>
                </a:lnTo>
                <a:lnTo>
                  <a:pt x="523" y="325"/>
                </a:lnTo>
                <a:lnTo>
                  <a:pt x="525" y="298"/>
                </a:lnTo>
                <a:lnTo>
                  <a:pt x="525" y="267"/>
                </a:lnTo>
                <a:lnTo>
                  <a:pt x="525" y="232"/>
                </a:lnTo>
                <a:lnTo>
                  <a:pt x="523" y="169"/>
                </a:lnTo>
                <a:lnTo>
                  <a:pt x="521" y="123"/>
                </a:lnTo>
                <a:lnTo>
                  <a:pt x="518" y="94"/>
                </a:lnTo>
                <a:lnTo>
                  <a:pt x="516" y="81"/>
                </a:lnTo>
                <a:lnTo>
                  <a:pt x="516" y="77"/>
                </a:lnTo>
                <a:lnTo>
                  <a:pt x="516" y="69"/>
                </a:lnTo>
                <a:lnTo>
                  <a:pt x="515" y="64"/>
                </a:lnTo>
                <a:lnTo>
                  <a:pt x="515" y="60"/>
                </a:lnTo>
                <a:lnTo>
                  <a:pt x="516" y="55"/>
                </a:lnTo>
                <a:lnTo>
                  <a:pt x="516" y="51"/>
                </a:lnTo>
                <a:lnTo>
                  <a:pt x="518" y="47"/>
                </a:lnTo>
                <a:lnTo>
                  <a:pt x="521" y="45"/>
                </a:lnTo>
                <a:lnTo>
                  <a:pt x="529" y="41"/>
                </a:lnTo>
                <a:lnTo>
                  <a:pt x="551" y="38"/>
                </a:lnTo>
                <a:lnTo>
                  <a:pt x="567" y="36"/>
                </a:lnTo>
                <a:lnTo>
                  <a:pt x="583" y="33"/>
                </a:lnTo>
                <a:lnTo>
                  <a:pt x="584" y="25"/>
                </a:lnTo>
                <a:lnTo>
                  <a:pt x="584" y="21"/>
                </a:lnTo>
                <a:lnTo>
                  <a:pt x="584" y="13"/>
                </a:lnTo>
                <a:lnTo>
                  <a:pt x="582" y="1"/>
                </a:lnTo>
                <a:lnTo>
                  <a:pt x="576" y="0"/>
                </a:lnTo>
                <a:lnTo>
                  <a:pt x="554" y="2"/>
                </a:lnTo>
                <a:lnTo>
                  <a:pt x="533" y="5"/>
                </a:lnTo>
                <a:lnTo>
                  <a:pt x="516" y="5"/>
                </a:lnTo>
                <a:lnTo>
                  <a:pt x="501" y="5"/>
                </a:lnTo>
                <a:lnTo>
                  <a:pt x="423" y="0"/>
                </a:lnTo>
                <a:lnTo>
                  <a:pt x="391" y="0"/>
                </a:lnTo>
                <a:lnTo>
                  <a:pt x="390" y="34"/>
                </a:lnTo>
                <a:lnTo>
                  <a:pt x="395" y="35"/>
                </a:lnTo>
                <a:lnTo>
                  <a:pt x="433" y="34"/>
                </a:lnTo>
                <a:lnTo>
                  <a:pt x="442" y="35"/>
                </a:lnTo>
                <a:lnTo>
                  <a:pt x="449" y="37"/>
                </a:lnTo>
                <a:lnTo>
                  <a:pt x="456" y="41"/>
                </a:lnTo>
                <a:lnTo>
                  <a:pt x="463" y="47"/>
                </a:lnTo>
                <a:lnTo>
                  <a:pt x="467" y="52"/>
                </a:lnTo>
                <a:lnTo>
                  <a:pt x="469" y="59"/>
                </a:lnTo>
                <a:lnTo>
                  <a:pt x="471" y="68"/>
                </a:lnTo>
                <a:lnTo>
                  <a:pt x="472" y="80"/>
                </a:lnTo>
                <a:lnTo>
                  <a:pt x="473" y="103"/>
                </a:lnTo>
                <a:lnTo>
                  <a:pt x="475" y="119"/>
                </a:lnTo>
                <a:lnTo>
                  <a:pt x="476" y="134"/>
                </a:lnTo>
                <a:lnTo>
                  <a:pt x="477" y="149"/>
                </a:lnTo>
                <a:lnTo>
                  <a:pt x="478" y="163"/>
                </a:lnTo>
                <a:lnTo>
                  <a:pt x="479" y="176"/>
                </a:lnTo>
                <a:lnTo>
                  <a:pt x="481" y="189"/>
                </a:lnTo>
                <a:lnTo>
                  <a:pt x="482" y="200"/>
                </a:lnTo>
                <a:lnTo>
                  <a:pt x="483" y="210"/>
                </a:lnTo>
                <a:lnTo>
                  <a:pt x="484" y="219"/>
                </a:lnTo>
                <a:lnTo>
                  <a:pt x="484" y="231"/>
                </a:lnTo>
                <a:lnTo>
                  <a:pt x="484" y="244"/>
                </a:lnTo>
                <a:lnTo>
                  <a:pt x="484" y="258"/>
                </a:lnTo>
                <a:lnTo>
                  <a:pt x="484" y="286"/>
                </a:lnTo>
                <a:lnTo>
                  <a:pt x="482" y="310"/>
                </a:lnTo>
                <a:lnTo>
                  <a:pt x="479" y="330"/>
                </a:lnTo>
                <a:lnTo>
                  <a:pt x="476" y="346"/>
                </a:lnTo>
                <a:lnTo>
                  <a:pt x="472" y="357"/>
                </a:lnTo>
                <a:lnTo>
                  <a:pt x="468" y="367"/>
                </a:lnTo>
                <a:lnTo>
                  <a:pt x="462" y="378"/>
                </a:lnTo>
                <a:lnTo>
                  <a:pt x="456" y="389"/>
                </a:lnTo>
                <a:lnTo>
                  <a:pt x="452" y="394"/>
                </a:lnTo>
                <a:lnTo>
                  <a:pt x="446" y="401"/>
                </a:lnTo>
                <a:lnTo>
                  <a:pt x="440" y="406"/>
                </a:lnTo>
                <a:lnTo>
                  <a:pt x="431" y="414"/>
                </a:lnTo>
                <a:lnTo>
                  <a:pt x="422" y="419"/>
                </a:lnTo>
                <a:lnTo>
                  <a:pt x="414" y="425"/>
                </a:lnTo>
                <a:lnTo>
                  <a:pt x="404" y="429"/>
                </a:lnTo>
                <a:lnTo>
                  <a:pt x="393" y="433"/>
                </a:lnTo>
                <a:lnTo>
                  <a:pt x="377" y="438"/>
                </a:lnTo>
                <a:lnTo>
                  <a:pt x="359" y="441"/>
                </a:lnTo>
                <a:lnTo>
                  <a:pt x="340" y="443"/>
                </a:lnTo>
                <a:lnTo>
                  <a:pt x="321" y="443"/>
                </a:lnTo>
                <a:lnTo>
                  <a:pt x="312" y="443"/>
                </a:lnTo>
                <a:lnTo>
                  <a:pt x="303" y="442"/>
                </a:lnTo>
                <a:lnTo>
                  <a:pt x="296" y="441"/>
                </a:lnTo>
                <a:lnTo>
                  <a:pt x="287" y="439"/>
                </a:lnTo>
                <a:lnTo>
                  <a:pt x="270" y="433"/>
                </a:lnTo>
                <a:lnTo>
                  <a:pt x="254" y="426"/>
                </a:lnTo>
                <a:lnTo>
                  <a:pt x="243" y="419"/>
                </a:lnTo>
                <a:lnTo>
                  <a:pt x="233" y="411"/>
                </a:lnTo>
                <a:lnTo>
                  <a:pt x="225" y="401"/>
                </a:lnTo>
                <a:lnTo>
                  <a:pt x="217" y="391"/>
                </a:lnTo>
                <a:lnTo>
                  <a:pt x="213" y="383"/>
                </a:lnTo>
                <a:lnTo>
                  <a:pt x="209" y="375"/>
                </a:lnTo>
                <a:lnTo>
                  <a:pt x="206" y="366"/>
                </a:lnTo>
                <a:lnTo>
                  <a:pt x="204" y="357"/>
                </a:lnTo>
                <a:lnTo>
                  <a:pt x="200" y="336"/>
                </a:lnTo>
                <a:lnTo>
                  <a:pt x="198" y="313"/>
                </a:lnTo>
                <a:lnTo>
                  <a:pt x="192" y="208"/>
                </a:lnTo>
                <a:lnTo>
                  <a:pt x="192" y="120"/>
                </a:lnTo>
                <a:lnTo>
                  <a:pt x="192" y="117"/>
                </a:lnTo>
                <a:lnTo>
                  <a:pt x="192" y="110"/>
                </a:lnTo>
                <a:lnTo>
                  <a:pt x="191" y="104"/>
                </a:lnTo>
                <a:lnTo>
                  <a:pt x="191" y="99"/>
                </a:lnTo>
                <a:lnTo>
                  <a:pt x="192" y="78"/>
                </a:lnTo>
                <a:lnTo>
                  <a:pt x="192" y="63"/>
                </a:lnTo>
                <a:lnTo>
                  <a:pt x="194" y="53"/>
                </a:lnTo>
                <a:lnTo>
                  <a:pt x="197" y="48"/>
                </a:lnTo>
                <a:lnTo>
                  <a:pt x="201" y="43"/>
                </a:lnTo>
                <a:lnTo>
                  <a:pt x="207" y="40"/>
                </a:lnTo>
                <a:lnTo>
                  <a:pt x="216" y="39"/>
                </a:lnTo>
                <a:lnTo>
                  <a:pt x="227" y="38"/>
                </a:lnTo>
                <a:lnTo>
                  <a:pt x="239" y="38"/>
                </a:lnTo>
                <a:lnTo>
                  <a:pt x="251" y="37"/>
                </a:lnTo>
                <a:lnTo>
                  <a:pt x="262" y="36"/>
                </a:lnTo>
                <a:lnTo>
                  <a:pt x="273" y="35"/>
                </a:lnTo>
                <a:lnTo>
                  <a:pt x="273" y="32"/>
                </a:lnTo>
                <a:lnTo>
                  <a:pt x="273" y="7"/>
                </a:lnTo>
                <a:lnTo>
                  <a:pt x="273" y="1"/>
                </a:lnTo>
                <a:lnTo>
                  <a:pt x="267" y="2"/>
                </a:lnTo>
                <a:lnTo>
                  <a:pt x="259" y="2"/>
                </a:lnTo>
                <a:lnTo>
                  <a:pt x="251" y="2"/>
                </a:lnTo>
                <a:lnTo>
                  <a:pt x="241" y="2"/>
                </a:lnTo>
                <a:lnTo>
                  <a:pt x="233" y="2"/>
                </a:lnTo>
                <a:lnTo>
                  <a:pt x="221" y="4"/>
                </a:lnTo>
                <a:lnTo>
                  <a:pt x="205" y="4"/>
                </a:lnTo>
                <a:lnTo>
                  <a:pt x="185" y="5"/>
                </a:lnTo>
                <a:lnTo>
                  <a:pt x="170" y="5"/>
                </a:lnTo>
                <a:lnTo>
                  <a:pt x="153" y="6"/>
                </a:lnTo>
                <a:lnTo>
                  <a:pt x="137" y="6"/>
                </a:lnTo>
                <a:lnTo>
                  <a:pt x="121" y="6"/>
                </a:lnTo>
                <a:lnTo>
                  <a:pt x="112" y="6"/>
                </a:lnTo>
                <a:lnTo>
                  <a:pt x="99" y="5"/>
                </a:lnTo>
                <a:lnTo>
                  <a:pt x="81" y="5"/>
                </a:lnTo>
                <a:lnTo>
                  <a:pt x="58" y="2"/>
                </a:lnTo>
                <a:lnTo>
                  <a:pt x="47" y="2"/>
                </a:lnTo>
                <a:lnTo>
                  <a:pt x="38" y="1"/>
                </a:lnTo>
                <a:lnTo>
                  <a:pt x="27" y="1"/>
                </a:lnTo>
                <a:lnTo>
                  <a:pt x="15" y="1"/>
                </a:lnTo>
                <a:lnTo>
                  <a:pt x="6" y="1"/>
                </a:lnTo>
                <a:lnTo>
                  <a:pt x="0" y="1"/>
                </a:lnTo>
                <a:lnTo>
                  <a:pt x="1" y="35"/>
                </a:lnTo>
                <a:lnTo>
                  <a:pt x="8" y="36"/>
                </a:lnTo>
                <a:lnTo>
                  <a:pt x="18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66">
            <a:extLst>
              <a:ext uri="{FF2B5EF4-FFF2-40B4-BE49-F238E27FC236}">
                <a16:creationId xmlns:a16="http://schemas.microsoft.com/office/drawing/2014/main" id="{913AA2E5-E97B-41B4-D117-55093F37352D}"/>
              </a:ext>
            </a:extLst>
          </p:cNvPr>
          <p:cNvSpPr>
            <a:spLocks/>
          </p:cNvSpPr>
          <p:nvPr/>
        </p:nvSpPr>
        <p:spPr bwMode="auto">
          <a:xfrm>
            <a:off x="3545546" y="4418547"/>
            <a:ext cx="317708" cy="27698"/>
          </a:xfrm>
          <a:custGeom>
            <a:avLst/>
            <a:gdLst>
              <a:gd name="T0" fmla="*/ 572 w 584"/>
              <a:gd name="T1" fmla="*/ 0 h 50"/>
              <a:gd name="T2" fmla="*/ 12 w 584"/>
              <a:gd name="T3" fmla="*/ 0 h 50"/>
              <a:gd name="T4" fmla="*/ 8 w 584"/>
              <a:gd name="T5" fmla="*/ 1 h 50"/>
              <a:gd name="T6" fmla="*/ 3 w 584"/>
              <a:gd name="T7" fmla="*/ 4 h 50"/>
              <a:gd name="T8" fmla="*/ 1 w 584"/>
              <a:gd name="T9" fmla="*/ 7 h 50"/>
              <a:gd name="T10" fmla="*/ 0 w 584"/>
              <a:gd name="T11" fmla="*/ 13 h 50"/>
              <a:gd name="T12" fmla="*/ 0 w 584"/>
              <a:gd name="T13" fmla="*/ 37 h 50"/>
              <a:gd name="T14" fmla="*/ 1 w 584"/>
              <a:gd name="T15" fmla="*/ 42 h 50"/>
              <a:gd name="T16" fmla="*/ 3 w 584"/>
              <a:gd name="T17" fmla="*/ 45 h 50"/>
              <a:gd name="T18" fmla="*/ 8 w 584"/>
              <a:gd name="T19" fmla="*/ 48 h 50"/>
              <a:gd name="T20" fmla="*/ 12 w 584"/>
              <a:gd name="T21" fmla="*/ 50 h 50"/>
              <a:gd name="T22" fmla="*/ 572 w 584"/>
              <a:gd name="T23" fmla="*/ 50 h 50"/>
              <a:gd name="T24" fmla="*/ 578 w 584"/>
              <a:gd name="T25" fmla="*/ 48 h 50"/>
              <a:gd name="T26" fmla="*/ 581 w 584"/>
              <a:gd name="T27" fmla="*/ 45 h 50"/>
              <a:gd name="T28" fmla="*/ 583 w 584"/>
              <a:gd name="T29" fmla="*/ 42 h 50"/>
              <a:gd name="T30" fmla="*/ 584 w 584"/>
              <a:gd name="T31" fmla="*/ 37 h 50"/>
              <a:gd name="T32" fmla="*/ 584 w 584"/>
              <a:gd name="T33" fmla="*/ 13 h 50"/>
              <a:gd name="T34" fmla="*/ 583 w 584"/>
              <a:gd name="T35" fmla="*/ 7 h 50"/>
              <a:gd name="T36" fmla="*/ 581 w 584"/>
              <a:gd name="T37" fmla="*/ 4 h 50"/>
              <a:gd name="T38" fmla="*/ 578 w 584"/>
              <a:gd name="T39" fmla="*/ 1 h 50"/>
              <a:gd name="T40" fmla="*/ 572 w 584"/>
              <a:gd name="T4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4" h="50">
                <a:moveTo>
                  <a:pt x="572" y="0"/>
                </a:move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5"/>
                </a:lnTo>
                <a:lnTo>
                  <a:pt x="8" y="48"/>
                </a:lnTo>
                <a:lnTo>
                  <a:pt x="12" y="50"/>
                </a:lnTo>
                <a:lnTo>
                  <a:pt x="572" y="50"/>
                </a:lnTo>
                <a:lnTo>
                  <a:pt x="578" y="48"/>
                </a:lnTo>
                <a:lnTo>
                  <a:pt x="581" y="45"/>
                </a:lnTo>
                <a:lnTo>
                  <a:pt x="583" y="42"/>
                </a:lnTo>
                <a:lnTo>
                  <a:pt x="584" y="37"/>
                </a:lnTo>
                <a:lnTo>
                  <a:pt x="584" y="13"/>
                </a:lnTo>
                <a:lnTo>
                  <a:pt x="583" y="7"/>
                </a:lnTo>
                <a:lnTo>
                  <a:pt x="581" y="4"/>
                </a:lnTo>
                <a:lnTo>
                  <a:pt x="578" y="1"/>
                </a:lnTo>
                <a:lnTo>
                  <a:pt x="5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80">
            <a:extLst>
              <a:ext uri="{FF2B5EF4-FFF2-40B4-BE49-F238E27FC236}">
                <a16:creationId xmlns:a16="http://schemas.microsoft.com/office/drawing/2014/main" id="{F9E5DF67-340B-A5C2-56A8-79C6740C1CBD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3410028"/>
            <a:ext cx="317708" cy="317708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2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99 w 585"/>
              <a:gd name="T13" fmla="*/ 72 h 584"/>
              <a:gd name="T14" fmla="*/ 49 w 585"/>
              <a:gd name="T15" fmla="*/ 129 h 584"/>
              <a:gd name="T16" fmla="*/ 15 w 585"/>
              <a:gd name="T17" fmla="*/ 197 h 584"/>
              <a:gd name="T18" fmla="*/ 0 w 585"/>
              <a:gd name="T19" fmla="*/ 272 h 584"/>
              <a:gd name="T20" fmla="*/ 6 w 585"/>
              <a:gd name="T21" fmla="*/ 349 h 584"/>
              <a:gd name="T22" fmla="*/ 31 w 585"/>
              <a:gd name="T23" fmla="*/ 422 h 584"/>
              <a:gd name="T24" fmla="*/ 73 w 585"/>
              <a:gd name="T25" fmla="*/ 484 h 584"/>
              <a:gd name="T26" fmla="*/ 129 w 585"/>
              <a:gd name="T27" fmla="*/ 534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3 h 584"/>
              <a:gd name="T36" fmla="*/ 485 w 585"/>
              <a:gd name="T37" fmla="*/ 511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2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7 h 584"/>
              <a:gd name="T56" fmla="*/ 265 w 585"/>
              <a:gd name="T57" fmla="*/ 497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5 h 584"/>
              <a:gd name="T74" fmla="*/ 166 w 585"/>
              <a:gd name="T75" fmla="*/ 128 h 584"/>
              <a:gd name="T76" fmla="*/ 213 w 585"/>
              <a:gd name="T77" fmla="*/ 100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0 h 584"/>
              <a:gd name="T84" fmla="*/ 418 w 585"/>
              <a:gd name="T85" fmla="*/ 128 h 584"/>
              <a:gd name="T86" fmla="*/ 456 w 585"/>
              <a:gd name="T87" fmla="*/ 165 h 584"/>
              <a:gd name="T88" fmla="*/ 483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3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8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8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2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2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49"/>
                </a:lnTo>
                <a:lnTo>
                  <a:pt x="10" y="368"/>
                </a:lnTo>
                <a:lnTo>
                  <a:pt x="15" y="386"/>
                </a:lnTo>
                <a:lnTo>
                  <a:pt x="22" y="404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4"/>
                </a:lnTo>
                <a:lnTo>
                  <a:pt x="86" y="498"/>
                </a:lnTo>
                <a:lnTo>
                  <a:pt x="99" y="511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3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3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1"/>
                </a:lnTo>
                <a:lnTo>
                  <a:pt x="499" y="498"/>
                </a:lnTo>
                <a:lnTo>
                  <a:pt x="512" y="484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4"/>
                </a:lnTo>
                <a:lnTo>
                  <a:pt x="570" y="386"/>
                </a:lnTo>
                <a:lnTo>
                  <a:pt x="575" y="368"/>
                </a:lnTo>
                <a:lnTo>
                  <a:pt x="579" y="349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2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7"/>
                </a:lnTo>
                <a:lnTo>
                  <a:pt x="456" y="419"/>
                </a:lnTo>
                <a:lnTo>
                  <a:pt x="447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8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6" y="428"/>
                </a:lnTo>
                <a:lnTo>
                  <a:pt x="128" y="419"/>
                </a:lnTo>
                <a:lnTo>
                  <a:pt x="120" y="407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5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7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7"/>
                </a:lnTo>
                <a:lnTo>
                  <a:pt x="120" y="177"/>
                </a:lnTo>
                <a:lnTo>
                  <a:pt x="128" y="165"/>
                </a:lnTo>
                <a:lnTo>
                  <a:pt x="136" y="155"/>
                </a:lnTo>
                <a:lnTo>
                  <a:pt x="146" y="145"/>
                </a:lnTo>
                <a:lnTo>
                  <a:pt x="156" y="136"/>
                </a:lnTo>
                <a:lnTo>
                  <a:pt x="166" y="128"/>
                </a:lnTo>
                <a:lnTo>
                  <a:pt x="176" y="119"/>
                </a:lnTo>
                <a:lnTo>
                  <a:pt x="188" y="113"/>
                </a:lnTo>
                <a:lnTo>
                  <a:pt x="200" y="106"/>
                </a:lnTo>
                <a:lnTo>
                  <a:pt x="213" y="100"/>
                </a:lnTo>
                <a:lnTo>
                  <a:pt x="225" y="96"/>
                </a:lnTo>
                <a:lnTo>
                  <a:pt x="238" y="91"/>
                </a:lnTo>
                <a:lnTo>
                  <a:pt x="251" y="89"/>
                </a:lnTo>
                <a:lnTo>
                  <a:pt x="265" y="87"/>
                </a:lnTo>
                <a:lnTo>
                  <a:pt x="278" y="85"/>
                </a:lnTo>
                <a:lnTo>
                  <a:pt x="292" y="85"/>
                </a:lnTo>
                <a:lnTo>
                  <a:pt x="306" y="85"/>
                </a:lnTo>
                <a:lnTo>
                  <a:pt x="320" y="87"/>
                </a:lnTo>
                <a:lnTo>
                  <a:pt x="333" y="89"/>
                </a:lnTo>
                <a:lnTo>
                  <a:pt x="346" y="91"/>
                </a:lnTo>
                <a:lnTo>
                  <a:pt x="359" y="96"/>
                </a:lnTo>
                <a:lnTo>
                  <a:pt x="372" y="100"/>
                </a:lnTo>
                <a:lnTo>
                  <a:pt x="384" y="106"/>
                </a:lnTo>
                <a:lnTo>
                  <a:pt x="396" y="113"/>
                </a:lnTo>
                <a:lnTo>
                  <a:pt x="408" y="119"/>
                </a:lnTo>
                <a:lnTo>
                  <a:pt x="418" y="128"/>
                </a:lnTo>
                <a:lnTo>
                  <a:pt x="429" y="136"/>
                </a:lnTo>
                <a:lnTo>
                  <a:pt x="439" y="145"/>
                </a:lnTo>
                <a:lnTo>
                  <a:pt x="447" y="155"/>
                </a:lnTo>
                <a:lnTo>
                  <a:pt x="456" y="165"/>
                </a:lnTo>
                <a:lnTo>
                  <a:pt x="465" y="177"/>
                </a:lnTo>
                <a:lnTo>
                  <a:pt x="471" y="187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7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5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B0CE4A81-7A52-FD5C-A386-C7FAACE5F261}"/>
              </a:ext>
            </a:extLst>
          </p:cNvPr>
          <p:cNvSpPr>
            <a:spLocks/>
          </p:cNvSpPr>
          <p:nvPr/>
        </p:nvSpPr>
        <p:spPr bwMode="auto">
          <a:xfrm>
            <a:off x="2036841" y="3488233"/>
            <a:ext cx="145006" cy="159668"/>
          </a:xfrm>
          <a:custGeom>
            <a:avLst/>
            <a:gdLst>
              <a:gd name="T0" fmla="*/ 143 w 269"/>
              <a:gd name="T1" fmla="*/ 4 h 293"/>
              <a:gd name="T2" fmla="*/ 138 w 269"/>
              <a:gd name="T3" fmla="*/ 1 h 293"/>
              <a:gd name="T4" fmla="*/ 134 w 269"/>
              <a:gd name="T5" fmla="*/ 0 h 293"/>
              <a:gd name="T6" fmla="*/ 130 w 269"/>
              <a:gd name="T7" fmla="*/ 1 h 293"/>
              <a:gd name="T8" fmla="*/ 125 w 269"/>
              <a:gd name="T9" fmla="*/ 4 h 293"/>
              <a:gd name="T10" fmla="*/ 4 w 269"/>
              <a:gd name="T11" fmla="*/ 126 h 293"/>
              <a:gd name="T12" fmla="*/ 1 w 269"/>
              <a:gd name="T13" fmla="*/ 130 h 293"/>
              <a:gd name="T14" fmla="*/ 0 w 269"/>
              <a:gd name="T15" fmla="*/ 134 h 293"/>
              <a:gd name="T16" fmla="*/ 1 w 269"/>
              <a:gd name="T17" fmla="*/ 140 h 293"/>
              <a:gd name="T18" fmla="*/ 3 w 269"/>
              <a:gd name="T19" fmla="*/ 143 h 293"/>
              <a:gd name="T20" fmla="*/ 8 w 269"/>
              <a:gd name="T21" fmla="*/ 146 h 293"/>
              <a:gd name="T22" fmla="*/ 13 w 269"/>
              <a:gd name="T23" fmla="*/ 147 h 293"/>
              <a:gd name="T24" fmla="*/ 85 w 269"/>
              <a:gd name="T25" fmla="*/ 147 h 293"/>
              <a:gd name="T26" fmla="*/ 85 w 269"/>
              <a:gd name="T27" fmla="*/ 281 h 293"/>
              <a:gd name="T28" fmla="*/ 86 w 269"/>
              <a:gd name="T29" fmla="*/ 285 h 293"/>
              <a:gd name="T30" fmla="*/ 89 w 269"/>
              <a:gd name="T31" fmla="*/ 290 h 293"/>
              <a:gd name="T32" fmla="*/ 93 w 269"/>
              <a:gd name="T33" fmla="*/ 292 h 293"/>
              <a:gd name="T34" fmla="*/ 97 w 269"/>
              <a:gd name="T35" fmla="*/ 293 h 293"/>
              <a:gd name="T36" fmla="*/ 171 w 269"/>
              <a:gd name="T37" fmla="*/ 293 h 293"/>
              <a:gd name="T38" fmla="*/ 176 w 269"/>
              <a:gd name="T39" fmla="*/ 292 h 293"/>
              <a:gd name="T40" fmla="*/ 179 w 269"/>
              <a:gd name="T41" fmla="*/ 290 h 293"/>
              <a:gd name="T42" fmla="*/ 183 w 269"/>
              <a:gd name="T43" fmla="*/ 285 h 293"/>
              <a:gd name="T44" fmla="*/ 183 w 269"/>
              <a:gd name="T45" fmla="*/ 281 h 293"/>
              <a:gd name="T46" fmla="*/ 183 w 269"/>
              <a:gd name="T47" fmla="*/ 147 h 293"/>
              <a:gd name="T48" fmla="*/ 256 w 269"/>
              <a:gd name="T49" fmla="*/ 147 h 293"/>
              <a:gd name="T50" fmla="*/ 260 w 269"/>
              <a:gd name="T51" fmla="*/ 146 h 293"/>
              <a:gd name="T52" fmla="*/ 264 w 269"/>
              <a:gd name="T53" fmla="*/ 145 h 293"/>
              <a:gd name="T54" fmla="*/ 266 w 269"/>
              <a:gd name="T55" fmla="*/ 143 h 293"/>
              <a:gd name="T56" fmla="*/ 268 w 269"/>
              <a:gd name="T57" fmla="*/ 140 h 293"/>
              <a:gd name="T58" fmla="*/ 269 w 269"/>
              <a:gd name="T59" fmla="*/ 135 h 293"/>
              <a:gd name="T60" fmla="*/ 268 w 269"/>
              <a:gd name="T61" fmla="*/ 132 h 293"/>
              <a:gd name="T62" fmla="*/ 267 w 269"/>
              <a:gd name="T63" fmla="*/ 129 h 293"/>
              <a:gd name="T64" fmla="*/ 265 w 269"/>
              <a:gd name="T65" fmla="*/ 126 h 293"/>
              <a:gd name="T66" fmla="*/ 143 w 269"/>
              <a:gd name="T67" fmla="*/ 4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9" h="293">
                <a:moveTo>
                  <a:pt x="143" y="4"/>
                </a:moveTo>
                <a:lnTo>
                  <a:pt x="138" y="1"/>
                </a:lnTo>
                <a:lnTo>
                  <a:pt x="134" y="0"/>
                </a:lnTo>
                <a:lnTo>
                  <a:pt x="130" y="1"/>
                </a:lnTo>
                <a:lnTo>
                  <a:pt x="125" y="4"/>
                </a:lnTo>
                <a:lnTo>
                  <a:pt x="4" y="126"/>
                </a:lnTo>
                <a:lnTo>
                  <a:pt x="1" y="13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8" y="146"/>
                </a:lnTo>
                <a:lnTo>
                  <a:pt x="13" y="147"/>
                </a:lnTo>
                <a:lnTo>
                  <a:pt x="85" y="147"/>
                </a:lnTo>
                <a:lnTo>
                  <a:pt x="85" y="281"/>
                </a:lnTo>
                <a:lnTo>
                  <a:pt x="86" y="285"/>
                </a:lnTo>
                <a:lnTo>
                  <a:pt x="89" y="290"/>
                </a:lnTo>
                <a:lnTo>
                  <a:pt x="93" y="292"/>
                </a:lnTo>
                <a:lnTo>
                  <a:pt x="97" y="293"/>
                </a:lnTo>
                <a:lnTo>
                  <a:pt x="171" y="293"/>
                </a:lnTo>
                <a:lnTo>
                  <a:pt x="176" y="292"/>
                </a:lnTo>
                <a:lnTo>
                  <a:pt x="179" y="290"/>
                </a:lnTo>
                <a:lnTo>
                  <a:pt x="183" y="285"/>
                </a:lnTo>
                <a:lnTo>
                  <a:pt x="183" y="281"/>
                </a:lnTo>
                <a:lnTo>
                  <a:pt x="183" y="147"/>
                </a:lnTo>
                <a:lnTo>
                  <a:pt x="256" y="147"/>
                </a:lnTo>
                <a:lnTo>
                  <a:pt x="260" y="146"/>
                </a:lnTo>
                <a:lnTo>
                  <a:pt x="264" y="145"/>
                </a:lnTo>
                <a:lnTo>
                  <a:pt x="266" y="143"/>
                </a:lnTo>
                <a:lnTo>
                  <a:pt x="268" y="140"/>
                </a:lnTo>
                <a:lnTo>
                  <a:pt x="269" y="135"/>
                </a:lnTo>
                <a:lnTo>
                  <a:pt x="268" y="132"/>
                </a:lnTo>
                <a:lnTo>
                  <a:pt x="267" y="129"/>
                </a:lnTo>
                <a:lnTo>
                  <a:pt x="265" y="126"/>
                </a:lnTo>
                <a:lnTo>
                  <a:pt x="143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82">
            <a:extLst>
              <a:ext uri="{FF2B5EF4-FFF2-40B4-BE49-F238E27FC236}">
                <a16:creationId xmlns:a16="http://schemas.microsoft.com/office/drawing/2014/main" id="{B547CB36-FDB5-30BB-6C6C-A1D561E3C01D}"/>
              </a:ext>
            </a:extLst>
          </p:cNvPr>
          <p:cNvSpPr>
            <a:spLocks/>
          </p:cNvSpPr>
          <p:nvPr/>
        </p:nvSpPr>
        <p:spPr bwMode="auto">
          <a:xfrm>
            <a:off x="3625380" y="3410028"/>
            <a:ext cx="158039" cy="158040"/>
          </a:xfrm>
          <a:custGeom>
            <a:avLst/>
            <a:gdLst>
              <a:gd name="T0" fmla="*/ 161 w 292"/>
              <a:gd name="T1" fmla="*/ 291 h 292"/>
              <a:gd name="T2" fmla="*/ 189 w 292"/>
              <a:gd name="T3" fmla="*/ 286 h 292"/>
              <a:gd name="T4" fmla="*/ 215 w 292"/>
              <a:gd name="T5" fmla="*/ 275 h 292"/>
              <a:gd name="T6" fmla="*/ 238 w 292"/>
              <a:gd name="T7" fmla="*/ 259 h 292"/>
              <a:gd name="T8" fmla="*/ 260 w 292"/>
              <a:gd name="T9" fmla="*/ 238 h 292"/>
              <a:gd name="T10" fmla="*/ 276 w 292"/>
              <a:gd name="T11" fmla="*/ 214 h 292"/>
              <a:gd name="T12" fmla="*/ 286 w 292"/>
              <a:gd name="T13" fmla="*/ 189 h 292"/>
              <a:gd name="T14" fmla="*/ 291 w 292"/>
              <a:gd name="T15" fmla="*/ 160 h 292"/>
              <a:gd name="T16" fmla="*/ 291 w 292"/>
              <a:gd name="T17" fmla="*/ 131 h 292"/>
              <a:gd name="T18" fmla="*/ 286 w 292"/>
              <a:gd name="T19" fmla="*/ 103 h 292"/>
              <a:gd name="T20" fmla="*/ 276 w 292"/>
              <a:gd name="T21" fmla="*/ 77 h 292"/>
              <a:gd name="T22" fmla="*/ 260 w 292"/>
              <a:gd name="T23" fmla="*/ 54 h 292"/>
              <a:gd name="T24" fmla="*/ 238 w 292"/>
              <a:gd name="T25" fmla="*/ 32 h 292"/>
              <a:gd name="T26" fmla="*/ 215 w 292"/>
              <a:gd name="T27" fmla="*/ 16 h 292"/>
              <a:gd name="T28" fmla="*/ 189 w 292"/>
              <a:gd name="T29" fmla="*/ 6 h 292"/>
              <a:gd name="T30" fmla="*/ 161 w 292"/>
              <a:gd name="T31" fmla="*/ 1 h 292"/>
              <a:gd name="T32" fmla="*/ 132 w 292"/>
              <a:gd name="T33" fmla="*/ 1 h 292"/>
              <a:gd name="T34" fmla="*/ 103 w 292"/>
              <a:gd name="T35" fmla="*/ 6 h 292"/>
              <a:gd name="T36" fmla="*/ 78 w 292"/>
              <a:gd name="T37" fmla="*/ 16 h 292"/>
              <a:gd name="T38" fmla="*/ 54 w 292"/>
              <a:gd name="T39" fmla="*/ 32 h 292"/>
              <a:gd name="T40" fmla="*/ 33 w 292"/>
              <a:gd name="T41" fmla="*/ 54 h 292"/>
              <a:gd name="T42" fmla="*/ 17 w 292"/>
              <a:gd name="T43" fmla="*/ 77 h 292"/>
              <a:gd name="T44" fmla="*/ 6 w 292"/>
              <a:gd name="T45" fmla="*/ 103 h 292"/>
              <a:gd name="T46" fmla="*/ 1 w 292"/>
              <a:gd name="T47" fmla="*/ 131 h 292"/>
              <a:gd name="T48" fmla="*/ 1 w 292"/>
              <a:gd name="T49" fmla="*/ 160 h 292"/>
              <a:gd name="T50" fmla="*/ 6 w 292"/>
              <a:gd name="T51" fmla="*/ 189 h 292"/>
              <a:gd name="T52" fmla="*/ 17 w 292"/>
              <a:gd name="T53" fmla="*/ 214 h 292"/>
              <a:gd name="T54" fmla="*/ 33 w 292"/>
              <a:gd name="T55" fmla="*/ 238 h 292"/>
              <a:gd name="T56" fmla="*/ 54 w 292"/>
              <a:gd name="T57" fmla="*/ 259 h 292"/>
              <a:gd name="T58" fmla="*/ 78 w 292"/>
              <a:gd name="T59" fmla="*/ 275 h 292"/>
              <a:gd name="T60" fmla="*/ 103 w 292"/>
              <a:gd name="T61" fmla="*/ 286 h 292"/>
              <a:gd name="T62" fmla="*/ 132 w 292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92">
                <a:moveTo>
                  <a:pt x="147" y="292"/>
                </a:moveTo>
                <a:lnTo>
                  <a:pt x="161" y="291"/>
                </a:lnTo>
                <a:lnTo>
                  <a:pt x="176" y="289"/>
                </a:lnTo>
                <a:lnTo>
                  <a:pt x="189" y="286"/>
                </a:lnTo>
                <a:lnTo>
                  <a:pt x="203" y="281"/>
                </a:lnTo>
                <a:lnTo>
                  <a:pt x="215" y="275"/>
                </a:lnTo>
                <a:lnTo>
                  <a:pt x="228" y="267"/>
                </a:lnTo>
                <a:lnTo>
                  <a:pt x="238" y="259"/>
                </a:lnTo>
                <a:lnTo>
                  <a:pt x="249" y="249"/>
                </a:lnTo>
                <a:lnTo>
                  <a:pt x="260" y="238"/>
                </a:lnTo>
                <a:lnTo>
                  <a:pt x="269" y="226"/>
                </a:lnTo>
                <a:lnTo>
                  <a:pt x="276" y="214"/>
                </a:lnTo>
                <a:lnTo>
                  <a:pt x="282" y="201"/>
                </a:lnTo>
                <a:lnTo>
                  <a:pt x="286" y="189"/>
                </a:lnTo>
                <a:lnTo>
                  <a:pt x="290" y="174"/>
                </a:lnTo>
                <a:lnTo>
                  <a:pt x="291" y="160"/>
                </a:lnTo>
                <a:lnTo>
                  <a:pt x="292" y="145"/>
                </a:lnTo>
                <a:lnTo>
                  <a:pt x="291" y="131"/>
                </a:lnTo>
                <a:lnTo>
                  <a:pt x="290" y="116"/>
                </a:lnTo>
                <a:lnTo>
                  <a:pt x="286" y="103"/>
                </a:lnTo>
                <a:lnTo>
                  <a:pt x="282" y="89"/>
                </a:lnTo>
                <a:lnTo>
                  <a:pt x="276" y="77"/>
                </a:lnTo>
                <a:lnTo>
                  <a:pt x="269" y="64"/>
                </a:lnTo>
                <a:lnTo>
                  <a:pt x="260" y="54"/>
                </a:lnTo>
                <a:lnTo>
                  <a:pt x="249" y="43"/>
                </a:lnTo>
                <a:lnTo>
                  <a:pt x="238" y="32"/>
                </a:lnTo>
                <a:lnTo>
                  <a:pt x="228" y="23"/>
                </a:lnTo>
                <a:lnTo>
                  <a:pt x="215" y="16"/>
                </a:lnTo>
                <a:lnTo>
                  <a:pt x="203" y="10"/>
                </a:lnTo>
                <a:lnTo>
                  <a:pt x="189" y="6"/>
                </a:lnTo>
                <a:lnTo>
                  <a:pt x="176" y="2"/>
                </a:lnTo>
                <a:lnTo>
                  <a:pt x="161" y="1"/>
                </a:lnTo>
                <a:lnTo>
                  <a:pt x="147" y="0"/>
                </a:lnTo>
                <a:lnTo>
                  <a:pt x="132" y="1"/>
                </a:lnTo>
                <a:lnTo>
                  <a:pt x="117" y="2"/>
                </a:lnTo>
                <a:lnTo>
                  <a:pt x="103" y="6"/>
                </a:lnTo>
                <a:lnTo>
                  <a:pt x="90" y="10"/>
                </a:lnTo>
                <a:lnTo>
                  <a:pt x="78" y="16"/>
                </a:lnTo>
                <a:lnTo>
                  <a:pt x="66" y="23"/>
                </a:lnTo>
                <a:lnTo>
                  <a:pt x="54" y="32"/>
                </a:lnTo>
                <a:lnTo>
                  <a:pt x="43" y="43"/>
                </a:lnTo>
                <a:lnTo>
                  <a:pt x="33" y="54"/>
                </a:lnTo>
                <a:lnTo>
                  <a:pt x="25" y="64"/>
                </a:lnTo>
                <a:lnTo>
                  <a:pt x="17" y="77"/>
                </a:lnTo>
                <a:lnTo>
                  <a:pt x="11" y="89"/>
                </a:lnTo>
                <a:lnTo>
                  <a:pt x="6" y="103"/>
                </a:lnTo>
                <a:lnTo>
                  <a:pt x="3" y="116"/>
                </a:lnTo>
                <a:lnTo>
                  <a:pt x="1" y="131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9"/>
                </a:lnTo>
                <a:lnTo>
                  <a:pt x="11" y="201"/>
                </a:lnTo>
                <a:lnTo>
                  <a:pt x="17" y="214"/>
                </a:lnTo>
                <a:lnTo>
                  <a:pt x="25" y="226"/>
                </a:lnTo>
                <a:lnTo>
                  <a:pt x="33" y="238"/>
                </a:lnTo>
                <a:lnTo>
                  <a:pt x="43" y="249"/>
                </a:lnTo>
                <a:lnTo>
                  <a:pt x="54" y="259"/>
                </a:lnTo>
                <a:lnTo>
                  <a:pt x="66" y="267"/>
                </a:lnTo>
                <a:lnTo>
                  <a:pt x="78" y="275"/>
                </a:lnTo>
                <a:lnTo>
                  <a:pt x="90" y="281"/>
                </a:lnTo>
                <a:lnTo>
                  <a:pt x="103" y="286"/>
                </a:lnTo>
                <a:lnTo>
                  <a:pt x="117" y="289"/>
                </a:lnTo>
                <a:lnTo>
                  <a:pt x="132" y="291"/>
                </a:lnTo>
                <a:lnTo>
                  <a:pt x="147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83">
            <a:extLst>
              <a:ext uri="{FF2B5EF4-FFF2-40B4-BE49-F238E27FC236}">
                <a16:creationId xmlns:a16="http://schemas.microsoft.com/office/drawing/2014/main" id="{E776EAB6-E2AE-498C-41D3-89993BC4E040}"/>
              </a:ext>
            </a:extLst>
          </p:cNvPr>
          <p:cNvSpPr>
            <a:spLocks/>
          </p:cNvSpPr>
          <p:nvPr/>
        </p:nvSpPr>
        <p:spPr bwMode="auto">
          <a:xfrm>
            <a:off x="3560209" y="3556662"/>
            <a:ext cx="290010" cy="171074"/>
          </a:xfrm>
          <a:custGeom>
            <a:avLst/>
            <a:gdLst>
              <a:gd name="T0" fmla="*/ 527 w 535"/>
              <a:gd name="T1" fmla="*/ 126 h 313"/>
              <a:gd name="T2" fmla="*/ 511 w 535"/>
              <a:gd name="T3" fmla="*/ 73 h 313"/>
              <a:gd name="T4" fmla="*/ 485 w 535"/>
              <a:gd name="T5" fmla="*/ 31 h 313"/>
              <a:gd name="T6" fmla="*/ 442 w 535"/>
              <a:gd name="T7" fmla="*/ 3 h 313"/>
              <a:gd name="T8" fmla="*/ 436 w 535"/>
              <a:gd name="T9" fmla="*/ 23 h 313"/>
              <a:gd name="T10" fmla="*/ 438 w 535"/>
              <a:gd name="T11" fmla="*/ 56 h 313"/>
              <a:gd name="T12" fmla="*/ 448 w 535"/>
              <a:gd name="T13" fmla="*/ 90 h 313"/>
              <a:gd name="T14" fmla="*/ 479 w 535"/>
              <a:gd name="T15" fmla="*/ 130 h 313"/>
              <a:gd name="T16" fmla="*/ 487 w 535"/>
              <a:gd name="T17" fmla="*/ 200 h 313"/>
              <a:gd name="T18" fmla="*/ 499 w 535"/>
              <a:gd name="T19" fmla="*/ 227 h 313"/>
              <a:gd name="T20" fmla="*/ 488 w 535"/>
              <a:gd name="T21" fmla="*/ 253 h 313"/>
              <a:gd name="T22" fmla="*/ 462 w 535"/>
              <a:gd name="T23" fmla="*/ 264 h 313"/>
              <a:gd name="T24" fmla="*/ 436 w 535"/>
              <a:gd name="T25" fmla="*/ 253 h 313"/>
              <a:gd name="T26" fmla="*/ 425 w 535"/>
              <a:gd name="T27" fmla="*/ 227 h 313"/>
              <a:gd name="T28" fmla="*/ 438 w 535"/>
              <a:gd name="T29" fmla="*/ 200 h 313"/>
              <a:gd name="T30" fmla="*/ 430 w 535"/>
              <a:gd name="T31" fmla="*/ 140 h 313"/>
              <a:gd name="T32" fmla="*/ 398 w 535"/>
              <a:gd name="T33" fmla="*/ 119 h 313"/>
              <a:gd name="T34" fmla="*/ 363 w 535"/>
              <a:gd name="T35" fmla="*/ 126 h 313"/>
              <a:gd name="T36" fmla="*/ 341 w 535"/>
              <a:gd name="T37" fmla="*/ 157 h 313"/>
              <a:gd name="T38" fmla="*/ 350 w 535"/>
              <a:gd name="T39" fmla="*/ 213 h 313"/>
              <a:gd name="T40" fmla="*/ 350 w 535"/>
              <a:gd name="T41" fmla="*/ 241 h 313"/>
              <a:gd name="T42" fmla="*/ 330 w 535"/>
              <a:gd name="T43" fmla="*/ 262 h 313"/>
              <a:gd name="T44" fmla="*/ 302 w 535"/>
              <a:gd name="T45" fmla="*/ 262 h 313"/>
              <a:gd name="T46" fmla="*/ 282 w 535"/>
              <a:gd name="T47" fmla="*/ 241 h 313"/>
              <a:gd name="T48" fmla="*/ 283 w 535"/>
              <a:gd name="T49" fmla="*/ 213 h 313"/>
              <a:gd name="T50" fmla="*/ 292 w 535"/>
              <a:gd name="T51" fmla="*/ 157 h 313"/>
              <a:gd name="T52" fmla="*/ 303 w 535"/>
              <a:gd name="T53" fmla="*/ 121 h 313"/>
              <a:gd name="T54" fmla="*/ 327 w 535"/>
              <a:gd name="T55" fmla="*/ 91 h 313"/>
              <a:gd name="T56" fmla="*/ 361 w 535"/>
              <a:gd name="T57" fmla="*/ 73 h 313"/>
              <a:gd name="T58" fmla="*/ 389 w 535"/>
              <a:gd name="T59" fmla="*/ 45 h 313"/>
              <a:gd name="T60" fmla="*/ 380 w 535"/>
              <a:gd name="T61" fmla="*/ 9 h 313"/>
              <a:gd name="T62" fmla="*/ 326 w 535"/>
              <a:gd name="T63" fmla="*/ 40 h 313"/>
              <a:gd name="T64" fmla="*/ 268 w 535"/>
              <a:gd name="T65" fmla="*/ 49 h 313"/>
              <a:gd name="T66" fmla="*/ 208 w 535"/>
              <a:gd name="T67" fmla="*/ 40 h 313"/>
              <a:gd name="T68" fmla="*/ 155 w 535"/>
              <a:gd name="T69" fmla="*/ 9 h 313"/>
              <a:gd name="T70" fmla="*/ 146 w 535"/>
              <a:gd name="T71" fmla="*/ 45 h 313"/>
              <a:gd name="T72" fmla="*/ 174 w 535"/>
              <a:gd name="T73" fmla="*/ 140 h 313"/>
              <a:gd name="T74" fmla="*/ 193 w 535"/>
              <a:gd name="T75" fmla="*/ 180 h 313"/>
              <a:gd name="T76" fmla="*/ 191 w 535"/>
              <a:gd name="T77" fmla="*/ 212 h 313"/>
              <a:gd name="T78" fmla="*/ 178 w 535"/>
              <a:gd name="T79" fmla="*/ 237 h 313"/>
              <a:gd name="T80" fmla="*/ 155 w 535"/>
              <a:gd name="T81" fmla="*/ 255 h 313"/>
              <a:gd name="T82" fmla="*/ 128 w 535"/>
              <a:gd name="T83" fmla="*/ 264 h 313"/>
              <a:gd name="T84" fmla="*/ 99 w 535"/>
              <a:gd name="T85" fmla="*/ 261 h 313"/>
              <a:gd name="T86" fmla="*/ 75 w 535"/>
              <a:gd name="T87" fmla="*/ 248 h 313"/>
              <a:gd name="T88" fmla="*/ 56 w 535"/>
              <a:gd name="T89" fmla="*/ 225 h 313"/>
              <a:gd name="T90" fmla="*/ 48 w 535"/>
              <a:gd name="T91" fmla="*/ 198 h 313"/>
              <a:gd name="T92" fmla="*/ 56 w 535"/>
              <a:gd name="T93" fmla="*/ 158 h 313"/>
              <a:gd name="T94" fmla="*/ 86 w 535"/>
              <a:gd name="T95" fmla="*/ 127 h 313"/>
              <a:gd name="T96" fmla="*/ 99 w 535"/>
              <a:gd name="T97" fmla="*/ 21 h 313"/>
              <a:gd name="T98" fmla="*/ 81 w 535"/>
              <a:gd name="T99" fmla="*/ 8 h 313"/>
              <a:gd name="T100" fmla="*/ 42 w 535"/>
              <a:gd name="T101" fmla="*/ 41 h 313"/>
              <a:gd name="T102" fmla="*/ 19 w 535"/>
              <a:gd name="T103" fmla="*/ 85 h 313"/>
              <a:gd name="T104" fmla="*/ 5 w 535"/>
              <a:gd name="T105" fmla="*/ 139 h 313"/>
              <a:gd name="T106" fmla="*/ 0 w 535"/>
              <a:gd name="T107" fmla="*/ 189 h 313"/>
              <a:gd name="T108" fmla="*/ 1 w 535"/>
              <a:gd name="T109" fmla="*/ 236 h 313"/>
              <a:gd name="T110" fmla="*/ 15 w 535"/>
              <a:gd name="T111" fmla="*/ 273 h 313"/>
              <a:gd name="T112" fmla="*/ 42 w 535"/>
              <a:gd name="T113" fmla="*/ 298 h 313"/>
              <a:gd name="T114" fmla="*/ 79 w 535"/>
              <a:gd name="T115" fmla="*/ 312 h 313"/>
              <a:gd name="T116" fmla="*/ 445 w 535"/>
              <a:gd name="T117" fmla="*/ 313 h 313"/>
              <a:gd name="T118" fmla="*/ 484 w 535"/>
              <a:gd name="T119" fmla="*/ 303 h 313"/>
              <a:gd name="T120" fmla="*/ 514 w 535"/>
              <a:gd name="T121" fmla="*/ 279 h 313"/>
              <a:gd name="T122" fmla="*/ 531 w 535"/>
              <a:gd name="T123" fmla="*/ 246 h 313"/>
              <a:gd name="T124" fmla="*/ 535 w 535"/>
              <a:gd name="T125" fmla="*/ 20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5" h="313">
                <a:moveTo>
                  <a:pt x="533" y="165"/>
                </a:moveTo>
                <a:lnTo>
                  <a:pt x="532" y="152"/>
                </a:lnTo>
                <a:lnTo>
                  <a:pt x="530" y="139"/>
                </a:lnTo>
                <a:lnTo>
                  <a:pt x="527" y="126"/>
                </a:lnTo>
                <a:lnTo>
                  <a:pt x="524" y="112"/>
                </a:lnTo>
                <a:lnTo>
                  <a:pt x="520" y="98"/>
                </a:lnTo>
                <a:lnTo>
                  <a:pt x="516" y="85"/>
                </a:lnTo>
                <a:lnTo>
                  <a:pt x="511" y="73"/>
                </a:lnTo>
                <a:lnTo>
                  <a:pt x="506" y="61"/>
                </a:lnTo>
                <a:lnTo>
                  <a:pt x="500" y="51"/>
                </a:lnTo>
                <a:lnTo>
                  <a:pt x="492" y="41"/>
                </a:lnTo>
                <a:lnTo>
                  <a:pt x="485" y="31"/>
                </a:lnTo>
                <a:lnTo>
                  <a:pt x="475" y="22"/>
                </a:lnTo>
                <a:lnTo>
                  <a:pt x="465" y="15"/>
                </a:lnTo>
                <a:lnTo>
                  <a:pt x="453" y="8"/>
                </a:lnTo>
                <a:lnTo>
                  <a:pt x="442" y="3"/>
                </a:lnTo>
                <a:lnTo>
                  <a:pt x="430" y="0"/>
                </a:lnTo>
                <a:lnTo>
                  <a:pt x="432" y="7"/>
                </a:lnTo>
                <a:lnTo>
                  <a:pt x="434" y="15"/>
                </a:lnTo>
                <a:lnTo>
                  <a:pt x="436" y="23"/>
                </a:lnTo>
                <a:lnTo>
                  <a:pt x="437" y="32"/>
                </a:lnTo>
                <a:lnTo>
                  <a:pt x="437" y="42"/>
                </a:lnTo>
                <a:lnTo>
                  <a:pt x="438" y="48"/>
                </a:lnTo>
                <a:lnTo>
                  <a:pt x="438" y="56"/>
                </a:lnTo>
                <a:lnTo>
                  <a:pt x="438" y="67"/>
                </a:lnTo>
                <a:lnTo>
                  <a:pt x="438" y="76"/>
                </a:lnTo>
                <a:lnTo>
                  <a:pt x="438" y="83"/>
                </a:lnTo>
                <a:lnTo>
                  <a:pt x="448" y="90"/>
                </a:lnTo>
                <a:lnTo>
                  <a:pt x="458" y="98"/>
                </a:lnTo>
                <a:lnTo>
                  <a:pt x="466" y="108"/>
                </a:lnTo>
                <a:lnTo>
                  <a:pt x="473" y="118"/>
                </a:lnTo>
                <a:lnTo>
                  <a:pt x="479" y="130"/>
                </a:lnTo>
                <a:lnTo>
                  <a:pt x="484" y="142"/>
                </a:lnTo>
                <a:lnTo>
                  <a:pt x="486" y="154"/>
                </a:lnTo>
                <a:lnTo>
                  <a:pt x="487" y="167"/>
                </a:lnTo>
                <a:lnTo>
                  <a:pt x="487" y="200"/>
                </a:lnTo>
                <a:lnTo>
                  <a:pt x="492" y="207"/>
                </a:lnTo>
                <a:lnTo>
                  <a:pt x="496" y="213"/>
                </a:lnTo>
                <a:lnTo>
                  <a:pt x="498" y="220"/>
                </a:lnTo>
                <a:lnTo>
                  <a:pt x="499" y="227"/>
                </a:lnTo>
                <a:lnTo>
                  <a:pt x="498" y="235"/>
                </a:lnTo>
                <a:lnTo>
                  <a:pt x="496" y="241"/>
                </a:lnTo>
                <a:lnTo>
                  <a:pt x="492" y="248"/>
                </a:lnTo>
                <a:lnTo>
                  <a:pt x="488" y="253"/>
                </a:lnTo>
                <a:lnTo>
                  <a:pt x="483" y="258"/>
                </a:lnTo>
                <a:lnTo>
                  <a:pt x="476" y="262"/>
                </a:lnTo>
                <a:lnTo>
                  <a:pt x="470" y="263"/>
                </a:lnTo>
                <a:lnTo>
                  <a:pt x="462" y="264"/>
                </a:lnTo>
                <a:lnTo>
                  <a:pt x="454" y="263"/>
                </a:lnTo>
                <a:lnTo>
                  <a:pt x="448" y="262"/>
                </a:lnTo>
                <a:lnTo>
                  <a:pt x="442" y="258"/>
                </a:lnTo>
                <a:lnTo>
                  <a:pt x="436" y="253"/>
                </a:lnTo>
                <a:lnTo>
                  <a:pt x="432" y="248"/>
                </a:lnTo>
                <a:lnTo>
                  <a:pt x="429" y="241"/>
                </a:lnTo>
                <a:lnTo>
                  <a:pt x="426" y="235"/>
                </a:lnTo>
                <a:lnTo>
                  <a:pt x="425" y="227"/>
                </a:lnTo>
                <a:lnTo>
                  <a:pt x="426" y="220"/>
                </a:lnTo>
                <a:lnTo>
                  <a:pt x="429" y="213"/>
                </a:lnTo>
                <a:lnTo>
                  <a:pt x="433" y="207"/>
                </a:lnTo>
                <a:lnTo>
                  <a:pt x="438" y="200"/>
                </a:lnTo>
                <a:lnTo>
                  <a:pt x="438" y="167"/>
                </a:lnTo>
                <a:lnTo>
                  <a:pt x="437" y="157"/>
                </a:lnTo>
                <a:lnTo>
                  <a:pt x="434" y="149"/>
                </a:lnTo>
                <a:lnTo>
                  <a:pt x="430" y="140"/>
                </a:lnTo>
                <a:lnTo>
                  <a:pt x="423" y="132"/>
                </a:lnTo>
                <a:lnTo>
                  <a:pt x="416" y="126"/>
                </a:lnTo>
                <a:lnTo>
                  <a:pt x="408" y="122"/>
                </a:lnTo>
                <a:lnTo>
                  <a:pt x="398" y="119"/>
                </a:lnTo>
                <a:lnTo>
                  <a:pt x="389" y="118"/>
                </a:lnTo>
                <a:lnTo>
                  <a:pt x="380" y="119"/>
                </a:lnTo>
                <a:lnTo>
                  <a:pt x="370" y="122"/>
                </a:lnTo>
                <a:lnTo>
                  <a:pt x="363" y="126"/>
                </a:lnTo>
                <a:lnTo>
                  <a:pt x="355" y="132"/>
                </a:lnTo>
                <a:lnTo>
                  <a:pt x="349" y="140"/>
                </a:lnTo>
                <a:lnTo>
                  <a:pt x="344" y="149"/>
                </a:lnTo>
                <a:lnTo>
                  <a:pt x="341" y="157"/>
                </a:lnTo>
                <a:lnTo>
                  <a:pt x="340" y="167"/>
                </a:lnTo>
                <a:lnTo>
                  <a:pt x="340" y="200"/>
                </a:lnTo>
                <a:lnTo>
                  <a:pt x="345" y="207"/>
                </a:lnTo>
                <a:lnTo>
                  <a:pt x="350" y="213"/>
                </a:lnTo>
                <a:lnTo>
                  <a:pt x="352" y="220"/>
                </a:lnTo>
                <a:lnTo>
                  <a:pt x="353" y="227"/>
                </a:lnTo>
                <a:lnTo>
                  <a:pt x="352" y="235"/>
                </a:lnTo>
                <a:lnTo>
                  <a:pt x="350" y="241"/>
                </a:lnTo>
                <a:lnTo>
                  <a:pt x="346" y="248"/>
                </a:lnTo>
                <a:lnTo>
                  <a:pt x="342" y="253"/>
                </a:lnTo>
                <a:lnTo>
                  <a:pt x="337" y="258"/>
                </a:lnTo>
                <a:lnTo>
                  <a:pt x="330" y="262"/>
                </a:lnTo>
                <a:lnTo>
                  <a:pt x="324" y="263"/>
                </a:lnTo>
                <a:lnTo>
                  <a:pt x="316" y="264"/>
                </a:lnTo>
                <a:lnTo>
                  <a:pt x="309" y="263"/>
                </a:lnTo>
                <a:lnTo>
                  <a:pt x="302" y="262"/>
                </a:lnTo>
                <a:lnTo>
                  <a:pt x="296" y="258"/>
                </a:lnTo>
                <a:lnTo>
                  <a:pt x="290" y="253"/>
                </a:lnTo>
                <a:lnTo>
                  <a:pt x="286" y="248"/>
                </a:lnTo>
                <a:lnTo>
                  <a:pt x="282" y="241"/>
                </a:lnTo>
                <a:lnTo>
                  <a:pt x="281" y="235"/>
                </a:lnTo>
                <a:lnTo>
                  <a:pt x="280" y="227"/>
                </a:lnTo>
                <a:lnTo>
                  <a:pt x="281" y="220"/>
                </a:lnTo>
                <a:lnTo>
                  <a:pt x="283" y="213"/>
                </a:lnTo>
                <a:lnTo>
                  <a:pt x="286" y="207"/>
                </a:lnTo>
                <a:lnTo>
                  <a:pt x="291" y="200"/>
                </a:lnTo>
                <a:lnTo>
                  <a:pt x="291" y="167"/>
                </a:lnTo>
                <a:lnTo>
                  <a:pt x="292" y="157"/>
                </a:lnTo>
                <a:lnTo>
                  <a:pt x="294" y="148"/>
                </a:lnTo>
                <a:lnTo>
                  <a:pt x="296" y="138"/>
                </a:lnTo>
                <a:lnTo>
                  <a:pt x="299" y="129"/>
                </a:lnTo>
                <a:lnTo>
                  <a:pt x="303" y="121"/>
                </a:lnTo>
                <a:lnTo>
                  <a:pt x="308" y="113"/>
                </a:lnTo>
                <a:lnTo>
                  <a:pt x="313" y="105"/>
                </a:lnTo>
                <a:lnTo>
                  <a:pt x="321" y="98"/>
                </a:lnTo>
                <a:lnTo>
                  <a:pt x="327" y="91"/>
                </a:lnTo>
                <a:lnTo>
                  <a:pt x="336" y="86"/>
                </a:lnTo>
                <a:lnTo>
                  <a:pt x="343" y="81"/>
                </a:lnTo>
                <a:lnTo>
                  <a:pt x="352" y="76"/>
                </a:lnTo>
                <a:lnTo>
                  <a:pt x="361" y="73"/>
                </a:lnTo>
                <a:lnTo>
                  <a:pt x="369" y="71"/>
                </a:lnTo>
                <a:lnTo>
                  <a:pt x="379" y="70"/>
                </a:lnTo>
                <a:lnTo>
                  <a:pt x="389" y="70"/>
                </a:lnTo>
                <a:lnTo>
                  <a:pt x="389" y="45"/>
                </a:lnTo>
                <a:lnTo>
                  <a:pt x="389" y="34"/>
                </a:lnTo>
                <a:lnTo>
                  <a:pt x="386" y="24"/>
                </a:lnTo>
                <a:lnTo>
                  <a:pt x="383" y="16"/>
                </a:lnTo>
                <a:lnTo>
                  <a:pt x="380" y="9"/>
                </a:lnTo>
                <a:lnTo>
                  <a:pt x="367" y="19"/>
                </a:lnTo>
                <a:lnTo>
                  <a:pt x="354" y="27"/>
                </a:lnTo>
                <a:lnTo>
                  <a:pt x="340" y="34"/>
                </a:lnTo>
                <a:lnTo>
                  <a:pt x="326" y="40"/>
                </a:lnTo>
                <a:lnTo>
                  <a:pt x="312" y="44"/>
                </a:lnTo>
                <a:lnTo>
                  <a:pt x="298" y="47"/>
                </a:lnTo>
                <a:lnTo>
                  <a:pt x="283" y="48"/>
                </a:lnTo>
                <a:lnTo>
                  <a:pt x="268" y="49"/>
                </a:lnTo>
                <a:lnTo>
                  <a:pt x="253" y="48"/>
                </a:lnTo>
                <a:lnTo>
                  <a:pt x="237" y="47"/>
                </a:lnTo>
                <a:lnTo>
                  <a:pt x="222" y="44"/>
                </a:lnTo>
                <a:lnTo>
                  <a:pt x="208" y="40"/>
                </a:lnTo>
                <a:lnTo>
                  <a:pt x="194" y="34"/>
                </a:lnTo>
                <a:lnTo>
                  <a:pt x="181" y="27"/>
                </a:lnTo>
                <a:lnTo>
                  <a:pt x="168" y="19"/>
                </a:lnTo>
                <a:lnTo>
                  <a:pt x="155" y="9"/>
                </a:lnTo>
                <a:lnTo>
                  <a:pt x="151" y="16"/>
                </a:lnTo>
                <a:lnTo>
                  <a:pt x="148" y="24"/>
                </a:lnTo>
                <a:lnTo>
                  <a:pt x="147" y="34"/>
                </a:lnTo>
                <a:lnTo>
                  <a:pt x="146" y="45"/>
                </a:lnTo>
                <a:lnTo>
                  <a:pt x="146" y="123"/>
                </a:lnTo>
                <a:lnTo>
                  <a:pt x="156" y="127"/>
                </a:lnTo>
                <a:lnTo>
                  <a:pt x="165" y="132"/>
                </a:lnTo>
                <a:lnTo>
                  <a:pt x="174" y="140"/>
                </a:lnTo>
                <a:lnTo>
                  <a:pt x="181" y="149"/>
                </a:lnTo>
                <a:lnTo>
                  <a:pt x="187" y="158"/>
                </a:lnTo>
                <a:lnTo>
                  <a:pt x="191" y="169"/>
                </a:lnTo>
                <a:lnTo>
                  <a:pt x="193" y="180"/>
                </a:lnTo>
                <a:lnTo>
                  <a:pt x="194" y="191"/>
                </a:lnTo>
                <a:lnTo>
                  <a:pt x="194" y="198"/>
                </a:lnTo>
                <a:lnTo>
                  <a:pt x="193" y="206"/>
                </a:lnTo>
                <a:lnTo>
                  <a:pt x="191" y="212"/>
                </a:lnTo>
                <a:lnTo>
                  <a:pt x="189" y="219"/>
                </a:lnTo>
                <a:lnTo>
                  <a:pt x="186" y="225"/>
                </a:lnTo>
                <a:lnTo>
                  <a:pt x="182" y="232"/>
                </a:lnTo>
                <a:lnTo>
                  <a:pt x="178" y="237"/>
                </a:lnTo>
                <a:lnTo>
                  <a:pt x="173" y="243"/>
                </a:lnTo>
                <a:lnTo>
                  <a:pt x="167" y="248"/>
                </a:lnTo>
                <a:lnTo>
                  <a:pt x="162" y="252"/>
                </a:lnTo>
                <a:lnTo>
                  <a:pt x="155" y="255"/>
                </a:lnTo>
                <a:lnTo>
                  <a:pt x="149" y="259"/>
                </a:lnTo>
                <a:lnTo>
                  <a:pt x="142" y="261"/>
                </a:lnTo>
                <a:lnTo>
                  <a:pt x="136" y="263"/>
                </a:lnTo>
                <a:lnTo>
                  <a:pt x="128" y="264"/>
                </a:lnTo>
                <a:lnTo>
                  <a:pt x="121" y="264"/>
                </a:lnTo>
                <a:lnTo>
                  <a:pt x="113" y="264"/>
                </a:lnTo>
                <a:lnTo>
                  <a:pt x="107" y="263"/>
                </a:lnTo>
                <a:lnTo>
                  <a:pt x="99" y="261"/>
                </a:lnTo>
                <a:lnTo>
                  <a:pt x="93" y="259"/>
                </a:lnTo>
                <a:lnTo>
                  <a:pt x="86" y="255"/>
                </a:lnTo>
                <a:lnTo>
                  <a:pt x="81" y="252"/>
                </a:lnTo>
                <a:lnTo>
                  <a:pt x="75" y="248"/>
                </a:lnTo>
                <a:lnTo>
                  <a:pt x="70" y="243"/>
                </a:lnTo>
                <a:lnTo>
                  <a:pt x="65" y="237"/>
                </a:lnTo>
                <a:lnTo>
                  <a:pt x="60" y="232"/>
                </a:lnTo>
                <a:lnTo>
                  <a:pt x="56" y="225"/>
                </a:lnTo>
                <a:lnTo>
                  <a:pt x="54" y="219"/>
                </a:lnTo>
                <a:lnTo>
                  <a:pt x="52" y="212"/>
                </a:lnTo>
                <a:lnTo>
                  <a:pt x="49" y="206"/>
                </a:lnTo>
                <a:lnTo>
                  <a:pt x="48" y="198"/>
                </a:lnTo>
                <a:lnTo>
                  <a:pt x="48" y="191"/>
                </a:lnTo>
                <a:lnTo>
                  <a:pt x="49" y="180"/>
                </a:lnTo>
                <a:lnTo>
                  <a:pt x="52" y="169"/>
                </a:lnTo>
                <a:lnTo>
                  <a:pt x="56" y="158"/>
                </a:lnTo>
                <a:lnTo>
                  <a:pt x="61" y="149"/>
                </a:lnTo>
                <a:lnTo>
                  <a:pt x="69" y="140"/>
                </a:lnTo>
                <a:lnTo>
                  <a:pt x="76" y="132"/>
                </a:lnTo>
                <a:lnTo>
                  <a:pt x="86" y="127"/>
                </a:lnTo>
                <a:lnTo>
                  <a:pt x="97" y="123"/>
                </a:lnTo>
                <a:lnTo>
                  <a:pt x="97" y="45"/>
                </a:lnTo>
                <a:lnTo>
                  <a:pt x="97" y="32"/>
                </a:lnTo>
                <a:lnTo>
                  <a:pt x="99" y="21"/>
                </a:lnTo>
                <a:lnTo>
                  <a:pt x="101" y="9"/>
                </a:lnTo>
                <a:lnTo>
                  <a:pt x="106" y="0"/>
                </a:lnTo>
                <a:lnTo>
                  <a:pt x="93" y="3"/>
                </a:lnTo>
                <a:lnTo>
                  <a:pt x="81" y="8"/>
                </a:lnTo>
                <a:lnTo>
                  <a:pt x="70" y="15"/>
                </a:lnTo>
                <a:lnTo>
                  <a:pt x="59" y="22"/>
                </a:lnTo>
                <a:lnTo>
                  <a:pt x="51" y="31"/>
                </a:lnTo>
                <a:lnTo>
                  <a:pt x="42" y="41"/>
                </a:lnTo>
                <a:lnTo>
                  <a:pt x="34" y="51"/>
                </a:lnTo>
                <a:lnTo>
                  <a:pt x="29" y="61"/>
                </a:lnTo>
                <a:lnTo>
                  <a:pt x="24" y="73"/>
                </a:lnTo>
                <a:lnTo>
                  <a:pt x="19" y="85"/>
                </a:lnTo>
                <a:lnTo>
                  <a:pt x="15" y="98"/>
                </a:lnTo>
                <a:lnTo>
                  <a:pt x="11" y="112"/>
                </a:lnTo>
                <a:lnTo>
                  <a:pt x="7" y="126"/>
                </a:lnTo>
                <a:lnTo>
                  <a:pt x="5" y="139"/>
                </a:lnTo>
                <a:lnTo>
                  <a:pt x="3" y="152"/>
                </a:lnTo>
                <a:lnTo>
                  <a:pt x="2" y="165"/>
                </a:lnTo>
                <a:lnTo>
                  <a:pt x="1" y="177"/>
                </a:lnTo>
                <a:lnTo>
                  <a:pt x="0" y="189"/>
                </a:lnTo>
                <a:lnTo>
                  <a:pt x="0" y="202"/>
                </a:lnTo>
                <a:lnTo>
                  <a:pt x="0" y="214"/>
                </a:lnTo>
                <a:lnTo>
                  <a:pt x="0" y="225"/>
                </a:lnTo>
                <a:lnTo>
                  <a:pt x="1" y="236"/>
                </a:lnTo>
                <a:lnTo>
                  <a:pt x="3" y="246"/>
                </a:lnTo>
                <a:lnTo>
                  <a:pt x="6" y="255"/>
                </a:lnTo>
                <a:lnTo>
                  <a:pt x="11" y="264"/>
                </a:lnTo>
                <a:lnTo>
                  <a:pt x="15" y="273"/>
                </a:lnTo>
                <a:lnTo>
                  <a:pt x="20" y="279"/>
                </a:lnTo>
                <a:lnTo>
                  <a:pt x="27" y="287"/>
                </a:lnTo>
                <a:lnTo>
                  <a:pt x="34" y="293"/>
                </a:lnTo>
                <a:lnTo>
                  <a:pt x="42" y="298"/>
                </a:lnTo>
                <a:lnTo>
                  <a:pt x="51" y="303"/>
                </a:lnTo>
                <a:lnTo>
                  <a:pt x="59" y="306"/>
                </a:lnTo>
                <a:lnTo>
                  <a:pt x="69" y="309"/>
                </a:lnTo>
                <a:lnTo>
                  <a:pt x="79" y="312"/>
                </a:lnTo>
                <a:lnTo>
                  <a:pt x="89" y="313"/>
                </a:lnTo>
                <a:lnTo>
                  <a:pt x="101" y="313"/>
                </a:lnTo>
                <a:lnTo>
                  <a:pt x="434" y="313"/>
                </a:lnTo>
                <a:lnTo>
                  <a:pt x="445" y="313"/>
                </a:lnTo>
                <a:lnTo>
                  <a:pt x="456" y="312"/>
                </a:lnTo>
                <a:lnTo>
                  <a:pt x="465" y="309"/>
                </a:lnTo>
                <a:lnTo>
                  <a:pt x="475" y="306"/>
                </a:lnTo>
                <a:lnTo>
                  <a:pt x="484" y="303"/>
                </a:lnTo>
                <a:lnTo>
                  <a:pt x="492" y="298"/>
                </a:lnTo>
                <a:lnTo>
                  <a:pt x="500" y="293"/>
                </a:lnTo>
                <a:lnTo>
                  <a:pt x="507" y="287"/>
                </a:lnTo>
                <a:lnTo>
                  <a:pt x="514" y="279"/>
                </a:lnTo>
                <a:lnTo>
                  <a:pt x="519" y="273"/>
                </a:lnTo>
                <a:lnTo>
                  <a:pt x="525" y="264"/>
                </a:lnTo>
                <a:lnTo>
                  <a:pt x="528" y="255"/>
                </a:lnTo>
                <a:lnTo>
                  <a:pt x="531" y="246"/>
                </a:lnTo>
                <a:lnTo>
                  <a:pt x="533" y="236"/>
                </a:lnTo>
                <a:lnTo>
                  <a:pt x="534" y="225"/>
                </a:lnTo>
                <a:lnTo>
                  <a:pt x="535" y="214"/>
                </a:lnTo>
                <a:lnTo>
                  <a:pt x="535" y="202"/>
                </a:lnTo>
                <a:lnTo>
                  <a:pt x="534" y="189"/>
                </a:lnTo>
                <a:lnTo>
                  <a:pt x="534" y="177"/>
                </a:lnTo>
                <a:lnTo>
                  <a:pt x="533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84">
            <a:extLst>
              <a:ext uri="{FF2B5EF4-FFF2-40B4-BE49-F238E27FC236}">
                <a16:creationId xmlns:a16="http://schemas.microsoft.com/office/drawing/2014/main" id="{8C8421C9-0087-828A-6FC6-DAEDBE79AA76}"/>
              </a:ext>
            </a:extLst>
          </p:cNvPr>
          <p:cNvSpPr>
            <a:spLocks/>
          </p:cNvSpPr>
          <p:nvPr/>
        </p:nvSpPr>
        <p:spPr bwMode="auto">
          <a:xfrm>
            <a:off x="3612345" y="3647902"/>
            <a:ext cx="26068" cy="26069"/>
          </a:xfrm>
          <a:custGeom>
            <a:avLst/>
            <a:gdLst>
              <a:gd name="T0" fmla="*/ 0 w 49"/>
              <a:gd name="T1" fmla="*/ 24 h 49"/>
              <a:gd name="T2" fmla="*/ 0 w 49"/>
              <a:gd name="T3" fmla="*/ 29 h 49"/>
              <a:gd name="T4" fmla="*/ 2 w 49"/>
              <a:gd name="T5" fmla="*/ 33 h 49"/>
              <a:gd name="T6" fmla="*/ 4 w 49"/>
              <a:gd name="T7" fmla="*/ 38 h 49"/>
              <a:gd name="T8" fmla="*/ 8 w 49"/>
              <a:gd name="T9" fmla="*/ 41 h 49"/>
              <a:gd name="T10" fmla="*/ 11 w 49"/>
              <a:gd name="T11" fmla="*/ 44 h 49"/>
              <a:gd name="T12" fmla="*/ 15 w 49"/>
              <a:gd name="T13" fmla="*/ 46 h 49"/>
              <a:gd name="T14" fmla="*/ 19 w 49"/>
              <a:gd name="T15" fmla="*/ 49 h 49"/>
              <a:gd name="T16" fmla="*/ 24 w 49"/>
              <a:gd name="T17" fmla="*/ 49 h 49"/>
              <a:gd name="T18" fmla="*/ 29 w 49"/>
              <a:gd name="T19" fmla="*/ 49 h 49"/>
              <a:gd name="T20" fmla="*/ 33 w 49"/>
              <a:gd name="T21" fmla="*/ 46 h 49"/>
              <a:gd name="T22" fmla="*/ 38 w 49"/>
              <a:gd name="T23" fmla="*/ 44 h 49"/>
              <a:gd name="T24" fmla="*/ 41 w 49"/>
              <a:gd name="T25" fmla="*/ 41 h 49"/>
              <a:gd name="T26" fmla="*/ 44 w 49"/>
              <a:gd name="T27" fmla="*/ 38 h 49"/>
              <a:gd name="T28" fmla="*/ 46 w 49"/>
              <a:gd name="T29" fmla="*/ 33 h 49"/>
              <a:gd name="T30" fmla="*/ 49 w 49"/>
              <a:gd name="T31" fmla="*/ 29 h 49"/>
              <a:gd name="T32" fmla="*/ 49 w 49"/>
              <a:gd name="T33" fmla="*/ 24 h 49"/>
              <a:gd name="T34" fmla="*/ 49 w 49"/>
              <a:gd name="T35" fmla="*/ 19 h 49"/>
              <a:gd name="T36" fmla="*/ 46 w 49"/>
              <a:gd name="T37" fmla="*/ 15 h 49"/>
              <a:gd name="T38" fmla="*/ 44 w 49"/>
              <a:gd name="T39" fmla="*/ 11 h 49"/>
              <a:gd name="T40" fmla="*/ 41 w 49"/>
              <a:gd name="T41" fmla="*/ 8 h 49"/>
              <a:gd name="T42" fmla="*/ 38 w 49"/>
              <a:gd name="T43" fmla="*/ 4 h 49"/>
              <a:gd name="T44" fmla="*/ 33 w 49"/>
              <a:gd name="T45" fmla="*/ 2 h 49"/>
              <a:gd name="T46" fmla="*/ 29 w 49"/>
              <a:gd name="T47" fmla="*/ 0 h 49"/>
              <a:gd name="T48" fmla="*/ 24 w 49"/>
              <a:gd name="T49" fmla="*/ 0 h 49"/>
              <a:gd name="T50" fmla="*/ 19 w 49"/>
              <a:gd name="T51" fmla="*/ 0 h 49"/>
              <a:gd name="T52" fmla="*/ 15 w 49"/>
              <a:gd name="T53" fmla="*/ 2 h 49"/>
              <a:gd name="T54" fmla="*/ 11 w 49"/>
              <a:gd name="T55" fmla="*/ 4 h 49"/>
              <a:gd name="T56" fmla="*/ 8 w 49"/>
              <a:gd name="T57" fmla="*/ 8 h 49"/>
              <a:gd name="T58" fmla="*/ 4 w 49"/>
              <a:gd name="T59" fmla="*/ 11 h 49"/>
              <a:gd name="T60" fmla="*/ 2 w 49"/>
              <a:gd name="T61" fmla="*/ 15 h 49"/>
              <a:gd name="T62" fmla="*/ 0 w 49"/>
              <a:gd name="T63" fmla="*/ 19 h 49"/>
              <a:gd name="T64" fmla="*/ 0 w 49"/>
              <a:gd name="T65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" h="49">
                <a:moveTo>
                  <a:pt x="0" y="24"/>
                </a:move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8" y="41"/>
                </a:lnTo>
                <a:lnTo>
                  <a:pt x="11" y="44"/>
                </a:lnTo>
                <a:lnTo>
                  <a:pt x="15" y="46"/>
                </a:lnTo>
                <a:lnTo>
                  <a:pt x="19" y="49"/>
                </a:lnTo>
                <a:lnTo>
                  <a:pt x="24" y="49"/>
                </a:lnTo>
                <a:lnTo>
                  <a:pt x="29" y="49"/>
                </a:lnTo>
                <a:lnTo>
                  <a:pt x="33" y="46"/>
                </a:lnTo>
                <a:lnTo>
                  <a:pt x="38" y="44"/>
                </a:lnTo>
                <a:lnTo>
                  <a:pt x="41" y="41"/>
                </a:lnTo>
                <a:lnTo>
                  <a:pt x="44" y="38"/>
                </a:lnTo>
                <a:lnTo>
                  <a:pt x="46" y="33"/>
                </a:lnTo>
                <a:lnTo>
                  <a:pt x="49" y="29"/>
                </a:lnTo>
                <a:lnTo>
                  <a:pt x="49" y="24"/>
                </a:lnTo>
                <a:lnTo>
                  <a:pt x="49" y="19"/>
                </a:lnTo>
                <a:lnTo>
                  <a:pt x="46" y="15"/>
                </a:lnTo>
                <a:lnTo>
                  <a:pt x="44" y="11"/>
                </a:lnTo>
                <a:lnTo>
                  <a:pt x="41" y="8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93">
            <a:extLst>
              <a:ext uri="{FF2B5EF4-FFF2-40B4-BE49-F238E27FC236}">
                <a16:creationId xmlns:a16="http://schemas.microsoft.com/office/drawing/2014/main" id="{1A12112F-34B9-913C-AF94-E6E7AF7B5435}"/>
              </a:ext>
            </a:extLst>
          </p:cNvPr>
          <p:cNvSpPr>
            <a:spLocks/>
          </p:cNvSpPr>
          <p:nvPr/>
        </p:nvSpPr>
        <p:spPr bwMode="auto">
          <a:xfrm>
            <a:off x="2866140" y="3383960"/>
            <a:ext cx="131971" cy="369844"/>
          </a:xfrm>
          <a:custGeom>
            <a:avLst/>
            <a:gdLst>
              <a:gd name="T0" fmla="*/ 170 w 243"/>
              <a:gd name="T1" fmla="*/ 536 h 681"/>
              <a:gd name="T2" fmla="*/ 219 w 243"/>
              <a:gd name="T3" fmla="*/ 146 h 681"/>
              <a:gd name="T4" fmla="*/ 228 w 243"/>
              <a:gd name="T5" fmla="*/ 144 h 681"/>
              <a:gd name="T6" fmla="*/ 236 w 243"/>
              <a:gd name="T7" fmla="*/ 138 h 681"/>
              <a:gd name="T8" fmla="*/ 241 w 243"/>
              <a:gd name="T9" fmla="*/ 131 h 681"/>
              <a:gd name="T10" fmla="*/ 243 w 243"/>
              <a:gd name="T11" fmla="*/ 122 h 681"/>
              <a:gd name="T12" fmla="*/ 241 w 243"/>
              <a:gd name="T13" fmla="*/ 112 h 681"/>
              <a:gd name="T14" fmla="*/ 236 w 243"/>
              <a:gd name="T15" fmla="*/ 105 h 681"/>
              <a:gd name="T16" fmla="*/ 135 w 243"/>
              <a:gd name="T17" fmla="*/ 4 h 681"/>
              <a:gd name="T18" fmla="*/ 127 w 243"/>
              <a:gd name="T19" fmla="*/ 0 h 681"/>
              <a:gd name="T20" fmla="*/ 117 w 243"/>
              <a:gd name="T21" fmla="*/ 0 h 681"/>
              <a:gd name="T22" fmla="*/ 108 w 243"/>
              <a:gd name="T23" fmla="*/ 4 h 681"/>
              <a:gd name="T24" fmla="*/ 7 w 243"/>
              <a:gd name="T25" fmla="*/ 105 h 681"/>
              <a:gd name="T26" fmla="*/ 1 w 243"/>
              <a:gd name="T27" fmla="*/ 112 h 681"/>
              <a:gd name="T28" fmla="*/ 0 w 243"/>
              <a:gd name="T29" fmla="*/ 122 h 681"/>
              <a:gd name="T30" fmla="*/ 1 w 243"/>
              <a:gd name="T31" fmla="*/ 131 h 681"/>
              <a:gd name="T32" fmla="*/ 7 w 243"/>
              <a:gd name="T33" fmla="*/ 138 h 681"/>
              <a:gd name="T34" fmla="*/ 15 w 243"/>
              <a:gd name="T35" fmla="*/ 144 h 681"/>
              <a:gd name="T36" fmla="*/ 24 w 243"/>
              <a:gd name="T37" fmla="*/ 146 h 681"/>
              <a:gd name="T38" fmla="*/ 73 w 243"/>
              <a:gd name="T39" fmla="*/ 536 h 681"/>
              <a:gd name="T40" fmla="*/ 20 w 243"/>
              <a:gd name="T41" fmla="*/ 536 h 681"/>
              <a:gd name="T42" fmla="*/ 11 w 243"/>
              <a:gd name="T43" fmla="*/ 540 h 681"/>
              <a:gd name="T44" fmla="*/ 3 w 243"/>
              <a:gd name="T45" fmla="*/ 546 h 681"/>
              <a:gd name="T46" fmla="*/ 0 w 243"/>
              <a:gd name="T47" fmla="*/ 555 h 681"/>
              <a:gd name="T48" fmla="*/ 0 w 243"/>
              <a:gd name="T49" fmla="*/ 565 h 681"/>
              <a:gd name="T50" fmla="*/ 3 w 243"/>
              <a:gd name="T51" fmla="*/ 573 h 681"/>
              <a:gd name="T52" fmla="*/ 104 w 243"/>
              <a:gd name="T53" fmla="*/ 675 h 681"/>
              <a:gd name="T54" fmla="*/ 112 w 243"/>
              <a:gd name="T55" fmla="*/ 680 h 681"/>
              <a:gd name="T56" fmla="*/ 121 w 243"/>
              <a:gd name="T57" fmla="*/ 681 h 681"/>
              <a:gd name="T58" fmla="*/ 131 w 243"/>
              <a:gd name="T59" fmla="*/ 680 h 681"/>
              <a:gd name="T60" fmla="*/ 138 w 243"/>
              <a:gd name="T61" fmla="*/ 675 h 681"/>
              <a:gd name="T62" fmla="*/ 239 w 243"/>
              <a:gd name="T63" fmla="*/ 573 h 681"/>
              <a:gd name="T64" fmla="*/ 243 w 243"/>
              <a:gd name="T65" fmla="*/ 565 h 681"/>
              <a:gd name="T66" fmla="*/ 243 w 243"/>
              <a:gd name="T67" fmla="*/ 555 h 681"/>
              <a:gd name="T68" fmla="*/ 239 w 243"/>
              <a:gd name="T69" fmla="*/ 546 h 681"/>
              <a:gd name="T70" fmla="*/ 232 w 243"/>
              <a:gd name="T71" fmla="*/ 540 h 681"/>
              <a:gd name="T72" fmla="*/ 224 w 243"/>
              <a:gd name="T73" fmla="*/ 536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681">
                <a:moveTo>
                  <a:pt x="219" y="536"/>
                </a:moveTo>
                <a:lnTo>
                  <a:pt x="170" y="536"/>
                </a:lnTo>
                <a:lnTo>
                  <a:pt x="170" y="146"/>
                </a:lnTo>
                <a:lnTo>
                  <a:pt x="219" y="146"/>
                </a:lnTo>
                <a:lnTo>
                  <a:pt x="224" y="146"/>
                </a:lnTo>
                <a:lnTo>
                  <a:pt x="228" y="144"/>
                </a:lnTo>
                <a:lnTo>
                  <a:pt x="232" y="141"/>
                </a:lnTo>
                <a:lnTo>
                  <a:pt x="236" y="138"/>
                </a:lnTo>
                <a:lnTo>
                  <a:pt x="239" y="135"/>
                </a:lnTo>
                <a:lnTo>
                  <a:pt x="241" y="131"/>
                </a:lnTo>
                <a:lnTo>
                  <a:pt x="243" y="126"/>
                </a:lnTo>
                <a:lnTo>
                  <a:pt x="243" y="122"/>
                </a:lnTo>
                <a:lnTo>
                  <a:pt x="243" y="117"/>
                </a:lnTo>
                <a:lnTo>
                  <a:pt x="241" y="112"/>
                </a:lnTo>
                <a:lnTo>
                  <a:pt x="239" y="108"/>
                </a:lnTo>
                <a:lnTo>
                  <a:pt x="236" y="105"/>
                </a:lnTo>
                <a:lnTo>
                  <a:pt x="138" y="8"/>
                </a:lnTo>
                <a:lnTo>
                  <a:pt x="135" y="4"/>
                </a:lnTo>
                <a:lnTo>
                  <a:pt x="131" y="2"/>
                </a:lnTo>
                <a:lnTo>
                  <a:pt x="127" y="0"/>
                </a:lnTo>
                <a:lnTo>
                  <a:pt x="121" y="0"/>
                </a:lnTo>
                <a:lnTo>
                  <a:pt x="117" y="0"/>
                </a:lnTo>
                <a:lnTo>
                  <a:pt x="112" y="2"/>
                </a:lnTo>
                <a:lnTo>
                  <a:pt x="108" y="4"/>
                </a:lnTo>
                <a:lnTo>
                  <a:pt x="104" y="8"/>
                </a:lnTo>
                <a:lnTo>
                  <a:pt x="7" y="105"/>
                </a:lnTo>
                <a:lnTo>
                  <a:pt x="3" y="108"/>
                </a:lnTo>
                <a:lnTo>
                  <a:pt x="1" y="112"/>
                </a:lnTo>
                <a:lnTo>
                  <a:pt x="0" y="117"/>
                </a:lnTo>
                <a:lnTo>
                  <a:pt x="0" y="122"/>
                </a:lnTo>
                <a:lnTo>
                  <a:pt x="0" y="126"/>
                </a:lnTo>
                <a:lnTo>
                  <a:pt x="1" y="131"/>
                </a:lnTo>
                <a:lnTo>
                  <a:pt x="3" y="135"/>
                </a:lnTo>
                <a:lnTo>
                  <a:pt x="7" y="138"/>
                </a:lnTo>
                <a:lnTo>
                  <a:pt x="11" y="141"/>
                </a:lnTo>
                <a:lnTo>
                  <a:pt x="15" y="144"/>
                </a:lnTo>
                <a:lnTo>
                  <a:pt x="20" y="146"/>
                </a:lnTo>
                <a:lnTo>
                  <a:pt x="24" y="146"/>
                </a:lnTo>
                <a:lnTo>
                  <a:pt x="73" y="146"/>
                </a:lnTo>
                <a:lnTo>
                  <a:pt x="73" y="536"/>
                </a:lnTo>
                <a:lnTo>
                  <a:pt x="24" y="536"/>
                </a:lnTo>
                <a:lnTo>
                  <a:pt x="20" y="536"/>
                </a:lnTo>
                <a:lnTo>
                  <a:pt x="15" y="538"/>
                </a:lnTo>
                <a:lnTo>
                  <a:pt x="11" y="540"/>
                </a:lnTo>
                <a:lnTo>
                  <a:pt x="7" y="543"/>
                </a:lnTo>
                <a:lnTo>
                  <a:pt x="3" y="546"/>
                </a:lnTo>
                <a:lnTo>
                  <a:pt x="1" y="551"/>
                </a:lnTo>
                <a:lnTo>
                  <a:pt x="0" y="555"/>
                </a:lnTo>
                <a:lnTo>
                  <a:pt x="0" y="559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7" y="577"/>
                </a:lnTo>
                <a:lnTo>
                  <a:pt x="104" y="675"/>
                </a:lnTo>
                <a:lnTo>
                  <a:pt x="108" y="677"/>
                </a:lnTo>
                <a:lnTo>
                  <a:pt x="112" y="680"/>
                </a:lnTo>
                <a:lnTo>
                  <a:pt x="117" y="681"/>
                </a:lnTo>
                <a:lnTo>
                  <a:pt x="121" y="681"/>
                </a:lnTo>
                <a:lnTo>
                  <a:pt x="127" y="681"/>
                </a:lnTo>
                <a:lnTo>
                  <a:pt x="131" y="680"/>
                </a:lnTo>
                <a:lnTo>
                  <a:pt x="135" y="677"/>
                </a:lnTo>
                <a:lnTo>
                  <a:pt x="138" y="675"/>
                </a:lnTo>
                <a:lnTo>
                  <a:pt x="236" y="577"/>
                </a:lnTo>
                <a:lnTo>
                  <a:pt x="239" y="573"/>
                </a:lnTo>
                <a:lnTo>
                  <a:pt x="241" y="569"/>
                </a:lnTo>
                <a:lnTo>
                  <a:pt x="243" y="565"/>
                </a:lnTo>
                <a:lnTo>
                  <a:pt x="243" y="559"/>
                </a:lnTo>
                <a:lnTo>
                  <a:pt x="243" y="555"/>
                </a:lnTo>
                <a:lnTo>
                  <a:pt x="241" y="551"/>
                </a:lnTo>
                <a:lnTo>
                  <a:pt x="239" y="546"/>
                </a:lnTo>
                <a:lnTo>
                  <a:pt x="236" y="543"/>
                </a:lnTo>
                <a:lnTo>
                  <a:pt x="232" y="540"/>
                </a:lnTo>
                <a:lnTo>
                  <a:pt x="228" y="538"/>
                </a:lnTo>
                <a:lnTo>
                  <a:pt x="224" y="536"/>
                </a:lnTo>
                <a:lnTo>
                  <a:pt x="21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100">
            <a:extLst>
              <a:ext uri="{FF2B5EF4-FFF2-40B4-BE49-F238E27FC236}">
                <a16:creationId xmlns:a16="http://schemas.microsoft.com/office/drawing/2014/main" id="{E87EBCFB-CEE0-A68B-A526-E4C81A13B3E9}"/>
              </a:ext>
            </a:extLst>
          </p:cNvPr>
          <p:cNvSpPr>
            <a:spLocks/>
          </p:cNvSpPr>
          <p:nvPr/>
        </p:nvSpPr>
        <p:spPr bwMode="auto">
          <a:xfrm>
            <a:off x="1937457" y="2745288"/>
            <a:ext cx="158039" cy="250907"/>
          </a:xfrm>
          <a:custGeom>
            <a:avLst/>
            <a:gdLst>
              <a:gd name="T0" fmla="*/ 267 w 292"/>
              <a:gd name="T1" fmla="*/ 0 h 462"/>
              <a:gd name="T2" fmla="*/ 263 w 292"/>
              <a:gd name="T3" fmla="*/ 0 h 462"/>
              <a:gd name="T4" fmla="*/ 259 w 292"/>
              <a:gd name="T5" fmla="*/ 1 h 462"/>
              <a:gd name="T6" fmla="*/ 254 w 292"/>
              <a:gd name="T7" fmla="*/ 3 h 462"/>
              <a:gd name="T8" fmla="*/ 250 w 292"/>
              <a:gd name="T9" fmla="*/ 7 h 462"/>
              <a:gd name="T10" fmla="*/ 124 w 292"/>
              <a:gd name="T11" fmla="*/ 134 h 462"/>
              <a:gd name="T12" fmla="*/ 24 w 292"/>
              <a:gd name="T13" fmla="*/ 134 h 462"/>
              <a:gd name="T14" fmla="*/ 19 w 292"/>
              <a:gd name="T15" fmla="*/ 134 h 462"/>
              <a:gd name="T16" fmla="*/ 15 w 292"/>
              <a:gd name="T17" fmla="*/ 135 h 462"/>
              <a:gd name="T18" fmla="*/ 10 w 292"/>
              <a:gd name="T19" fmla="*/ 137 h 462"/>
              <a:gd name="T20" fmla="*/ 7 w 292"/>
              <a:gd name="T21" fmla="*/ 141 h 462"/>
              <a:gd name="T22" fmla="*/ 4 w 292"/>
              <a:gd name="T23" fmla="*/ 145 h 462"/>
              <a:gd name="T24" fmla="*/ 2 w 292"/>
              <a:gd name="T25" fmla="*/ 149 h 462"/>
              <a:gd name="T26" fmla="*/ 1 w 292"/>
              <a:gd name="T27" fmla="*/ 154 h 462"/>
              <a:gd name="T28" fmla="*/ 0 w 292"/>
              <a:gd name="T29" fmla="*/ 158 h 462"/>
              <a:gd name="T30" fmla="*/ 0 w 292"/>
              <a:gd name="T31" fmla="*/ 304 h 462"/>
              <a:gd name="T32" fmla="*/ 1 w 292"/>
              <a:gd name="T33" fmla="*/ 309 h 462"/>
              <a:gd name="T34" fmla="*/ 2 w 292"/>
              <a:gd name="T35" fmla="*/ 313 h 462"/>
              <a:gd name="T36" fmla="*/ 4 w 292"/>
              <a:gd name="T37" fmla="*/ 318 h 462"/>
              <a:gd name="T38" fmla="*/ 7 w 292"/>
              <a:gd name="T39" fmla="*/ 321 h 462"/>
              <a:gd name="T40" fmla="*/ 10 w 292"/>
              <a:gd name="T41" fmla="*/ 324 h 462"/>
              <a:gd name="T42" fmla="*/ 15 w 292"/>
              <a:gd name="T43" fmla="*/ 326 h 462"/>
              <a:gd name="T44" fmla="*/ 19 w 292"/>
              <a:gd name="T45" fmla="*/ 328 h 462"/>
              <a:gd name="T46" fmla="*/ 24 w 292"/>
              <a:gd name="T47" fmla="*/ 328 h 462"/>
              <a:gd name="T48" fmla="*/ 124 w 292"/>
              <a:gd name="T49" fmla="*/ 328 h 462"/>
              <a:gd name="T50" fmla="*/ 250 w 292"/>
              <a:gd name="T51" fmla="*/ 455 h 462"/>
              <a:gd name="T52" fmla="*/ 254 w 292"/>
              <a:gd name="T53" fmla="*/ 458 h 462"/>
              <a:gd name="T54" fmla="*/ 259 w 292"/>
              <a:gd name="T55" fmla="*/ 460 h 462"/>
              <a:gd name="T56" fmla="*/ 263 w 292"/>
              <a:gd name="T57" fmla="*/ 462 h 462"/>
              <a:gd name="T58" fmla="*/ 267 w 292"/>
              <a:gd name="T59" fmla="*/ 462 h 462"/>
              <a:gd name="T60" fmla="*/ 273 w 292"/>
              <a:gd name="T61" fmla="*/ 462 h 462"/>
              <a:gd name="T62" fmla="*/ 277 w 292"/>
              <a:gd name="T63" fmla="*/ 460 h 462"/>
              <a:gd name="T64" fmla="*/ 281 w 292"/>
              <a:gd name="T65" fmla="*/ 458 h 462"/>
              <a:gd name="T66" fmla="*/ 285 w 292"/>
              <a:gd name="T67" fmla="*/ 455 h 462"/>
              <a:gd name="T68" fmla="*/ 288 w 292"/>
              <a:gd name="T69" fmla="*/ 452 h 462"/>
              <a:gd name="T70" fmla="*/ 290 w 292"/>
              <a:gd name="T71" fmla="*/ 447 h 462"/>
              <a:gd name="T72" fmla="*/ 291 w 292"/>
              <a:gd name="T73" fmla="*/ 443 h 462"/>
              <a:gd name="T74" fmla="*/ 292 w 292"/>
              <a:gd name="T75" fmla="*/ 438 h 462"/>
              <a:gd name="T76" fmla="*/ 292 w 292"/>
              <a:gd name="T77" fmla="*/ 24 h 462"/>
              <a:gd name="T78" fmla="*/ 291 w 292"/>
              <a:gd name="T79" fmla="*/ 20 h 462"/>
              <a:gd name="T80" fmla="*/ 290 w 292"/>
              <a:gd name="T81" fmla="*/ 15 h 462"/>
              <a:gd name="T82" fmla="*/ 288 w 292"/>
              <a:gd name="T83" fmla="*/ 11 h 462"/>
              <a:gd name="T84" fmla="*/ 285 w 292"/>
              <a:gd name="T85" fmla="*/ 7 h 462"/>
              <a:gd name="T86" fmla="*/ 281 w 292"/>
              <a:gd name="T87" fmla="*/ 3 h 462"/>
              <a:gd name="T88" fmla="*/ 277 w 292"/>
              <a:gd name="T89" fmla="*/ 1 h 462"/>
              <a:gd name="T90" fmla="*/ 273 w 292"/>
              <a:gd name="T91" fmla="*/ 0 h 462"/>
              <a:gd name="T92" fmla="*/ 267 w 292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2" h="462">
                <a:moveTo>
                  <a:pt x="267" y="0"/>
                </a:moveTo>
                <a:lnTo>
                  <a:pt x="263" y="0"/>
                </a:lnTo>
                <a:lnTo>
                  <a:pt x="259" y="1"/>
                </a:lnTo>
                <a:lnTo>
                  <a:pt x="254" y="3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0" y="137"/>
                </a:lnTo>
                <a:lnTo>
                  <a:pt x="7" y="141"/>
                </a:lnTo>
                <a:lnTo>
                  <a:pt x="4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4" y="318"/>
                </a:lnTo>
                <a:lnTo>
                  <a:pt x="7" y="321"/>
                </a:lnTo>
                <a:lnTo>
                  <a:pt x="10" y="324"/>
                </a:lnTo>
                <a:lnTo>
                  <a:pt x="15" y="326"/>
                </a:lnTo>
                <a:lnTo>
                  <a:pt x="19" y="328"/>
                </a:lnTo>
                <a:lnTo>
                  <a:pt x="24" y="328"/>
                </a:lnTo>
                <a:lnTo>
                  <a:pt x="124" y="328"/>
                </a:lnTo>
                <a:lnTo>
                  <a:pt x="250" y="455"/>
                </a:lnTo>
                <a:lnTo>
                  <a:pt x="254" y="458"/>
                </a:lnTo>
                <a:lnTo>
                  <a:pt x="259" y="460"/>
                </a:lnTo>
                <a:lnTo>
                  <a:pt x="263" y="462"/>
                </a:lnTo>
                <a:lnTo>
                  <a:pt x="267" y="462"/>
                </a:lnTo>
                <a:lnTo>
                  <a:pt x="273" y="462"/>
                </a:lnTo>
                <a:lnTo>
                  <a:pt x="277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2" y="438"/>
                </a:lnTo>
                <a:lnTo>
                  <a:pt x="292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3"/>
                </a:lnTo>
                <a:lnTo>
                  <a:pt x="277" y="1"/>
                </a:lnTo>
                <a:lnTo>
                  <a:pt x="273" y="0"/>
                </a:lnTo>
                <a:lnTo>
                  <a:pt x="2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101">
            <a:extLst>
              <a:ext uri="{FF2B5EF4-FFF2-40B4-BE49-F238E27FC236}">
                <a16:creationId xmlns:a16="http://schemas.microsoft.com/office/drawing/2014/main" id="{7CB65739-1347-B185-C735-FE55D115927E}"/>
              </a:ext>
            </a:extLst>
          </p:cNvPr>
          <p:cNvSpPr>
            <a:spLocks/>
          </p:cNvSpPr>
          <p:nvPr/>
        </p:nvSpPr>
        <p:spPr bwMode="auto">
          <a:xfrm>
            <a:off x="2124823" y="2820233"/>
            <a:ext cx="50508" cy="99385"/>
          </a:xfrm>
          <a:custGeom>
            <a:avLst/>
            <a:gdLst>
              <a:gd name="T0" fmla="*/ 84 w 93"/>
              <a:gd name="T1" fmla="*/ 133 h 183"/>
              <a:gd name="T2" fmla="*/ 92 w 93"/>
              <a:gd name="T3" fmla="*/ 106 h 183"/>
              <a:gd name="T4" fmla="*/ 92 w 93"/>
              <a:gd name="T5" fmla="*/ 78 h 183"/>
              <a:gd name="T6" fmla="*/ 84 w 93"/>
              <a:gd name="T7" fmla="*/ 51 h 183"/>
              <a:gd name="T8" fmla="*/ 72 w 93"/>
              <a:gd name="T9" fmla="*/ 32 h 183"/>
              <a:gd name="T10" fmla="*/ 63 w 93"/>
              <a:gd name="T11" fmla="*/ 21 h 183"/>
              <a:gd name="T12" fmla="*/ 53 w 93"/>
              <a:gd name="T13" fmla="*/ 12 h 183"/>
              <a:gd name="T14" fmla="*/ 40 w 93"/>
              <a:gd name="T15" fmla="*/ 6 h 183"/>
              <a:gd name="T16" fmla="*/ 29 w 93"/>
              <a:gd name="T17" fmla="*/ 2 h 183"/>
              <a:gd name="T18" fmla="*/ 20 w 93"/>
              <a:gd name="T19" fmla="*/ 2 h 183"/>
              <a:gd name="T20" fmla="*/ 11 w 93"/>
              <a:gd name="T21" fmla="*/ 5 h 183"/>
              <a:gd name="T22" fmla="*/ 4 w 93"/>
              <a:gd name="T23" fmla="*/ 11 h 183"/>
              <a:gd name="T24" fmla="*/ 0 w 93"/>
              <a:gd name="T25" fmla="*/ 20 h 183"/>
              <a:gd name="T26" fmla="*/ 0 w 93"/>
              <a:gd name="T27" fmla="*/ 29 h 183"/>
              <a:gd name="T28" fmla="*/ 2 w 93"/>
              <a:gd name="T29" fmla="*/ 36 h 183"/>
              <a:gd name="T30" fmla="*/ 10 w 93"/>
              <a:gd name="T31" fmla="*/ 44 h 183"/>
              <a:gd name="T32" fmla="*/ 23 w 93"/>
              <a:gd name="T33" fmla="*/ 52 h 183"/>
              <a:gd name="T34" fmla="*/ 35 w 93"/>
              <a:gd name="T35" fmla="*/ 62 h 183"/>
              <a:gd name="T36" fmla="*/ 42 w 93"/>
              <a:gd name="T37" fmla="*/ 75 h 183"/>
              <a:gd name="T38" fmla="*/ 44 w 93"/>
              <a:gd name="T39" fmla="*/ 86 h 183"/>
              <a:gd name="T40" fmla="*/ 44 w 93"/>
              <a:gd name="T41" fmla="*/ 98 h 183"/>
              <a:gd name="T42" fmla="*/ 42 w 93"/>
              <a:gd name="T43" fmla="*/ 110 h 183"/>
              <a:gd name="T44" fmla="*/ 35 w 93"/>
              <a:gd name="T45" fmla="*/ 121 h 183"/>
              <a:gd name="T46" fmla="*/ 23 w 93"/>
              <a:gd name="T47" fmla="*/ 132 h 183"/>
              <a:gd name="T48" fmla="*/ 10 w 93"/>
              <a:gd name="T49" fmla="*/ 140 h 183"/>
              <a:gd name="T50" fmla="*/ 2 w 93"/>
              <a:gd name="T51" fmla="*/ 148 h 183"/>
              <a:gd name="T52" fmla="*/ 0 w 93"/>
              <a:gd name="T53" fmla="*/ 155 h 183"/>
              <a:gd name="T54" fmla="*/ 0 w 93"/>
              <a:gd name="T55" fmla="*/ 164 h 183"/>
              <a:gd name="T56" fmla="*/ 4 w 93"/>
              <a:gd name="T57" fmla="*/ 172 h 183"/>
              <a:gd name="T58" fmla="*/ 11 w 93"/>
              <a:gd name="T59" fmla="*/ 180 h 183"/>
              <a:gd name="T60" fmla="*/ 20 w 93"/>
              <a:gd name="T61" fmla="*/ 183 h 183"/>
              <a:gd name="T62" fmla="*/ 29 w 93"/>
              <a:gd name="T63" fmla="*/ 183 h 183"/>
              <a:gd name="T64" fmla="*/ 40 w 93"/>
              <a:gd name="T65" fmla="*/ 179 h 183"/>
              <a:gd name="T66" fmla="*/ 53 w 93"/>
              <a:gd name="T67" fmla="*/ 171 h 183"/>
              <a:gd name="T68" fmla="*/ 68 w 93"/>
              <a:gd name="T69" fmla="*/ 15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3">
                <a:moveTo>
                  <a:pt x="77" y="146"/>
                </a:moveTo>
                <a:lnTo>
                  <a:pt x="84" y="133"/>
                </a:lnTo>
                <a:lnTo>
                  <a:pt x="89" y="120"/>
                </a:lnTo>
                <a:lnTo>
                  <a:pt x="92" y="106"/>
                </a:lnTo>
                <a:lnTo>
                  <a:pt x="93" y="92"/>
                </a:lnTo>
                <a:lnTo>
                  <a:pt x="92" y="78"/>
                </a:lnTo>
                <a:lnTo>
                  <a:pt x="89" y="64"/>
                </a:lnTo>
                <a:lnTo>
                  <a:pt x="84" y="51"/>
                </a:lnTo>
                <a:lnTo>
                  <a:pt x="77" y="38"/>
                </a:lnTo>
                <a:lnTo>
                  <a:pt x="72" y="32"/>
                </a:lnTo>
                <a:lnTo>
                  <a:pt x="68" y="26"/>
                </a:lnTo>
                <a:lnTo>
                  <a:pt x="63" y="21"/>
                </a:lnTo>
                <a:lnTo>
                  <a:pt x="58" y="17"/>
                </a:lnTo>
                <a:lnTo>
                  <a:pt x="53" y="12"/>
                </a:lnTo>
                <a:lnTo>
                  <a:pt x="47" y="9"/>
                </a:lnTo>
                <a:lnTo>
                  <a:pt x="40" y="6"/>
                </a:lnTo>
                <a:lnTo>
                  <a:pt x="34" y="3"/>
                </a:lnTo>
                <a:lnTo>
                  <a:pt x="29" y="2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1" y="33"/>
                </a:lnTo>
                <a:lnTo>
                  <a:pt x="2" y="36"/>
                </a:lnTo>
                <a:lnTo>
                  <a:pt x="4" y="38"/>
                </a:lnTo>
                <a:lnTo>
                  <a:pt x="10" y="44"/>
                </a:lnTo>
                <a:lnTo>
                  <a:pt x="16" y="48"/>
                </a:lnTo>
                <a:lnTo>
                  <a:pt x="23" y="52"/>
                </a:lnTo>
                <a:lnTo>
                  <a:pt x="28" y="57"/>
                </a:lnTo>
                <a:lnTo>
                  <a:pt x="35" y="62"/>
                </a:lnTo>
                <a:lnTo>
                  <a:pt x="40" y="71"/>
                </a:lnTo>
                <a:lnTo>
                  <a:pt x="42" y="75"/>
                </a:lnTo>
                <a:lnTo>
                  <a:pt x="43" y="80"/>
                </a:lnTo>
                <a:lnTo>
                  <a:pt x="44" y="86"/>
                </a:lnTo>
                <a:lnTo>
                  <a:pt x="44" y="92"/>
                </a:lnTo>
                <a:lnTo>
                  <a:pt x="44" y="98"/>
                </a:lnTo>
                <a:lnTo>
                  <a:pt x="43" y="104"/>
                </a:lnTo>
                <a:lnTo>
                  <a:pt x="42" y="110"/>
                </a:lnTo>
                <a:lnTo>
                  <a:pt x="40" y="114"/>
                </a:lnTo>
                <a:lnTo>
                  <a:pt x="35" y="121"/>
                </a:lnTo>
                <a:lnTo>
                  <a:pt x="28" y="127"/>
                </a:lnTo>
                <a:lnTo>
                  <a:pt x="23" y="132"/>
                </a:lnTo>
                <a:lnTo>
                  <a:pt x="16" y="135"/>
                </a:lnTo>
                <a:lnTo>
                  <a:pt x="10" y="140"/>
                </a:lnTo>
                <a:lnTo>
                  <a:pt x="4" y="145"/>
                </a:lnTo>
                <a:lnTo>
                  <a:pt x="2" y="148"/>
                </a:lnTo>
                <a:lnTo>
                  <a:pt x="1" y="152"/>
                </a:lnTo>
                <a:lnTo>
                  <a:pt x="0" y="155"/>
                </a:lnTo>
                <a:lnTo>
                  <a:pt x="0" y="159"/>
                </a:lnTo>
                <a:lnTo>
                  <a:pt x="0" y="164"/>
                </a:lnTo>
                <a:lnTo>
                  <a:pt x="2" y="169"/>
                </a:lnTo>
                <a:lnTo>
                  <a:pt x="4" y="172"/>
                </a:lnTo>
                <a:lnTo>
                  <a:pt x="8" y="176"/>
                </a:lnTo>
                <a:lnTo>
                  <a:pt x="11" y="180"/>
                </a:lnTo>
                <a:lnTo>
                  <a:pt x="15" y="182"/>
                </a:lnTo>
                <a:lnTo>
                  <a:pt x="20" y="183"/>
                </a:lnTo>
                <a:lnTo>
                  <a:pt x="25" y="183"/>
                </a:lnTo>
                <a:lnTo>
                  <a:pt x="29" y="183"/>
                </a:lnTo>
                <a:lnTo>
                  <a:pt x="34" y="182"/>
                </a:lnTo>
                <a:lnTo>
                  <a:pt x="40" y="179"/>
                </a:lnTo>
                <a:lnTo>
                  <a:pt x="47" y="175"/>
                </a:lnTo>
                <a:lnTo>
                  <a:pt x="53" y="171"/>
                </a:lnTo>
                <a:lnTo>
                  <a:pt x="58" y="167"/>
                </a:lnTo>
                <a:lnTo>
                  <a:pt x="68" y="157"/>
                </a:lnTo>
                <a:lnTo>
                  <a:pt x="77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102">
            <a:extLst>
              <a:ext uri="{FF2B5EF4-FFF2-40B4-BE49-F238E27FC236}">
                <a16:creationId xmlns:a16="http://schemas.microsoft.com/office/drawing/2014/main" id="{B62D563C-6C37-0D93-59A1-3AB27570B277}"/>
              </a:ext>
            </a:extLst>
          </p:cNvPr>
          <p:cNvSpPr>
            <a:spLocks/>
          </p:cNvSpPr>
          <p:nvPr/>
        </p:nvSpPr>
        <p:spPr bwMode="auto">
          <a:xfrm>
            <a:off x="2146005" y="2772986"/>
            <a:ext cx="81463" cy="195513"/>
          </a:xfrm>
          <a:custGeom>
            <a:avLst/>
            <a:gdLst>
              <a:gd name="T0" fmla="*/ 127 w 152"/>
              <a:gd name="T1" fmla="*/ 276 h 362"/>
              <a:gd name="T2" fmla="*/ 140 w 152"/>
              <a:gd name="T3" fmla="*/ 250 h 362"/>
              <a:gd name="T4" fmla="*/ 148 w 152"/>
              <a:gd name="T5" fmla="*/ 223 h 362"/>
              <a:gd name="T6" fmla="*/ 152 w 152"/>
              <a:gd name="T7" fmla="*/ 195 h 362"/>
              <a:gd name="T8" fmla="*/ 152 w 152"/>
              <a:gd name="T9" fmla="*/ 166 h 362"/>
              <a:gd name="T10" fmla="*/ 148 w 152"/>
              <a:gd name="T11" fmla="*/ 138 h 362"/>
              <a:gd name="T12" fmla="*/ 140 w 152"/>
              <a:gd name="T13" fmla="*/ 112 h 362"/>
              <a:gd name="T14" fmla="*/ 127 w 152"/>
              <a:gd name="T15" fmla="*/ 86 h 362"/>
              <a:gd name="T16" fmla="*/ 111 w 152"/>
              <a:gd name="T17" fmla="*/ 61 h 362"/>
              <a:gd name="T18" fmla="*/ 93 w 152"/>
              <a:gd name="T19" fmla="*/ 40 h 362"/>
              <a:gd name="T20" fmla="*/ 71 w 152"/>
              <a:gd name="T21" fmla="*/ 23 h 362"/>
              <a:gd name="T22" fmla="*/ 47 w 152"/>
              <a:gd name="T23" fmla="*/ 7 h 362"/>
              <a:gd name="T24" fmla="*/ 29 w 152"/>
              <a:gd name="T25" fmla="*/ 0 h 362"/>
              <a:gd name="T26" fmla="*/ 19 w 152"/>
              <a:gd name="T27" fmla="*/ 0 h 362"/>
              <a:gd name="T28" fmla="*/ 11 w 152"/>
              <a:gd name="T29" fmla="*/ 4 h 362"/>
              <a:gd name="T30" fmla="*/ 4 w 152"/>
              <a:gd name="T31" fmla="*/ 11 h 362"/>
              <a:gd name="T32" fmla="*/ 1 w 152"/>
              <a:gd name="T33" fmla="*/ 19 h 362"/>
              <a:gd name="T34" fmla="*/ 1 w 152"/>
              <a:gd name="T35" fmla="*/ 31 h 362"/>
              <a:gd name="T36" fmla="*/ 9 w 152"/>
              <a:gd name="T37" fmla="*/ 42 h 362"/>
              <a:gd name="T38" fmla="*/ 33 w 152"/>
              <a:gd name="T39" fmla="*/ 56 h 362"/>
              <a:gd name="T40" fmla="*/ 57 w 152"/>
              <a:gd name="T41" fmla="*/ 74 h 362"/>
              <a:gd name="T42" fmla="*/ 79 w 152"/>
              <a:gd name="T43" fmla="*/ 100 h 362"/>
              <a:gd name="T44" fmla="*/ 95 w 152"/>
              <a:gd name="T45" fmla="*/ 131 h 362"/>
              <a:gd name="T46" fmla="*/ 103 w 152"/>
              <a:gd name="T47" fmla="*/ 164 h 362"/>
              <a:gd name="T48" fmla="*/ 103 w 152"/>
              <a:gd name="T49" fmla="*/ 199 h 362"/>
              <a:gd name="T50" fmla="*/ 95 w 152"/>
              <a:gd name="T51" fmla="*/ 231 h 362"/>
              <a:gd name="T52" fmla="*/ 79 w 152"/>
              <a:gd name="T53" fmla="*/ 262 h 362"/>
              <a:gd name="T54" fmla="*/ 57 w 152"/>
              <a:gd name="T55" fmla="*/ 287 h 362"/>
              <a:gd name="T56" fmla="*/ 33 w 152"/>
              <a:gd name="T57" fmla="*/ 305 h 362"/>
              <a:gd name="T58" fmla="*/ 9 w 152"/>
              <a:gd name="T59" fmla="*/ 319 h 362"/>
              <a:gd name="T60" fmla="*/ 1 w 152"/>
              <a:gd name="T61" fmla="*/ 330 h 362"/>
              <a:gd name="T62" fmla="*/ 1 w 152"/>
              <a:gd name="T63" fmla="*/ 342 h 362"/>
              <a:gd name="T64" fmla="*/ 4 w 152"/>
              <a:gd name="T65" fmla="*/ 351 h 362"/>
              <a:gd name="T66" fmla="*/ 12 w 152"/>
              <a:gd name="T67" fmla="*/ 358 h 362"/>
              <a:gd name="T68" fmla="*/ 20 w 152"/>
              <a:gd name="T69" fmla="*/ 362 h 362"/>
              <a:gd name="T70" fmla="*/ 30 w 152"/>
              <a:gd name="T71" fmla="*/ 362 h 362"/>
              <a:gd name="T72" fmla="*/ 47 w 152"/>
              <a:gd name="T73" fmla="*/ 354 h 362"/>
              <a:gd name="T74" fmla="*/ 71 w 152"/>
              <a:gd name="T75" fmla="*/ 340 h 362"/>
              <a:gd name="T76" fmla="*/ 93 w 152"/>
              <a:gd name="T77" fmla="*/ 322 h 362"/>
              <a:gd name="T78" fmla="*/ 111 w 152"/>
              <a:gd name="T79" fmla="*/ 30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2" h="362">
                <a:moveTo>
                  <a:pt x="120" y="288"/>
                </a:moveTo>
                <a:lnTo>
                  <a:pt x="127" y="276"/>
                </a:lnTo>
                <a:lnTo>
                  <a:pt x="134" y="263"/>
                </a:lnTo>
                <a:lnTo>
                  <a:pt x="140" y="250"/>
                </a:lnTo>
                <a:lnTo>
                  <a:pt x="145" y="237"/>
                </a:lnTo>
                <a:lnTo>
                  <a:pt x="148" y="223"/>
                </a:lnTo>
                <a:lnTo>
                  <a:pt x="150" y="209"/>
                </a:lnTo>
                <a:lnTo>
                  <a:pt x="152" y="195"/>
                </a:lnTo>
                <a:lnTo>
                  <a:pt x="152" y="181"/>
                </a:lnTo>
                <a:lnTo>
                  <a:pt x="152" y="166"/>
                </a:lnTo>
                <a:lnTo>
                  <a:pt x="150" y="152"/>
                </a:lnTo>
                <a:lnTo>
                  <a:pt x="148" y="138"/>
                </a:lnTo>
                <a:lnTo>
                  <a:pt x="145" y="125"/>
                </a:lnTo>
                <a:lnTo>
                  <a:pt x="140" y="112"/>
                </a:lnTo>
                <a:lnTo>
                  <a:pt x="134" y="99"/>
                </a:lnTo>
                <a:lnTo>
                  <a:pt x="127" y="86"/>
                </a:lnTo>
                <a:lnTo>
                  <a:pt x="120" y="73"/>
                </a:lnTo>
                <a:lnTo>
                  <a:pt x="111" y="61"/>
                </a:lnTo>
                <a:lnTo>
                  <a:pt x="103" y="51"/>
                </a:lnTo>
                <a:lnTo>
                  <a:pt x="93" y="40"/>
                </a:lnTo>
                <a:lnTo>
                  <a:pt x="82" y="31"/>
                </a:lnTo>
                <a:lnTo>
                  <a:pt x="71" y="23"/>
                </a:lnTo>
                <a:lnTo>
                  <a:pt x="59" y="15"/>
                </a:lnTo>
                <a:lnTo>
                  <a:pt x="47" y="7"/>
                </a:lnTo>
                <a:lnTo>
                  <a:pt x="34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1" y="31"/>
                </a:lnTo>
                <a:lnTo>
                  <a:pt x="4" y="38"/>
                </a:lnTo>
                <a:lnTo>
                  <a:pt x="9" y="42"/>
                </a:lnTo>
                <a:lnTo>
                  <a:pt x="15" y="46"/>
                </a:lnTo>
                <a:lnTo>
                  <a:pt x="33" y="56"/>
                </a:lnTo>
                <a:lnTo>
                  <a:pt x="44" y="64"/>
                </a:lnTo>
                <a:lnTo>
                  <a:pt x="57" y="74"/>
                </a:lnTo>
                <a:lnTo>
                  <a:pt x="69" y="86"/>
                </a:lnTo>
                <a:lnTo>
                  <a:pt x="79" y="100"/>
                </a:lnTo>
                <a:lnTo>
                  <a:pt x="88" y="115"/>
                </a:lnTo>
                <a:lnTo>
                  <a:pt x="95" y="131"/>
                </a:lnTo>
                <a:lnTo>
                  <a:pt x="99" y="147"/>
                </a:lnTo>
                <a:lnTo>
                  <a:pt x="103" y="164"/>
                </a:lnTo>
                <a:lnTo>
                  <a:pt x="104" y="181"/>
                </a:lnTo>
                <a:lnTo>
                  <a:pt x="103" y="199"/>
                </a:lnTo>
                <a:lnTo>
                  <a:pt x="99" y="215"/>
                </a:lnTo>
                <a:lnTo>
                  <a:pt x="95" y="231"/>
                </a:lnTo>
                <a:lnTo>
                  <a:pt x="88" y="247"/>
                </a:lnTo>
                <a:lnTo>
                  <a:pt x="79" y="262"/>
                </a:lnTo>
                <a:lnTo>
                  <a:pt x="69" y="275"/>
                </a:lnTo>
                <a:lnTo>
                  <a:pt x="57" y="287"/>
                </a:lnTo>
                <a:lnTo>
                  <a:pt x="44" y="299"/>
                </a:lnTo>
                <a:lnTo>
                  <a:pt x="33" y="305"/>
                </a:lnTo>
                <a:lnTo>
                  <a:pt x="15" y="315"/>
                </a:lnTo>
                <a:lnTo>
                  <a:pt x="9" y="319"/>
                </a:lnTo>
                <a:lnTo>
                  <a:pt x="4" y="325"/>
                </a:lnTo>
                <a:lnTo>
                  <a:pt x="1" y="330"/>
                </a:lnTo>
                <a:lnTo>
                  <a:pt x="0" y="338"/>
                </a:lnTo>
                <a:lnTo>
                  <a:pt x="1" y="342"/>
                </a:lnTo>
                <a:lnTo>
                  <a:pt x="2" y="346"/>
                </a:lnTo>
                <a:lnTo>
                  <a:pt x="4" y="351"/>
                </a:lnTo>
                <a:lnTo>
                  <a:pt x="7" y="355"/>
                </a:lnTo>
                <a:lnTo>
                  <a:pt x="12" y="358"/>
                </a:lnTo>
                <a:lnTo>
                  <a:pt x="15" y="361"/>
                </a:lnTo>
                <a:lnTo>
                  <a:pt x="20" y="362"/>
                </a:lnTo>
                <a:lnTo>
                  <a:pt x="25" y="362"/>
                </a:lnTo>
                <a:lnTo>
                  <a:pt x="30" y="362"/>
                </a:lnTo>
                <a:lnTo>
                  <a:pt x="34" y="361"/>
                </a:lnTo>
                <a:lnTo>
                  <a:pt x="47" y="354"/>
                </a:lnTo>
                <a:lnTo>
                  <a:pt x="59" y="348"/>
                </a:lnTo>
                <a:lnTo>
                  <a:pt x="71" y="340"/>
                </a:lnTo>
                <a:lnTo>
                  <a:pt x="82" y="331"/>
                </a:lnTo>
                <a:lnTo>
                  <a:pt x="93" y="322"/>
                </a:lnTo>
                <a:lnTo>
                  <a:pt x="103" y="312"/>
                </a:lnTo>
                <a:lnTo>
                  <a:pt x="111" y="300"/>
                </a:lnTo>
                <a:lnTo>
                  <a:pt x="120" y="2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103">
            <a:extLst>
              <a:ext uri="{FF2B5EF4-FFF2-40B4-BE49-F238E27FC236}">
                <a16:creationId xmlns:a16="http://schemas.microsoft.com/office/drawing/2014/main" id="{A64A8B4D-23DE-78FE-FA7E-8889DCD821F3}"/>
              </a:ext>
            </a:extLst>
          </p:cNvPr>
          <p:cNvSpPr>
            <a:spLocks/>
          </p:cNvSpPr>
          <p:nvPr/>
        </p:nvSpPr>
        <p:spPr bwMode="auto">
          <a:xfrm>
            <a:off x="2167185" y="2724107"/>
            <a:ext cx="114049" cy="293269"/>
          </a:xfrm>
          <a:custGeom>
            <a:avLst/>
            <a:gdLst>
              <a:gd name="T0" fmla="*/ 150 w 210"/>
              <a:gd name="T1" fmla="*/ 92 h 541"/>
              <a:gd name="T2" fmla="*/ 122 w 210"/>
              <a:gd name="T3" fmla="*/ 61 h 541"/>
              <a:gd name="T4" fmla="*/ 89 w 210"/>
              <a:gd name="T5" fmla="*/ 34 h 541"/>
              <a:gd name="T6" fmla="*/ 54 w 210"/>
              <a:gd name="T7" fmla="*/ 12 h 541"/>
              <a:gd name="T8" fmla="*/ 29 w 210"/>
              <a:gd name="T9" fmla="*/ 1 h 541"/>
              <a:gd name="T10" fmla="*/ 19 w 210"/>
              <a:gd name="T11" fmla="*/ 1 h 541"/>
              <a:gd name="T12" fmla="*/ 11 w 210"/>
              <a:gd name="T13" fmla="*/ 5 h 541"/>
              <a:gd name="T14" fmla="*/ 4 w 210"/>
              <a:gd name="T15" fmla="*/ 11 h 541"/>
              <a:gd name="T16" fmla="*/ 0 w 210"/>
              <a:gd name="T17" fmla="*/ 20 h 541"/>
              <a:gd name="T18" fmla="*/ 1 w 210"/>
              <a:gd name="T19" fmla="*/ 32 h 541"/>
              <a:gd name="T20" fmla="*/ 8 w 210"/>
              <a:gd name="T21" fmla="*/ 42 h 541"/>
              <a:gd name="T22" fmla="*/ 18 w 210"/>
              <a:gd name="T23" fmla="*/ 49 h 541"/>
              <a:gd name="T24" fmla="*/ 28 w 210"/>
              <a:gd name="T25" fmla="*/ 53 h 541"/>
              <a:gd name="T26" fmla="*/ 48 w 210"/>
              <a:gd name="T27" fmla="*/ 65 h 541"/>
              <a:gd name="T28" fmla="*/ 74 w 210"/>
              <a:gd name="T29" fmla="*/ 83 h 541"/>
              <a:gd name="T30" fmla="*/ 95 w 210"/>
              <a:gd name="T31" fmla="*/ 103 h 541"/>
              <a:gd name="T32" fmla="*/ 113 w 210"/>
              <a:gd name="T33" fmla="*/ 124 h 541"/>
              <a:gd name="T34" fmla="*/ 129 w 210"/>
              <a:gd name="T35" fmla="*/ 148 h 541"/>
              <a:gd name="T36" fmla="*/ 142 w 210"/>
              <a:gd name="T37" fmla="*/ 174 h 541"/>
              <a:gd name="T38" fmla="*/ 152 w 210"/>
              <a:gd name="T39" fmla="*/ 201 h 541"/>
              <a:gd name="T40" fmla="*/ 159 w 210"/>
              <a:gd name="T41" fmla="*/ 228 h 541"/>
              <a:gd name="T42" fmla="*/ 162 w 210"/>
              <a:gd name="T43" fmla="*/ 256 h 541"/>
              <a:gd name="T44" fmla="*/ 162 w 210"/>
              <a:gd name="T45" fmla="*/ 285 h 541"/>
              <a:gd name="T46" fmla="*/ 159 w 210"/>
              <a:gd name="T47" fmla="*/ 313 h 541"/>
              <a:gd name="T48" fmla="*/ 152 w 210"/>
              <a:gd name="T49" fmla="*/ 341 h 541"/>
              <a:gd name="T50" fmla="*/ 142 w 210"/>
              <a:gd name="T51" fmla="*/ 367 h 541"/>
              <a:gd name="T52" fmla="*/ 129 w 210"/>
              <a:gd name="T53" fmla="*/ 393 h 541"/>
              <a:gd name="T54" fmla="*/ 113 w 210"/>
              <a:gd name="T55" fmla="*/ 417 h 541"/>
              <a:gd name="T56" fmla="*/ 95 w 210"/>
              <a:gd name="T57" fmla="*/ 439 h 541"/>
              <a:gd name="T58" fmla="*/ 74 w 210"/>
              <a:gd name="T59" fmla="*/ 458 h 541"/>
              <a:gd name="T60" fmla="*/ 48 w 210"/>
              <a:gd name="T61" fmla="*/ 478 h 541"/>
              <a:gd name="T62" fmla="*/ 28 w 210"/>
              <a:gd name="T63" fmla="*/ 488 h 541"/>
              <a:gd name="T64" fmla="*/ 18 w 210"/>
              <a:gd name="T65" fmla="*/ 493 h 541"/>
              <a:gd name="T66" fmla="*/ 8 w 210"/>
              <a:gd name="T67" fmla="*/ 499 h 541"/>
              <a:gd name="T68" fmla="*/ 1 w 210"/>
              <a:gd name="T69" fmla="*/ 511 h 541"/>
              <a:gd name="T70" fmla="*/ 0 w 210"/>
              <a:gd name="T71" fmla="*/ 522 h 541"/>
              <a:gd name="T72" fmla="*/ 4 w 210"/>
              <a:gd name="T73" fmla="*/ 530 h 541"/>
              <a:gd name="T74" fmla="*/ 11 w 210"/>
              <a:gd name="T75" fmla="*/ 537 h 541"/>
              <a:gd name="T76" fmla="*/ 19 w 210"/>
              <a:gd name="T77" fmla="*/ 541 h 541"/>
              <a:gd name="T78" fmla="*/ 29 w 210"/>
              <a:gd name="T79" fmla="*/ 541 h 541"/>
              <a:gd name="T80" fmla="*/ 54 w 210"/>
              <a:gd name="T81" fmla="*/ 530 h 541"/>
              <a:gd name="T82" fmla="*/ 89 w 210"/>
              <a:gd name="T83" fmla="*/ 508 h 541"/>
              <a:gd name="T84" fmla="*/ 122 w 210"/>
              <a:gd name="T85" fmla="*/ 481 h 541"/>
              <a:gd name="T86" fmla="*/ 150 w 210"/>
              <a:gd name="T87" fmla="*/ 449 h 541"/>
              <a:gd name="T88" fmla="*/ 174 w 210"/>
              <a:gd name="T89" fmla="*/ 413 h 541"/>
              <a:gd name="T90" fmla="*/ 192 w 210"/>
              <a:gd name="T91" fmla="*/ 375 h 541"/>
              <a:gd name="T92" fmla="*/ 204 w 210"/>
              <a:gd name="T93" fmla="*/ 335 h 541"/>
              <a:gd name="T94" fmla="*/ 210 w 210"/>
              <a:gd name="T95" fmla="*/ 293 h 541"/>
              <a:gd name="T96" fmla="*/ 210 w 210"/>
              <a:gd name="T97" fmla="*/ 250 h 541"/>
              <a:gd name="T98" fmla="*/ 204 w 210"/>
              <a:gd name="T99" fmla="*/ 208 h 541"/>
              <a:gd name="T100" fmla="*/ 192 w 210"/>
              <a:gd name="T101" fmla="*/ 168 h 541"/>
              <a:gd name="T102" fmla="*/ 174 w 210"/>
              <a:gd name="T103" fmla="*/ 12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0" h="541">
                <a:moveTo>
                  <a:pt x="163" y="110"/>
                </a:moveTo>
                <a:lnTo>
                  <a:pt x="150" y="92"/>
                </a:lnTo>
                <a:lnTo>
                  <a:pt x="136" y="76"/>
                </a:lnTo>
                <a:lnTo>
                  <a:pt x="122" y="61"/>
                </a:lnTo>
                <a:lnTo>
                  <a:pt x="107" y="47"/>
                </a:lnTo>
                <a:lnTo>
                  <a:pt x="89" y="34"/>
                </a:lnTo>
                <a:lnTo>
                  <a:pt x="72" y="22"/>
                </a:lnTo>
                <a:lnTo>
                  <a:pt x="54" y="12"/>
                </a:lnTo>
                <a:lnTo>
                  <a:pt x="34" y="2"/>
                </a:lnTo>
                <a:lnTo>
                  <a:pt x="29" y="1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5"/>
                </a:lnTo>
                <a:lnTo>
                  <a:pt x="7" y="8"/>
                </a:lnTo>
                <a:lnTo>
                  <a:pt x="4" y="11"/>
                </a:lnTo>
                <a:lnTo>
                  <a:pt x="2" y="15"/>
                </a:lnTo>
                <a:lnTo>
                  <a:pt x="0" y="20"/>
                </a:lnTo>
                <a:lnTo>
                  <a:pt x="0" y="25"/>
                </a:lnTo>
                <a:lnTo>
                  <a:pt x="1" y="32"/>
                </a:lnTo>
                <a:lnTo>
                  <a:pt x="3" y="37"/>
                </a:lnTo>
                <a:lnTo>
                  <a:pt x="8" y="42"/>
                </a:lnTo>
                <a:lnTo>
                  <a:pt x="15" y="48"/>
                </a:lnTo>
                <a:lnTo>
                  <a:pt x="18" y="49"/>
                </a:lnTo>
                <a:lnTo>
                  <a:pt x="24" y="51"/>
                </a:lnTo>
                <a:lnTo>
                  <a:pt x="28" y="53"/>
                </a:lnTo>
                <a:lnTo>
                  <a:pt x="31" y="55"/>
                </a:lnTo>
                <a:lnTo>
                  <a:pt x="48" y="65"/>
                </a:lnTo>
                <a:lnTo>
                  <a:pt x="62" y="75"/>
                </a:lnTo>
                <a:lnTo>
                  <a:pt x="74" y="83"/>
                </a:lnTo>
                <a:lnTo>
                  <a:pt x="85" y="93"/>
                </a:lnTo>
                <a:lnTo>
                  <a:pt x="95" y="103"/>
                </a:lnTo>
                <a:lnTo>
                  <a:pt x="105" y="114"/>
                </a:lnTo>
                <a:lnTo>
                  <a:pt x="113" y="124"/>
                </a:lnTo>
                <a:lnTo>
                  <a:pt x="122" y="136"/>
                </a:lnTo>
                <a:lnTo>
                  <a:pt x="129" y="148"/>
                </a:lnTo>
                <a:lnTo>
                  <a:pt x="136" y="161"/>
                </a:lnTo>
                <a:lnTo>
                  <a:pt x="142" y="174"/>
                </a:lnTo>
                <a:lnTo>
                  <a:pt x="148" y="187"/>
                </a:lnTo>
                <a:lnTo>
                  <a:pt x="152" y="201"/>
                </a:lnTo>
                <a:lnTo>
                  <a:pt x="155" y="214"/>
                </a:lnTo>
                <a:lnTo>
                  <a:pt x="159" y="228"/>
                </a:lnTo>
                <a:lnTo>
                  <a:pt x="161" y="242"/>
                </a:lnTo>
                <a:lnTo>
                  <a:pt x="162" y="256"/>
                </a:lnTo>
                <a:lnTo>
                  <a:pt x="162" y="271"/>
                </a:lnTo>
                <a:lnTo>
                  <a:pt x="162" y="285"/>
                </a:lnTo>
                <a:lnTo>
                  <a:pt x="161" y="299"/>
                </a:lnTo>
                <a:lnTo>
                  <a:pt x="159" y="313"/>
                </a:lnTo>
                <a:lnTo>
                  <a:pt x="155" y="327"/>
                </a:lnTo>
                <a:lnTo>
                  <a:pt x="152" y="341"/>
                </a:lnTo>
                <a:lnTo>
                  <a:pt x="148" y="354"/>
                </a:lnTo>
                <a:lnTo>
                  <a:pt x="142" y="367"/>
                </a:lnTo>
                <a:lnTo>
                  <a:pt x="136" y="381"/>
                </a:lnTo>
                <a:lnTo>
                  <a:pt x="129" y="393"/>
                </a:lnTo>
                <a:lnTo>
                  <a:pt x="122" y="406"/>
                </a:lnTo>
                <a:lnTo>
                  <a:pt x="113" y="417"/>
                </a:lnTo>
                <a:lnTo>
                  <a:pt x="105" y="429"/>
                </a:lnTo>
                <a:lnTo>
                  <a:pt x="95" y="439"/>
                </a:lnTo>
                <a:lnTo>
                  <a:pt x="85" y="449"/>
                </a:lnTo>
                <a:lnTo>
                  <a:pt x="74" y="458"/>
                </a:lnTo>
                <a:lnTo>
                  <a:pt x="62" y="468"/>
                </a:lnTo>
                <a:lnTo>
                  <a:pt x="48" y="478"/>
                </a:lnTo>
                <a:lnTo>
                  <a:pt x="31" y="487"/>
                </a:lnTo>
                <a:lnTo>
                  <a:pt x="28" y="488"/>
                </a:lnTo>
                <a:lnTo>
                  <a:pt x="24" y="490"/>
                </a:lnTo>
                <a:lnTo>
                  <a:pt x="18" y="493"/>
                </a:lnTo>
                <a:lnTo>
                  <a:pt x="15" y="495"/>
                </a:lnTo>
                <a:lnTo>
                  <a:pt x="8" y="499"/>
                </a:lnTo>
                <a:lnTo>
                  <a:pt x="3" y="504"/>
                </a:lnTo>
                <a:lnTo>
                  <a:pt x="1" y="511"/>
                </a:lnTo>
                <a:lnTo>
                  <a:pt x="0" y="517"/>
                </a:lnTo>
                <a:lnTo>
                  <a:pt x="0" y="522"/>
                </a:lnTo>
                <a:lnTo>
                  <a:pt x="2" y="526"/>
                </a:lnTo>
                <a:lnTo>
                  <a:pt x="4" y="530"/>
                </a:lnTo>
                <a:lnTo>
                  <a:pt x="7" y="535"/>
                </a:lnTo>
                <a:lnTo>
                  <a:pt x="11" y="537"/>
                </a:lnTo>
                <a:lnTo>
                  <a:pt x="15" y="540"/>
                </a:lnTo>
                <a:lnTo>
                  <a:pt x="19" y="541"/>
                </a:lnTo>
                <a:lnTo>
                  <a:pt x="24" y="541"/>
                </a:lnTo>
                <a:lnTo>
                  <a:pt x="29" y="541"/>
                </a:lnTo>
                <a:lnTo>
                  <a:pt x="34" y="539"/>
                </a:lnTo>
                <a:lnTo>
                  <a:pt x="54" y="530"/>
                </a:lnTo>
                <a:lnTo>
                  <a:pt x="72" y="520"/>
                </a:lnTo>
                <a:lnTo>
                  <a:pt x="89" y="508"/>
                </a:lnTo>
                <a:lnTo>
                  <a:pt x="107" y="495"/>
                </a:lnTo>
                <a:lnTo>
                  <a:pt x="122" y="481"/>
                </a:lnTo>
                <a:lnTo>
                  <a:pt x="136" y="466"/>
                </a:lnTo>
                <a:lnTo>
                  <a:pt x="150" y="449"/>
                </a:lnTo>
                <a:lnTo>
                  <a:pt x="163" y="432"/>
                </a:lnTo>
                <a:lnTo>
                  <a:pt x="174" y="413"/>
                </a:lnTo>
                <a:lnTo>
                  <a:pt x="183" y="394"/>
                </a:lnTo>
                <a:lnTo>
                  <a:pt x="192" y="375"/>
                </a:lnTo>
                <a:lnTo>
                  <a:pt x="199" y="354"/>
                </a:lnTo>
                <a:lnTo>
                  <a:pt x="204" y="335"/>
                </a:lnTo>
                <a:lnTo>
                  <a:pt x="208" y="313"/>
                </a:lnTo>
                <a:lnTo>
                  <a:pt x="210" y="293"/>
                </a:lnTo>
                <a:lnTo>
                  <a:pt x="210" y="271"/>
                </a:lnTo>
                <a:lnTo>
                  <a:pt x="210" y="250"/>
                </a:lnTo>
                <a:lnTo>
                  <a:pt x="208" y="228"/>
                </a:lnTo>
                <a:lnTo>
                  <a:pt x="204" y="208"/>
                </a:lnTo>
                <a:lnTo>
                  <a:pt x="199" y="187"/>
                </a:lnTo>
                <a:lnTo>
                  <a:pt x="192" y="168"/>
                </a:lnTo>
                <a:lnTo>
                  <a:pt x="183" y="148"/>
                </a:lnTo>
                <a:lnTo>
                  <a:pt x="174" y="129"/>
                </a:lnTo>
                <a:lnTo>
                  <a:pt x="163" y="1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105">
            <a:extLst>
              <a:ext uri="{FF2B5EF4-FFF2-40B4-BE49-F238E27FC236}">
                <a16:creationId xmlns:a16="http://schemas.microsoft.com/office/drawing/2014/main" id="{5A68DF40-280E-ADF9-2987-D169DB07B1CE}"/>
              </a:ext>
            </a:extLst>
          </p:cNvPr>
          <p:cNvSpPr>
            <a:spLocks noEditPoints="1"/>
          </p:cNvSpPr>
          <p:nvPr/>
        </p:nvSpPr>
        <p:spPr bwMode="auto">
          <a:xfrm>
            <a:off x="3519479" y="2763209"/>
            <a:ext cx="322595" cy="257425"/>
          </a:xfrm>
          <a:custGeom>
            <a:avLst/>
            <a:gdLst>
              <a:gd name="T0" fmla="*/ 523 w 595"/>
              <a:gd name="T1" fmla="*/ 192 h 474"/>
              <a:gd name="T2" fmla="*/ 504 w 595"/>
              <a:gd name="T3" fmla="*/ 184 h 474"/>
              <a:gd name="T4" fmla="*/ 500 w 595"/>
              <a:gd name="T5" fmla="*/ 175 h 474"/>
              <a:gd name="T6" fmla="*/ 509 w 595"/>
              <a:gd name="T7" fmla="*/ 140 h 474"/>
              <a:gd name="T8" fmla="*/ 505 w 595"/>
              <a:gd name="T9" fmla="*/ 109 h 474"/>
              <a:gd name="T10" fmla="*/ 485 w 595"/>
              <a:gd name="T11" fmla="*/ 88 h 474"/>
              <a:gd name="T12" fmla="*/ 453 w 595"/>
              <a:gd name="T13" fmla="*/ 79 h 474"/>
              <a:gd name="T14" fmla="*/ 411 w 595"/>
              <a:gd name="T15" fmla="*/ 83 h 474"/>
              <a:gd name="T16" fmla="*/ 362 w 595"/>
              <a:gd name="T17" fmla="*/ 97 h 474"/>
              <a:gd name="T18" fmla="*/ 342 w 595"/>
              <a:gd name="T19" fmla="*/ 103 h 474"/>
              <a:gd name="T20" fmla="*/ 333 w 595"/>
              <a:gd name="T21" fmla="*/ 101 h 474"/>
              <a:gd name="T22" fmla="*/ 339 w 595"/>
              <a:gd name="T23" fmla="*/ 68 h 474"/>
              <a:gd name="T24" fmla="*/ 335 w 595"/>
              <a:gd name="T25" fmla="*/ 29 h 474"/>
              <a:gd name="T26" fmla="*/ 309 w 595"/>
              <a:gd name="T27" fmla="*/ 4 h 474"/>
              <a:gd name="T28" fmla="*/ 263 w 595"/>
              <a:gd name="T29" fmla="*/ 2 h 474"/>
              <a:gd name="T30" fmla="*/ 199 w 595"/>
              <a:gd name="T31" fmla="*/ 27 h 474"/>
              <a:gd name="T32" fmla="*/ 134 w 595"/>
              <a:gd name="T33" fmla="*/ 72 h 474"/>
              <a:gd name="T34" fmla="*/ 59 w 595"/>
              <a:gd name="T35" fmla="*/ 150 h 474"/>
              <a:gd name="T36" fmla="*/ 26 w 595"/>
              <a:gd name="T37" fmla="*/ 199 h 474"/>
              <a:gd name="T38" fmla="*/ 7 w 595"/>
              <a:gd name="T39" fmla="*/ 248 h 474"/>
              <a:gd name="T40" fmla="*/ 0 w 595"/>
              <a:gd name="T41" fmla="*/ 292 h 474"/>
              <a:gd name="T42" fmla="*/ 7 w 595"/>
              <a:gd name="T43" fmla="*/ 332 h 474"/>
              <a:gd name="T44" fmla="*/ 25 w 595"/>
              <a:gd name="T45" fmla="*/ 369 h 474"/>
              <a:gd name="T46" fmla="*/ 53 w 595"/>
              <a:gd name="T47" fmla="*/ 400 h 474"/>
              <a:gd name="T48" fmla="*/ 90 w 595"/>
              <a:gd name="T49" fmla="*/ 426 h 474"/>
              <a:gd name="T50" fmla="*/ 182 w 595"/>
              <a:gd name="T51" fmla="*/ 462 h 474"/>
              <a:gd name="T52" fmla="*/ 287 w 595"/>
              <a:gd name="T53" fmla="*/ 474 h 474"/>
              <a:gd name="T54" fmla="*/ 389 w 595"/>
              <a:gd name="T55" fmla="*/ 463 h 474"/>
              <a:gd name="T56" fmla="*/ 476 w 595"/>
              <a:gd name="T57" fmla="*/ 430 h 474"/>
              <a:gd name="T58" fmla="*/ 539 w 595"/>
              <a:gd name="T59" fmla="*/ 386 h 474"/>
              <a:gd name="T60" fmla="*/ 581 w 595"/>
              <a:gd name="T61" fmla="*/ 334 h 474"/>
              <a:gd name="T62" fmla="*/ 595 w 595"/>
              <a:gd name="T63" fmla="*/ 280 h 474"/>
              <a:gd name="T64" fmla="*/ 582 w 595"/>
              <a:gd name="T65" fmla="*/ 236 h 474"/>
              <a:gd name="T66" fmla="*/ 551 w 595"/>
              <a:gd name="T67" fmla="*/ 206 h 474"/>
              <a:gd name="T68" fmla="*/ 382 w 595"/>
              <a:gd name="T69" fmla="*/ 409 h 474"/>
              <a:gd name="T70" fmla="*/ 307 w 595"/>
              <a:gd name="T71" fmla="*/ 431 h 474"/>
              <a:gd name="T72" fmla="*/ 247 w 595"/>
              <a:gd name="T73" fmla="*/ 435 h 474"/>
              <a:gd name="T74" fmla="*/ 195 w 595"/>
              <a:gd name="T75" fmla="*/ 429 h 474"/>
              <a:gd name="T76" fmla="*/ 148 w 595"/>
              <a:gd name="T77" fmla="*/ 414 h 474"/>
              <a:gd name="T78" fmla="*/ 111 w 595"/>
              <a:gd name="T79" fmla="*/ 392 h 474"/>
              <a:gd name="T80" fmla="*/ 84 w 595"/>
              <a:gd name="T81" fmla="*/ 362 h 474"/>
              <a:gd name="T82" fmla="*/ 71 w 595"/>
              <a:gd name="T83" fmla="*/ 329 h 474"/>
              <a:gd name="T84" fmla="*/ 74 w 595"/>
              <a:gd name="T85" fmla="*/ 279 h 474"/>
              <a:gd name="T86" fmla="*/ 106 w 595"/>
              <a:gd name="T87" fmla="*/ 231 h 474"/>
              <a:gd name="T88" fmla="*/ 166 w 595"/>
              <a:gd name="T89" fmla="*/ 191 h 474"/>
              <a:gd name="T90" fmla="*/ 239 w 595"/>
              <a:gd name="T91" fmla="*/ 168 h 474"/>
              <a:gd name="T92" fmla="*/ 301 w 595"/>
              <a:gd name="T93" fmla="*/ 164 h 474"/>
              <a:gd name="T94" fmla="*/ 352 w 595"/>
              <a:gd name="T95" fmla="*/ 170 h 474"/>
              <a:gd name="T96" fmla="*/ 399 w 595"/>
              <a:gd name="T97" fmla="*/ 185 h 474"/>
              <a:gd name="T98" fmla="*/ 436 w 595"/>
              <a:gd name="T99" fmla="*/ 208 h 474"/>
              <a:gd name="T100" fmla="*/ 463 w 595"/>
              <a:gd name="T101" fmla="*/ 237 h 474"/>
              <a:gd name="T102" fmla="*/ 477 w 595"/>
              <a:gd name="T103" fmla="*/ 271 h 474"/>
              <a:gd name="T104" fmla="*/ 473 w 595"/>
              <a:gd name="T105" fmla="*/ 319 h 474"/>
              <a:gd name="T106" fmla="*/ 440 w 595"/>
              <a:gd name="T107" fmla="*/ 369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5" h="474">
                <a:moveTo>
                  <a:pt x="551" y="206"/>
                </a:moveTo>
                <a:lnTo>
                  <a:pt x="543" y="200"/>
                </a:lnTo>
                <a:lnTo>
                  <a:pt x="533" y="195"/>
                </a:lnTo>
                <a:lnTo>
                  <a:pt x="523" y="192"/>
                </a:lnTo>
                <a:lnTo>
                  <a:pt x="512" y="187"/>
                </a:lnTo>
                <a:lnTo>
                  <a:pt x="509" y="186"/>
                </a:lnTo>
                <a:lnTo>
                  <a:pt x="506" y="185"/>
                </a:lnTo>
                <a:lnTo>
                  <a:pt x="504" y="184"/>
                </a:lnTo>
                <a:lnTo>
                  <a:pt x="501" y="182"/>
                </a:lnTo>
                <a:lnTo>
                  <a:pt x="499" y="180"/>
                </a:lnTo>
                <a:lnTo>
                  <a:pt x="499" y="178"/>
                </a:lnTo>
                <a:lnTo>
                  <a:pt x="500" y="175"/>
                </a:lnTo>
                <a:lnTo>
                  <a:pt x="501" y="170"/>
                </a:lnTo>
                <a:lnTo>
                  <a:pt x="505" y="159"/>
                </a:lnTo>
                <a:lnTo>
                  <a:pt x="508" y="150"/>
                </a:lnTo>
                <a:lnTo>
                  <a:pt x="509" y="140"/>
                </a:lnTo>
                <a:lnTo>
                  <a:pt x="510" y="131"/>
                </a:lnTo>
                <a:lnTo>
                  <a:pt x="509" y="123"/>
                </a:lnTo>
                <a:lnTo>
                  <a:pt x="508" y="115"/>
                </a:lnTo>
                <a:lnTo>
                  <a:pt x="505" y="109"/>
                </a:lnTo>
                <a:lnTo>
                  <a:pt x="501" y="102"/>
                </a:lnTo>
                <a:lnTo>
                  <a:pt x="497" y="97"/>
                </a:lnTo>
                <a:lnTo>
                  <a:pt x="491" y="92"/>
                </a:lnTo>
                <a:lnTo>
                  <a:pt x="485" y="88"/>
                </a:lnTo>
                <a:lnTo>
                  <a:pt x="478" y="85"/>
                </a:lnTo>
                <a:lnTo>
                  <a:pt x="470" y="83"/>
                </a:lnTo>
                <a:lnTo>
                  <a:pt x="463" y="81"/>
                </a:lnTo>
                <a:lnTo>
                  <a:pt x="453" y="79"/>
                </a:lnTo>
                <a:lnTo>
                  <a:pt x="443" y="79"/>
                </a:lnTo>
                <a:lnTo>
                  <a:pt x="432" y="79"/>
                </a:lnTo>
                <a:lnTo>
                  <a:pt x="422" y="81"/>
                </a:lnTo>
                <a:lnTo>
                  <a:pt x="411" y="83"/>
                </a:lnTo>
                <a:lnTo>
                  <a:pt x="399" y="85"/>
                </a:lnTo>
                <a:lnTo>
                  <a:pt x="387" y="88"/>
                </a:lnTo>
                <a:lnTo>
                  <a:pt x="375" y="91"/>
                </a:lnTo>
                <a:lnTo>
                  <a:pt x="362" y="97"/>
                </a:lnTo>
                <a:lnTo>
                  <a:pt x="349" y="102"/>
                </a:lnTo>
                <a:lnTo>
                  <a:pt x="347" y="102"/>
                </a:lnTo>
                <a:lnTo>
                  <a:pt x="345" y="103"/>
                </a:lnTo>
                <a:lnTo>
                  <a:pt x="342" y="103"/>
                </a:lnTo>
                <a:lnTo>
                  <a:pt x="339" y="104"/>
                </a:lnTo>
                <a:lnTo>
                  <a:pt x="336" y="104"/>
                </a:lnTo>
                <a:lnTo>
                  <a:pt x="334" y="103"/>
                </a:lnTo>
                <a:lnTo>
                  <a:pt x="333" y="101"/>
                </a:lnTo>
                <a:lnTo>
                  <a:pt x="332" y="98"/>
                </a:lnTo>
                <a:lnTo>
                  <a:pt x="333" y="94"/>
                </a:lnTo>
                <a:lnTo>
                  <a:pt x="337" y="81"/>
                </a:lnTo>
                <a:lnTo>
                  <a:pt x="339" y="68"/>
                </a:lnTo>
                <a:lnTo>
                  <a:pt x="341" y="57"/>
                </a:lnTo>
                <a:lnTo>
                  <a:pt x="339" y="46"/>
                </a:lnTo>
                <a:lnTo>
                  <a:pt x="338" y="36"/>
                </a:lnTo>
                <a:lnTo>
                  <a:pt x="335" y="29"/>
                </a:lnTo>
                <a:lnTo>
                  <a:pt x="331" y="21"/>
                </a:lnTo>
                <a:lnTo>
                  <a:pt x="325" y="14"/>
                </a:lnTo>
                <a:lnTo>
                  <a:pt x="318" y="8"/>
                </a:lnTo>
                <a:lnTo>
                  <a:pt x="309" y="4"/>
                </a:lnTo>
                <a:lnTo>
                  <a:pt x="300" y="1"/>
                </a:lnTo>
                <a:lnTo>
                  <a:pt x="288" y="0"/>
                </a:lnTo>
                <a:lnTo>
                  <a:pt x="276" y="0"/>
                </a:lnTo>
                <a:lnTo>
                  <a:pt x="263" y="2"/>
                </a:lnTo>
                <a:lnTo>
                  <a:pt x="248" y="6"/>
                </a:lnTo>
                <a:lnTo>
                  <a:pt x="231" y="11"/>
                </a:lnTo>
                <a:lnTo>
                  <a:pt x="215" y="18"/>
                </a:lnTo>
                <a:lnTo>
                  <a:pt x="199" y="27"/>
                </a:lnTo>
                <a:lnTo>
                  <a:pt x="183" y="36"/>
                </a:lnTo>
                <a:lnTo>
                  <a:pt x="167" y="47"/>
                </a:lnTo>
                <a:lnTo>
                  <a:pt x="150" y="59"/>
                </a:lnTo>
                <a:lnTo>
                  <a:pt x="134" y="72"/>
                </a:lnTo>
                <a:lnTo>
                  <a:pt x="118" y="86"/>
                </a:lnTo>
                <a:lnTo>
                  <a:pt x="102" y="101"/>
                </a:lnTo>
                <a:lnTo>
                  <a:pt x="79" y="126"/>
                </a:lnTo>
                <a:lnTo>
                  <a:pt x="59" y="150"/>
                </a:lnTo>
                <a:lnTo>
                  <a:pt x="50" y="163"/>
                </a:lnTo>
                <a:lnTo>
                  <a:pt x="41" y="175"/>
                </a:lnTo>
                <a:lnTo>
                  <a:pt x="34" y="187"/>
                </a:lnTo>
                <a:lnTo>
                  <a:pt x="26" y="199"/>
                </a:lnTo>
                <a:lnTo>
                  <a:pt x="21" y="211"/>
                </a:lnTo>
                <a:lnTo>
                  <a:pt x="15" y="224"/>
                </a:lnTo>
                <a:lnTo>
                  <a:pt x="10" y="236"/>
                </a:lnTo>
                <a:lnTo>
                  <a:pt x="7" y="248"/>
                </a:lnTo>
                <a:lnTo>
                  <a:pt x="4" y="259"/>
                </a:lnTo>
                <a:lnTo>
                  <a:pt x="1" y="271"/>
                </a:lnTo>
                <a:lnTo>
                  <a:pt x="0" y="281"/>
                </a:lnTo>
                <a:lnTo>
                  <a:pt x="0" y="292"/>
                </a:lnTo>
                <a:lnTo>
                  <a:pt x="0" y="303"/>
                </a:lnTo>
                <a:lnTo>
                  <a:pt x="1" y="313"/>
                </a:lnTo>
                <a:lnTo>
                  <a:pt x="4" y="322"/>
                </a:lnTo>
                <a:lnTo>
                  <a:pt x="7" y="332"/>
                </a:lnTo>
                <a:lnTo>
                  <a:pt x="10" y="342"/>
                </a:lnTo>
                <a:lnTo>
                  <a:pt x="14" y="351"/>
                </a:lnTo>
                <a:lnTo>
                  <a:pt x="19" y="360"/>
                </a:lnTo>
                <a:lnTo>
                  <a:pt x="25" y="369"/>
                </a:lnTo>
                <a:lnTo>
                  <a:pt x="32" y="378"/>
                </a:lnTo>
                <a:lnTo>
                  <a:pt x="38" y="385"/>
                </a:lnTo>
                <a:lnTo>
                  <a:pt x="46" y="393"/>
                </a:lnTo>
                <a:lnTo>
                  <a:pt x="53" y="400"/>
                </a:lnTo>
                <a:lnTo>
                  <a:pt x="62" y="408"/>
                </a:lnTo>
                <a:lnTo>
                  <a:pt x="71" y="414"/>
                </a:lnTo>
                <a:lnTo>
                  <a:pt x="80" y="420"/>
                </a:lnTo>
                <a:lnTo>
                  <a:pt x="90" y="426"/>
                </a:lnTo>
                <a:lnTo>
                  <a:pt x="112" y="437"/>
                </a:lnTo>
                <a:lnTo>
                  <a:pt x="133" y="447"/>
                </a:lnTo>
                <a:lnTo>
                  <a:pt x="157" y="454"/>
                </a:lnTo>
                <a:lnTo>
                  <a:pt x="182" y="462"/>
                </a:lnTo>
                <a:lnTo>
                  <a:pt x="208" y="467"/>
                </a:lnTo>
                <a:lnTo>
                  <a:pt x="234" y="471"/>
                </a:lnTo>
                <a:lnTo>
                  <a:pt x="260" y="474"/>
                </a:lnTo>
                <a:lnTo>
                  <a:pt x="287" y="474"/>
                </a:lnTo>
                <a:lnTo>
                  <a:pt x="312" y="474"/>
                </a:lnTo>
                <a:lnTo>
                  <a:pt x="339" y="471"/>
                </a:lnTo>
                <a:lnTo>
                  <a:pt x="364" y="467"/>
                </a:lnTo>
                <a:lnTo>
                  <a:pt x="389" y="463"/>
                </a:lnTo>
                <a:lnTo>
                  <a:pt x="413" y="456"/>
                </a:lnTo>
                <a:lnTo>
                  <a:pt x="436" y="449"/>
                </a:lnTo>
                <a:lnTo>
                  <a:pt x="456" y="440"/>
                </a:lnTo>
                <a:lnTo>
                  <a:pt x="476" y="430"/>
                </a:lnTo>
                <a:lnTo>
                  <a:pt x="493" y="421"/>
                </a:lnTo>
                <a:lnTo>
                  <a:pt x="510" y="410"/>
                </a:lnTo>
                <a:lnTo>
                  <a:pt x="525" y="398"/>
                </a:lnTo>
                <a:lnTo>
                  <a:pt x="539" y="386"/>
                </a:lnTo>
                <a:lnTo>
                  <a:pt x="552" y="373"/>
                </a:lnTo>
                <a:lnTo>
                  <a:pt x="563" y="360"/>
                </a:lnTo>
                <a:lnTo>
                  <a:pt x="573" y="347"/>
                </a:lnTo>
                <a:lnTo>
                  <a:pt x="581" y="334"/>
                </a:lnTo>
                <a:lnTo>
                  <a:pt x="587" y="320"/>
                </a:lnTo>
                <a:lnTo>
                  <a:pt x="591" y="307"/>
                </a:lnTo>
                <a:lnTo>
                  <a:pt x="594" y="294"/>
                </a:lnTo>
                <a:lnTo>
                  <a:pt x="595" y="280"/>
                </a:lnTo>
                <a:lnTo>
                  <a:pt x="594" y="268"/>
                </a:lnTo>
                <a:lnTo>
                  <a:pt x="592" y="258"/>
                </a:lnTo>
                <a:lnTo>
                  <a:pt x="588" y="247"/>
                </a:lnTo>
                <a:lnTo>
                  <a:pt x="582" y="236"/>
                </a:lnTo>
                <a:lnTo>
                  <a:pt x="575" y="227"/>
                </a:lnTo>
                <a:lnTo>
                  <a:pt x="568" y="219"/>
                </a:lnTo>
                <a:lnTo>
                  <a:pt x="560" y="211"/>
                </a:lnTo>
                <a:lnTo>
                  <a:pt x="551" y="206"/>
                </a:lnTo>
                <a:close/>
                <a:moveTo>
                  <a:pt x="427" y="380"/>
                </a:moveTo>
                <a:lnTo>
                  <a:pt x="413" y="390"/>
                </a:lnTo>
                <a:lnTo>
                  <a:pt x="398" y="400"/>
                </a:lnTo>
                <a:lnTo>
                  <a:pt x="382" y="409"/>
                </a:lnTo>
                <a:lnTo>
                  <a:pt x="364" y="416"/>
                </a:lnTo>
                <a:lnTo>
                  <a:pt x="346" y="422"/>
                </a:lnTo>
                <a:lnTo>
                  <a:pt x="328" y="427"/>
                </a:lnTo>
                <a:lnTo>
                  <a:pt x="307" y="431"/>
                </a:lnTo>
                <a:lnTo>
                  <a:pt x="287" y="434"/>
                </a:lnTo>
                <a:lnTo>
                  <a:pt x="273" y="435"/>
                </a:lnTo>
                <a:lnTo>
                  <a:pt x="260" y="436"/>
                </a:lnTo>
                <a:lnTo>
                  <a:pt x="247" y="435"/>
                </a:lnTo>
                <a:lnTo>
                  <a:pt x="233" y="435"/>
                </a:lnTo>
                <a:lnTo>
                  <a:pt x="220" y="434"/>
                </a:lnTo>
                <a:lnTo>
                  <a:pt x="208" y="431"/>
                </a:lnTo>
                <a:lnTo>
                  <a:pt x="195" y="429"/>
                </a:lnTo>
                <a:lnTo>
                  <a:pt x="183" y="426"/>
                </a:lnTo>
                <a:lnTo>
                  <a:pt x="170" y="422"/>
                </a:lnTo>
                <a:lnTo>
                  <a:pt x="159" y="419"/>
                </a:lnTo>
                <a:lnTo>
                  <a:pt x="148" y="414"/>
                </a:lnTo>
                <a:lnTo>
                  <a:pt x="139" y="409"/>
                </a:lnTo>
                <a:lnTo>
                  <a:pt x="129" y="403"/>
                </a:lnTo>
                <a:lnTo>
                  <a:pt x="119" y="397"/>
                </a:lnTo>
                <a:lnTo>
                  <a:pt x="111" y="392"/>
                </a:lnTo>
                <a:lnTo>
                  <a:pt x="103" y="384"/>
                </a:lnTo>
                <a:lnTo>
                  <a:pt x="95" y="378"/>
                </a:lnTo>
                <a:lnTo>
                  <a:pt x="90" y="370"/>
                </a:lnTo>
                <a:lnTo>
                  <a:pt x="84" y="362"/>
                </a:lnTo>
                <a:lnTo>
                  <a:pt x="79" y="354"/>
                </a:lnTo>
                <a:lnTo>
                  <a:pt x="76" y="346"/>
                </a:lnTo>
                <a:lnTo>
                  <a:pt x="73" y="338"/>
                </a:lnTo>
                <a:lnTo>
                  <a:pt x="71" y="329"/>
                </a:lnTo>
                <a:lnTo>
                  <a:pt x="69" y="319"/>
                </a:lnTo>
                <a:lnTo>
                  <a:pt x="68" y="306"/>
                </a:lnTo>
                <a:lnTo>
                  <a:pt x="71" y="292"/>
                </a:lnTo>
                <a:lnTo>
                  <a:pt x="74" y="279"/>
                </a:lnTo>
                <a:lnTo>
                  <a:pt x="79" y="266"/>
                </a:lnTo>
                <a:lnTo>
                  <a:pt x="87" y="254"/>
                </a:lnTo>
                <a:lnTo>
                  <a:pt x="95" y="243"/>
                </a:lnTo>
                <a:lnTo>
                  <a:pt x="106" y="231"/>
                </a:lnTo>
                <a:lnTo>
                  <a:pt x="119" y="219"/>
                </a:lnTo>
                <a:lnTo>
                  <a:pt x="134" y="208"/>
                </a:lnTo>
                <a:lnTo>
                  <a:pt x="149" y="198"/>
                </a:lnTo>
                <a:lnTo>
                  <a:pt x="166" y="191"/>
                </a:lnTo>
                <a:lnTo>
                  <a:pt x="183" y="183"/>
                </a:lnTo>
                <a:lnTo>
                  <a:pt x="200" y="177"/>
                </a:lnTo>
                <a:lnTo>
                  <a:pt x="220" y="172"/>
                </a:lnTo>
                <a:lnTo>
                  <a:pt x="239" y="168"/>
                </a:lnTo>
                <a:lnTo>
                  <a:pt x="261" y="165"/>
                </a:lnTo>
                <a:lnTo>
                  <a:pt x="274" y="164"/>
                </a:lnTo>
                <a:lnTo>
                  <a:pt x="288" y="164"/>
                </a:lnTo>
                <a:lnTo>
                  <a:pt x="301" y="164"/>
                </a:lnTo>
                <a:lnTo>
                  <a:pt x="314" y="165"/>
                </a:lnTo>
                <a:lnTo>
                  <a:pt x="327" y="166"/>
                </a:lnTo>
                <a:lnTo>
                  <a:pt x="339" y="168"/>
                </a:lnTo>
                <a:lnTo>
                  <a:pt x="352" y="170"/>
                </a:lnTo>
                <a:lnTo>
                  <a:pt x="364" y="173"/>
                </a:lnTo>
                <a:lnTo>
                  <a:pt x="376" y="177"/>
                </a:lnTo>
                <a:lnTo>
                  <a:pt x="388" y="181"/>
                </a:lnTo>
                <a:lnTo>
                  <a:pt x="399" y="185"/>
                </a:lnTo>
                <a:lnTo>
                  <a:pt x="409" y="191"/>
                </a:lnTo>
                <a:lnTo>
                  <a:pt x="418" y="196"/>
                </a:lnTo>
                <a:lnTo>
                  <a:pt x="428" y="202"/>
                </a:lnTo>
                <a:lnTo>
                  <a:pt x="436" y="208"/>
                </a:lnTo>
                <a:lnTo>
                  <a:pt x="444" y="214"/>
                </a:lnTo>
                <a:lnTo>
                  <a:pt x="451" y="222"/>
                </a:lnTo>
                <a:lnTo>
                  <a:pt x="457" y="230"/>
                </a:lnTo>
                <a:lnTo>
                  <a:pt x="463" y="237"/>
                </a:lnTo>
                <a:lnTo>
                  <a:pt x="468" y="245"/>
                </a:lnTo>
                <a:lnTo>
                  <a:pt x="471" y="253"/>
                </a:lnTo>
                <a:lnTo>
                  <a:pt x="474" y="262"/>
                </a:lnTo>
                <a:lnTo>
                  <a:pt x="477" y="271"/>
                </a:lnTo>
                <a:lnTo>
                  <a:pt x="478" y="279"/>
                </a:lnTo>
                <a:lnTo>
                  <a:pt x="478" y="293"/>
                </a:lnTo>
                <a:lnTo>
                  <a:pt x="477" y="306"/>
                </a:lnTo>
                <a:lnTo>
                  <a:pt x="473" y="319"/>
                </a:lnTo>
                <a:lnTo>
                  <a:pt x="468" y="332"/>
                </a:lnTo>
                <a:lnTo>
                  <a:pt x="460" y="345"/>
                </a:lnTo>
                <a:lnTo>
                  <a:pt x="452" y="357"/>
                </a:lnTo>
                <a:lnTo>
                  <a:pt x="440" y="369"/>
                </a:lnTo>
                <a:lnTo>
                  <a:pt x="427" y="3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106">
            <a:extLst>
              <a:ext uri="{FF2B5EF4-FFF2-40B4-BE49-F238E27FC236}">
                <a16:creationId xmlns:a16="http://schemas.microsoft.com/office/drawing/2014/main" id="{F87398BB-DA65-8E7E-AFB8-C2DB3123F783}"/>
              </a:ext>
            </a:extLst>
          </p:cNvPr>
          <p:cNvSpPr>
            <a:spLocks noEditPoints="1"/>
          </p:cNvSpPr>
          <p:nvPr/>
        </p:nvSpPr>
        <p:spPr bwMode="auto">
          <a:xfrm>
            <a:off x="3600940" y="2882146"/>
            <a:ext cx="118937" cy="102644"/>
          </a:xfrm>
          <a:custGeom>
            <a:avLst/>
            <a:gdLst>
              <a:gd name="T0" fmla="*/ 138 w 218"/>
              <a:gd name="T1" fmla="*/ 1 h 189"/>
              <a:gd name="T2" fmla="*/ 118 w 218"/>
              <a:gd name="T3" fmla="*/ 0 h 189"/>
              <a:gd name="T4" fmla="*/ 98 w 218"/>
              <a:gd name="T5" fmla="*/ 1 h 189"/>
              <a:gd name="T6" fmla="*/ 77 w 218"/>
              <a:gd name="T7" fmla="*/ 6 h 189"/>
              <a:gd name="T8" fmla="*/ 58 w 218"/>
              <a:gd name="T9" fmla="*/ 15 h 189"/>
              <a:gd name="T10" fmla="*/ 42 w 218"/>
              <a:gd name="T11" fmla="*/ 26 h 189"/>
              <a:gd name="T12" fmla="*/ 26 w 218"/>
              <a:gd name="T13" fmla="*/ 40 h 189"/>
              <a:gd name="T14" fmla="*/ 15 w 218"/>
              <a:gd name="T15" fmla="*/ 55 h 189"/>
              <a:gd name="T16" fmla="*/ 6 w 218"/>
              <a:gd name="T17" fmla="*/ 72 h 189"/>
              <a:gd name="T18" fmla="*/ 2 w 218"/>
              <a:gd name="T19" fmla="*/ 90 h 189"/>
              <a:gd name="T20" fmla="*/ 0 w 218"/>
              <a:gd name="T21" fmla="*/ 108 h 189"/>
              <a:gd name="T22" fmla="*/ 5 w 218"/>
              <a:gd name="T23" fmla="*/ 126 h 189"/>
              <a:gd name="T24" fmla="*/ 12 w 218"/>
              <a:gd name="T25" fmla="*/ 143 h 189"/>
              <a:gd name="T26" fmla="*/ 23 w 218"/>
              <a:gd name="T27" fmla="*/ 159 h 189"/>
              <a:gd name="T28" fmla="*/ 37 w 218"/>
              <a:gd name="T29" fmla="*/ 170 h 189"/>
              <a:gd name="T30" fmla="*/ 54 w 218"/>
              <a:gd name="T31" fmla="*/ 179 h 189"/>
              <a:gd name="T32" fmla="*/ 74 w 218"/>
              <a:gd name="T33" fmla="*/ 186 h 189"/>
              <a:gd name="T34" fmla="*/ 96 w 218"/>
              <a:gd name="T35" fmla="*/ 189 h 189"/>
              <a:gd name="T36" fmla="*/ 117 w 218"/>
              <a:gd name="T37" fmla="*/ 188 h 189"/>
              <a:gd name="T38" fmla="*/ 139 w 218"/>
              <a:gd name="T39" fmla="*/ 182 h 189"/>
              <a:gd name="T40" fmla="*/ 159 w 218"/>
              <a:gd name="T41" fmla="*/ 174 h 189"/>
              <a:gd name="T42" fmla="*/ 178 w 218"/>
              <a:gd name="T43" fmla="*/ 162 h 189"/>
              <a:gd name="T44" fmla="*/ 193 w 218"/>
              <a:gd name="T45" fmla="*/ 148 h 189"/>
              <a:gd name="T46" fmla="*/ 205 w 218"/>
              <a:gd name="T47" fmla="*/ 130 h 189"/>
              <a:gd name="T48" fmla="*/ 213 w 218"/>
              <a:gd name="T49" fmla="*/ 112 h 189"/>
              <a:gd name="T50" fmla="*/ 216 w 218"/>
              <a:gd name="T51" fmla="*/ 93 h 189"/>
              <a:gd name="T52" fmla="*/ 216 w 218"/>
              <a:gd name="T53" fmla="*/ 75 h 189"/>
              <a:gd name="T54" fmla="*/ 212 w 218"/>
              <a:gd name="T55" fmla="*/ 57 h 189"/>
              <a:gd name="T56" fmla="*/ 204 w 218"/>
              <a:gd name="T57" fmla="*/ 41 h 189"/>
              <a:gd name="T58" fmla="*/ 192 w 218"/>
              <a:gd name="T59" fmla="*/ 26 h 189"/>
              <a:gd name="T60" fmla="*/ 177 w 218"/>
              <a:gd name="T61" fmla="*/ 15 h 189"/>
              <a:gd name="T62" fmla="*/ 158 w 218"/>
              <a:gd name="T63" fmla="*/ 6 h 189"/>
              <a:gd name="T64" fmla="*/ 107 w 218"/>
              <a:gd name="T65" fmla="*/ 126 h 189"/>
              <a:gd name="T66" fmla="*/ 97 w 218"/>
              <a:gd name="T67" fmla="*/ 138 h 189"/>
              <a:gd name="T68" fmla="*/ 84 w 218"/>
              <a:gd name="T69" fmla="*/ 144 h 189"/>
              <a:gd name="T70" fmla="*/ 69 w 218"/>
              <a:gd name="T71" fmla="*/ 147 h 189"/>
              <a:gd name="T72" fmla="*/ 54 w 218"/>
              <a:gd name="T73" fmla="*/ 143 h 189"/>
              <a:gd name="T74" fmla="*/ 45 w 218"/>
              <a:gd name="T75" fmla="*/ 136 h 189"/>
              <a:gd name="T76" fmla="*/ 38 w 218"/>
              <a:gd name="T77" fmla="*/ 124 h 189"/>
              <a:gd name="T78" fmla="*/ 38 w 218"/>
              <a:gd name="T79" fmla="*/ 111 h 189"/>
              <a:gd name="T80" fmla="*/ 44 w 218"/>
              <a:gd name="T81" fmla="*/ 98 h 189"/>
              <a:gd name="T82" fmla="*/ 53 w 218"/>
              <a:gd name="T83" fmla="*/ 87 h 189"/>
              <a:gd name="T84" fmla="*/ 66 w 218"/>
              <a:gd name="T85" fmla="*/ 81 h 189"/>
              <a:gd name="T86" fmla="*/ 80 w 218"/>
              <a:gd name="T87" fmla="*/ 79 h 189"/>
              <a:gd name="T88" fmla="*/ 94 w 218"/>
              <a:gd name="T89" fmla="*/ 81 h 189"/>
              <a:gd name="T90" fmla="*/ 105 w 218"/>
              <a:gd name="T91" fmla="*/ 89 h 189"/>
              <a:gd name="T92" fmla="*/ 112 w 218"/>
              <a:gd name="T93" fmla="*/ 100 h 189"/>
              <a:gd name="T94" fmla="*/ 112 w 218"/>
              <a:gd name="T95" fmla="*/ 113 h 189"/>
              <a:gd name="T96" fmla="*/ 107 w 218"/>
              <a:gd name="T97" fmla="*/ 126 h 189"/>
              <a:gd name="T98" fmla="*/ 140 w 218"/>
              <a:gd name="T99" fmla="*/ 85 h 189"/>
              <a:gd name="T100" fmla="*/ 129 w 218"/>
              <a:gd name="T101" fmla="*/ 88 h 189"/>
              <a:gd name="T102" fmla="*/ 119 w 218"/>
              <a:gd name="T103" fmla="*/ 85 h 189"/>
              <a:gd name="T104" fmla="*/ 116 w 218"/>
              <a:gd name="T105" fmla="*/ 76 h 189"/>
              <a:gd name="T106" fmla="*/ 121 w 218"/>
              <a:gd name="T107" fmla="*/ 67 h 189"/>
              <a:gd name="T108" fmla="*/ 132 w 218"/>
              <a:gd name="T109" fmla="*/ 62 h 189"/>
              <a:gd name="T110" fmla="*/ 140 w 218"/>
              <a:gd name="T111" fmla="*/ 65 h 189"/>
              <a:gd name="T112" fmla="*/ 143 w 218"/>
              <a:gd name="T113" fmla="*/ 68 h 189"/>
              <a:gd name="T114" fmla="*/ 145 w 218"/>
              <a:gd name="T115" fmla="*/ 73 h 189"/>
              <a:gd name="T116" fmla="*/ 144 w 218"/>
              <a:gd name="T117" fmla="*/ 7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" h="189">
                <a:moveTo>
                  <a:pt x="147" y="3"/>
                </a:moveTo>
                <a:lnTo>
                  <a:pt x="138" y="1"/>
                </a:lnTo>
                <a:lnTo>
                  <a:pt x="128" y="0"/>
                </a:lnTo>
                <a:lnTo>
                  <a:pt x="118" y="0"/>
                </a:lnTo>
                <a:lnTo>
                  <a:pt x="107" y="0"/>
                </a:lnTo>
                <a:lnTo>
                  <a:pt x="98" y="1"/>
                </a:lnTo>
                <a:lnTo>
                  <a:pt x="88" y="3"/>
                </a:lnTo>
                <a:lnTo>
                  <a:pt x="77" y="6"/>
                </a:lnTo>
                <a:lnTo>
                  <a:pt x="67" y="11"/>
                </a:lnTo>
                <a:lnTo>
                  <a:pt x="58" y="15"/>
                </a:lnTo>
                <a:lnTo>
                  <a:pt x="49" y="20"/>
                </a:lnTo>
                <a:lnTo>
                  <a:pt x="42" y="26"/>
                </a:lnTo>
                <a:lnTo>
                  <a:pt x="34" y="32"/>
                </a:lnTo>
                <a:lnTo>
                  <a:pt x="26" y="40"/>
                </a:lnTo>
                <a:lnTo>
                  <a:pt x="20" y="47"/>
                </a:lnTo>
                <a:lnTo>
                  <a:pt x="15" y="55"/>
                </a:lnTo>
                <a:lnTo>
                  <a:pt x="10" y="63"/>
                </a:lnTo>
                <a:lnTo>
                  <a:pt x="6" y="72"/>
                </a:lnTo>
                <a:lnTo>
                  <a:pt x="4" y="82"/>
                </a:lnTo>
                <a:lnTo>
                  <a:pt x="2" y="90"/>
                </a:lnTo>
                <a:lnTo>
                  <a:pt x="0" y="99"/>
                </a:lnTo>
                <a:lnTo>
                  <a:pt x="0" y="108"/>
                </a:lnTo>
                <a:lnTo>
                  <a:pt x="2" y="117"/>
                </a:lnTo>
                <a:lnTo>
                  <a:pt x="5" y="126"/>
                </a:lnTo>
                <a:lnTo>
                  <a:pt x="8" y="135"/>
                </a:lnTo>
                <a:lnTo>
                  <a:pt x="12" y="143"/>
                </a:lnTo>
                <a:lnTo>
                  <a:pt x="17" y="151"/>
                </a:lnTo>
                <a:lnTo>
                  <a:pt x="23" y="159"/>
                </a:lnTo>
                <a:lnTo>
                  <a:pt x="30" y="164"/>
                </a:lnTo>
                <a:lnTo>
                  <a:pt x="37" y="170"/>
                </a:lnTo>
                <a:lnTo>
                  <a:pt x="45" y="175"/>
                </a:lnTo>
                <a:lnTo>
                  <a:pt x="54" y="179"/>
                </a:lnTo>
                <a:lnTo>
                  <a:pt x="64" y="183"/>
                </a:lnTo>
                <a:lnTo>
                  <a:pt x="74" y="186"/>
                </a:lnTo>
                <a:lnTo>
                  <a:pt x="85" y="188"/>
                </a:lnTo>
                <a:lnTo>
                  <a:pt x="96" y="189"/>
                </a:lnTo>
                <a:lnTo>
                  <a:pt x="106" y="189"/>
                </a:lnTo>
                <a:lnTo>
                  <a:pt x="117" y="188"/>
                </a:lnTo>
                <a:lnTo>
                  <a:pt x="128" y="186"/>
                </a:lnTo>
                <a:lnTo>
                  <a:pt x="139" y="182"/>
                </a:lnTo>
                <a:lnTo>
                  <a:pt x="148" y="178"/>
                </a:lnTo>
                <a:lnTo>
                  <a:pt x="159" y="174"/>
                </a:lnTo>
                <a:lnTo>
                  <a:pt x="169" y="168"/>
                </a:lnTo>
                <a:lnTo>
                  <a:pt x="178" y="162"/>
                </a:lnTo>
                <a:lnTo>
                  <a:pt x="185" y="155"/>
                </a:lnTo>
                <a:lnTo>
                  <a:pt x="193" y="148"/>
                </a:lnTo>
                <a:lnTo>
                  <a:pt x="199" y="139"/>
                </a:lnTo>
                <a:lnTo>
                  <a:pt x="205" y="130"/>
                </a:lnTo>
                <a:lnTo>
                  <a:pt x="209" y="121"/>
                </a:lnTo>
                <a:lnTo>
                  <a:pt x="213" y="112"/>
                </a:lnTo>
                <a:lnTo>
                  <a:pt x="215" y="102"/>
                </a:lnTo>
                <a:lnTo>
                  <a:pt x="216" y="93"/>
                </a:lnTo>
                <a:lnTo>
                  <a:pt x="218" y="84"/>
                </a:lnTo>
                <a:lnTo>
                  <a:pt x="216" y="75"/>
                </a:lnTo>
                <a:lnTo>
                  <a:pt x="215" y="66"/>
                </a:lnTo>
                <a:lnTo>
                  <a:pt x="212" y="57"/>
                </a:lnTo>
                <a:lnTo>
                  <a:pt x="208" y="48"/>
                </a:lnTo>
                <a:lnTo>
                  <a:pt x="204" y="41"/>
                </a:lnTo>
                <a:lnTo>
                  <a:pt x="198" y="33"/>
                </a:lnTo>
                <a:lnTo>
                  <a:pt x="192" y="26"/>
                </a:lnTo>
                <a:lnTo>
                  <a:pt x="184" y="20"/>
                </a:lnTo>
                <a:lnTo>
                  <a:pt x="177" y="15"/>
                </a:lnTo>
                <a:lnTo>
                  <a:pt x="168" y="11"/>
                </a:lnTo>
                <a:lnTo>
                  <a:pt x="158" y="6"/>
                </a:lnTo>
                <a:lnTo>
                  <a:pt x="147" y="3"/>
                </a:lnTo>
                <a:close/>
                <a:moveTo>
                  <a:pt x="107" y="126"/>
                </a:moveTo>
                <a:lnTo>
                  <a:pt x="102" y="133"/>
                </a:lnTo>
                <a:lnTo>
                  <a:pt x="97" y="138"/>
                </a:lnTo>
                <a:lnTo>
                  <a:pt x="90" y="141"/>
                </a:lnTo>
                <a:lnTo>
                  <a:pt x="84" y="144"/>
                </a:lnTo>
                <a:lnTo>
                  <a:pt x="76" y="147"/>
                </a:lnTo>
                <a:lnTo>
                  <a:pt x="69" y="147"/>
                </a:lnTo>
                <a:lnTo>
                  <a:pt x="62" y="146"/>
                </a:lnTo>
                <a:lnTo>
                  <a:pt x="54" y="143"/>
                </a:lnTo>
                <a:lnTo>
                  <a:pt x="49" y="140"/>
                </a:lnTo>
                <a:lnTo>
                  <a:pt x="45" y="136"/>
                </a:lnTo>
                <a:lnTo>
                  <a:pt x="40" y="130"/>
                </a:lnTo>
                <a:lnTo>
                  <a:pt x="38" y="124"/>
                </a:lnTo>
                <a:lnTo>
                  <a:pt x="37" y="117"/>
                </a:lnTo>
                <a:lnTo>
                  <a:pt x="38" y="111"/>
                </a:lnTo>
                <a:lnTo>
                  <a:pt x="40" y="105"/>
                </a:lnTo>
                <a:lnTo>
                  <a:pt x="44" y="98"/>
                </a:lnTo>
                <a:lnTo>
                  <a:pt x="48" y="93"/>
                </a:lnTo>
                <a:lnTo>
                  <a:pt x="53" y="87"/>
                </a:lnTo>
                <a:lnTo>
                  <a:pt x="60" y="84"/>
                </a:lnTo>
                <a:lnTo>
                  <a:pt x="66" y="81"/>
                </a:lnTo>
                <a:lnTo>
                  <a:pt x="74" y="79"/>
                </a:lnTo>
                <a:lnTo>
                  <a:pt x="80" y="79"/>
                </a:lnTo>
                <a:lnTo>
                  <a:pt x="88" y="80"/>
                </a:lnTo>
                <a:lnTo>
                  <a:pt x="94" y="81"/>
                </a:lnTo>
                <a:lnTo>
                  <a:pt x="100" y="85"/>
                </a:lnTo>
                <a:lnTo>
                  <a:pt x="105" y="89"/>
                </a:lnTo>
                <a:lnTo>
                  <a:pt x="108" y="94"/>
                </a:lnTo>
                <a:lnTo>
                  <a:pt x="112" y="100"/>
                </a:lnTo>
                <a:lnTo>
                  <a:pt x="113" y="107"/>
                </a:lnTo>
                <a:lnTo>
                  <a:pt x="112" y="113"/>
                </a:lnTo>
                <a:lnTo>
                  <a:pt x="111" y="120"/>
                </a:lnTo>
                <a:lnTo>
                  <a:pt x="107" y="126"/>
                </a:lnTo>
                <a:close/>
                <a:moveTo>
                  <a:pt x="143" y="81"/>
                </a:moveTo>
                <a:lnTo>
                  <a:pt x="140" y="85"/>
                </a:lnTo>
                <a:lnTo>
                  <a:pt x="134" y="87"/>
                </a:lnTo>
                <a:lnTo>
                  <a:pt x="129" y="88"/>
                </a:lnTo>
                <a:lnTo>
                  <a:pt x="124" y="87"/>
                </a:lnTo>
                <a:lnTo>
                  <a:pt x="119" y="85"/>
                </a:lnTo>
                <a:lnTo>
                  <a:pt x="116" y="81"/>
                </a:lnTo>
                <a:lnTo>
                  <a:pt x="116" y="76"/>
                </a:lnTo>
                <a:lnTo>
                  <a:pt x="118" y="71"/>
                </a:lnTo>
                <a:lnTo>
                  <a:pt x="121" y="67"/>
                </a:lnTo>
                <a:lnTo>
                  <a:pt x="127" y="63"/>
                </a:lnTo>
                <a:lnTo>
                  <a:pt x="132" y="62"/>
                </a:lnTo>
                <a:lnTo>
                  <a:pt x="138" y="63"/>
                </a:lnTo>
                <a:lnTo>
                  <a:pt x="140" y="65"/>
                </a:lnTo>
                <a:lnTo>
                  <a:pt x="142" y="66"/>
                </a:lnTo>
                <a:lnTo>
                  <a:pt x="143" y="68"/>
                </a:lnTo>
                <a:lnTo>
                  <a:pt x="144" y="70"/>
                </a:lnTo>
                <a:lnTo>
                  <a:pt x="145" y="73"/>
                </a:lnTo>
                <a:lnTo>
                  <a:pt x="145" y="75"/>
                </a:lnTo>
                <a:lnTo>
                  <a:pt x="144" y="78"/>
                </a:lnTo>
                <a:lnTo>
                  <a:pt x="143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107">
            <a:extLst>
              <a:ext uri="{FF2B5EF4-FFF2-40B4-BE49-F238E27FC236}">
                <a16:creationId xmlns:a16="http://schemas.microsoft.com/office/drawing/2014/main" id="{CD6E6814-B33E-B01D-1AC1-0EC9C942D1D6}"/>
              </a:ext>
            </a:extLst>
          </p:cNvPr>
          <p:cNvSpPr>
            <a:spLocks/>
          </p:cNvSpPr>
          <p:nvPr/>
        </p:nvSpPr>
        <p:spPr bwMode="auto">
          <a:xfrm>
            <a:off x="3772013" y="2771355"/>
            <a:ext cx="66801" cy="70059"/>
          </a:xfrm>
          <a:custGeom>
            <a:avLst/>
            <a:gdLst>
              <a:gd name="T0" fmla="*/ 81 w 123"/>
              <a:gd name="T1" fmla="*/ 122 h 130"/>
              <a:gd name="T2" fmla="*/ 87 w 123"/>
              <a:gd name="T3" fmla="*/ 127 h 130"/>
              <a:gd name="T4" fmla="*/ 95 w 123"/>
              <a:gd name="T5" fmla="*/ 129 h 130"/>
              <a:gd name="T6" fmla="*/ 104 w 123"/>
              <a:gd name="T7" fmla="*/ 129 h 130"/>
              <a:gd name="T8" fmla="*/ 112 w 123"/>
              <a:gd name="T9" fmla="*/ 125 h 130"/>
              <a:gd name="T10" fmla="*/ 118 w 123"/>
              <a:gd name="T11" fmla="*/ 118 h 130"/>
              <a:gd name="T12" fmla="*/ 122 w 123"/>
              <a:gd name="T13" fmla="*/ 103 h 130"/>
              <a:gd name="T14" fmla="*/ 123 w 123"/>
              <a:gd name="T15" fmla="*/ 82 h 130"/>
              <a:gd name="T16" fmla="*/ 119 w 123"/>
              <a:gd name="T17" fmla="*/ 58 h 130"/>
              <a:gd name="T18" fmla="*/ 108 w 123"/>
              <a:gd name="T19" fmla="*/ 38 h 130"/>
              <a:gd name="T20" fmla="*/ 93 w 123"/>
              <a:gd name="T21" fmla="*/ 20 h 130"/>
              <a:gd name="T22" fmla="*/ 73 w 123"/>
              <a:gd name="T23" fmla="*/ 7 h 130"/>
              <a:gd name="T24" fmla="*/ 52 w 123"/>
              <a:gd name="T25" fmla="*/ 1 h 130"/>
              <a:gd name="T26" fmla="*/ 29 w 123"/>
              <a:gd name="T27" fmla="*/ 0 h 130"/>
              <a:gd name="T28" fmla="*/ 13 w 123"/>
              <a:gd name="T29" fmla="*/ 3 h 130"/>
              <a:gd name="T30" fmla="*/ 6 w 123"/>
              <a:gd name="T31" fmla="*/ 7 h 130"/>
              <a:gd name="T32" fmla="*/ 1 w 123"/>
              <a:gd name="T33" fmla="*/ 15 h 130"/>
              <a:gd name="T34" fmla="*/ 0 w 123"/>
              <a:gd name="T35" fmla="*/ 23 h 130"/>
              <a:gd name="T36" fmla="*/ 1 w 123"/>
              <a:gd name="T37" fmla="*/ 32 h 130"/>
              <a:gd name="T38" fmla="*/ 6 w 123"/>
              <a:gd name="T39" fmla="*/ 40 h 130"/>
              <a:gd name="T40" fmla="*/ 14 w 123"/>
              <a:gd name="T41" fmla="*/ 44 h 130"/>
              <a:gd name="T42" fmla="*/ 23 w 123"/>
              <a:gd name="T43" fmla="*/ 46 h 130"/>
              <a:gd name="T44" fmla="*/ 32 w 123"/>
              <a:gd name="T45" fmla="*/ 44 h 130"/>
              <a:gd name="T46" fmla="*/ 44 w 123"/>
              <a:gd name="T47" fmla="*/ 45 h 130"/>
              <a:gd name="T48" fmla="*/ 54 w 123"/>
              <a:gd name="T49" fmla="*/ 48 h 130"/>
              <a:gd name="T50" fmla="*/ 64 w 123"/>
              <a:gd name="T51" fmla="*/ 55 h 130"/>
              <a:gd name="T52" fmla="*/ 71 w 123"/>
              <a:gd name="T53" fmla="*/ 63 h 130"/>
              <a:gd name="T54" fmla="*/ 77 w 123"/>
              <a:gd name="T55" fmla="*/ 73 h 130"/>
              <a:gd name="T56" fmla="*/ 79 w 123"/>
              <a:gd name="T57" fmla="*/ 84 h 130"/>
              <a:gd name="T58" fmla="*/ 78 w 123"/>
              <a:gd name="T59" fmla="*/ 95 h 130"/>
              <a:gd name="T60" fmla="*/ 75 w 123"/>
              <a:gd name="T61" fmla="*/ 106 h 130"/>
              <a:gd name="T62" fmla="*/ 77 w 123"/>
              <a:gd name="T63" fmla="*/ 11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3" h="130">
                <a:moveTo>
                  <a:pt x="78" y="117"/>
                </a:moveTo>
                <a:lnTo>
                  <a:pt x="81" y="122"/>
                </a:lnTo>
                <a:lnTo>
                  <a:pt x="83" y="125"/>
                </a:lnTo>
                <a:lnTo>
                  <a:pt x="87" y="127"/>
                </a:lnTo>
                <a:lnTo>
                  <a:pt x="91" y="129"/>
                </a:lnTo>
                <a:lnTo>
                  <a:pt x="95" y="129"/>
                </a:lnTo>
                <a:lnTo>
                  <a:pt x="99" y="130"/>
                </a:lnTo>
                <a:lnTo>
                  <a:pt x="104" y="129"/>
                </a:lnTo>
                <a:lnTo>
                  <a:pt x="108" y="127"/>
                </a:lnTo>
                <a:lnTo>
                  <a:pt x="112" y="125"/>
                </a:lnTo>
                <a:lnTo>
                  <a:pt x="114" y="122"/>
                </a:lnTo>
                <a:lnTo>
                  <a:pt x="118" y="118"/>
                </a:lnTo>
                <a:lnTo>
                  <a:pt x="119" y="114"/>
                </a:lnTo>
                <a:lnTo>
                  <a:pt x="122" y="103"/>
                </a:lnTo>
                <a:lnTo>
                  <a:pt x="123" y="93"/>
                </a:lnTo>
                <a:lnTo>
                  <a:pt x="123" y="82"/>
                </a:lnTo>
                <a:lnTo>
                  <a:pt x="122" y="70"/>
                </a:lnTo>
                <a:lnTo>
                  <a:pt x="119" y="58"/>
                </a:lnTo>
                <a:lnTo>
                  <a:pt x="114" y="47"/>
                </a:lnTo>
                <a:lnTo>
                  <a:pt x="108" y="38"/>
                </a:lnTo>
                <a:lnTo>
                  <a:pt x="101" y="29"/>
                </a:lnTo>
                <a:lnTo>
                  <a:pt x="93" y="20"/>
                </a:lnTo>
                <a:lnTo>
                  <a:pt x="83" y="14"/>
                </a:lnTo>
                <a:lnTo>
                  <a:pt x="73" y="7"/>
                </a:lnTo>
                <a:lnTo>
                  <a:pt x="62" y="4"/>
                </a:lnTo>
                <a:lnTo>
                  <a:pt x="52" y="1"/>
                </a:lnTo>
                <a:lnTo>
                  <a:pt x="40" y="0"/>
                </a:lnTo>
                <a:lnTo>
                  <a:pt x="29" y="0"/>
                </a:lnTo>
                <a:lnTo>
                  <a:pt x="17" y="2"/>
                </a:lnTo>
                <a:lnTo>
                  <a:pt x="13" y="3"/>
                </a:lnTo>
                <a:lnTo>
                  <a:pt x="10" y="5"/>
                </a:lnTo>
                <a:lnTo>
                  <a:pt x="6" y="7"/>
                </a:lnTo>
                <a:lnTo>
                  <a:pt x="3" y="12"/>
                </a:lnTo>
                <a:lnTo>
                  <a:pt x="1" y="15"/>
                </a:lnTo>
                <a:lnTo>
                  <a:pt x="0" y="19"/>
                </a:lnTo>
                <a:lnTo>
                  <a:pt x="0" y="23"/>
                </a:lnTo>
                <a:lnTo>
                  <a:pt x="0" y="28"/>
                </a:lnTo>
                <a:lnTo>
                  <a:pt x="1" y="32"/>
                </a:lnTo>
                <a:lnTo>
                  <a:pt x="3" y="36"/>
                </a:lnTo>
                <a:lnTo>
                  <a:pt x="6" y="40"/>
                </a:lnTo>
                <a:lnTo>
                  <a:pt x="10" y="42"/>
                </a:lnTo>
                <a:lnTo>
                  <a:pt x="14" y="44"/>
                </a:lnTo>
                <a:lnTo>
                  <a:pt x="18" y="45"/>
                </a:lnTo>
                <a:lnTo>
                  <a:pt x="23" y="46"/>
                </a:lnTo>
                <a:lnTo>
                  <a:pt x="27" y="45"/>
                </a:lnTo>
                <a:lnTo>
                  <a:pt x="32" y="44"/>
                </a:lnTo>
                <a:lnTo>
                  <a:pt x="39" y="44"/>
                </a:lnTo>
                <a:lnTo>
                  <a:pt x="44" y="45"/>
                </a:lnTo>
                <a:lnTo>
                  <a:pt x="48" y="46"/>
                </a:lnTo>
                <a:lnTo>
                  <a:pt x="54" y="48"/>
                </a:lnTo>
                <a:lnTo>
                  <a:pt x="58" y="50"/>
                </a:lnTo>
                <a:lnTo>
                  <a:pt x="64" y="55"/>
                </a:lnTo>
                <a:lnTo>
                  <a:pt x="68" y="58"/>
                </a:lnTo>
                <a:lnTo>
                  <a:pt x="71" y="63"/>
                </a:lnTo>
                <a:lnTo>
                  <a:pt x="74" y="68"/>
                </a:lnTo>
                <a:lnTo>
                  <a:pt x="77" y="73"/>
                </a:lnTo>
                <a:lnTo>
                  <a:pt x="78" y="79"/>
                </a:lnTo>
                <a:lnTo>
                  <a:pt x="79" y="84"/>
                </a:lnTo>
                <a:lnTo>
                  <a:pt x="79" y="89"/>
                </a:lnTo>
                <a:lnTo>
                  <a:pt x="78" y="95"/>
                </a:lnTo>
                <a:lnTo>
                  <a:pt x="77" y="101"/>
                </a:lnTo>
                <a:lnTo>
                  <a:pt x="75" y="106"/>
                </a:lnTo>
                <a:lnTo>
                  <a:pt x="75" y="110"/>
                </a:lnTo>
                <a:lnTo>
                  <a:pt x="77" y="113"/>
                </a:lnTo>
                <a:lnTo>
                  <a:pt x="78" y="1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108">
            <a:extLst>
              <a:ext uri="{FF2B5EF4-FFF2-40B4-BE49-F238E27FC236}">
                <a16:creationId xmlns:a16="http://schemas.microsoft.com/office/drawing/2014/main" id="{8F4E12CD-D7E4-26A0-00E9-15806FA82E40}"/>
              </a:ext>
            </a:extLst>
          </p:cNvPr>
          <p:cNvSpPr>
            <a:spLocks/>
          </p:cNvSpPr>
          <p:nvPr/>
        </p:nvSpPr>
        <p:spPr bwMode="auto">
          <a:xfrm>
            <a:off x="3760610" y="2720848"/>
            <a:ext cx="128713" cy="138488"/>
          </a:xfrm>
          <a:custGeom>
            <a:avLst/>
            <a:gdLst>
              <a:gd name="T0" fmla="*/ 232 w 239"/>
              <a:gd name="T1" fmla="*/ 133 h 254"/>
              <a:gd name="T2" fmla="*/ 225 w 239"/>
              <a:gd name="T3" fmla="*/ 110 h 254"/>
              <a:gd name="T4" fmla="*/ 214 w 239"/>
              <a:gd name="T5" fmla="*/ 88 h 254"/>
              <a:gd name="T6" fmla="*/ 201 w 239"/>
              <a:gd name="T7" fmla="*/ 69 h 254"/>
              <a:gd name="T8" fmla="*/ 184 w 239"/>
              <a:gd name="T9" fmla="*/ 51 h 254"/>
              <a:gd name="T10" fmla="*/ 166 w 239"/>
              <a:gd name="T11" fmla="*/ 35 h 254"/>
              <a:gd name="T12" fmla="*/ 146 w 239"/>
              <a:gd name="T13" fmla="*/ 23 h 254"/>
              <a:gd name="T14" fmla="*/ 124 w 239"/>
              <a:gd name="T15" fmla="*/ 12 h 254"/>
              <a:gd name="T16" fmla="*/ 101 w 239"/>
              <a:gd name="T17" fmla="*/ 4 h 254"/>
              <a:gd name="T18" fmla="*/ 74 w 239"/>
              <a:gd name="T19" fmla="*/ 1 h 254"/>
              <a:gd name="T20" fmla="*/ 57 w 239"/>
              <a:gd name="T21" fmla="*/ 0 h 254"/>
              <a:gd name="T22" fmla="*/ 39 w 239"/>
              <a:gd name="T23" fmla="*/ 1 h 254"/>
              <a:gd name="T24" fmla="*/ 21 w 239"/>
              <a:gd name="T25" fmla="*/ 4 h 254"/>
              <a:gd name="T26" fmla="*/ 11 w 239"/>
              <a:gd name="T27" fmla="*/ 7 h 254"/>
              <a:gd name="T28" fmla="*/ 4 w 239"/>
              <a:gd name="T29" fmla="*/ 15 h 254"/>
              <a:gd name="T30" fmla="*/ 0 w 239"/>
              <a:gd name="T31" fmla="*/ 25 h 254"/>
              <a:gd name="T32" fmla="*/ 0 w 239"/>
              <a:gd name="T33" fmla="*/ 34 h 254"/>
              <a:gd name="T34" fmla="*/ 4 w 239"/>
              <a:gd name="T35" fmla="*/ 44 h 254"/>
              <a:gd name="T36" fmla="*/ 12 w 239"/>
              <a:gd name="T37" fmla="*/ 52 h 254"/>
              <a:gd name="T38" fmla="*/ 22 w 239"/>
              <a:gd name="T39" fmla="*/ 55 h 254"/>
              <a:gd name="T40" fmla="*/ 31 w 239"/>
              <a:gd name="T41" fmla="*/ 55 h 254"/>
              <a:gd name="T42" fmla="*/ 65 w 239"/>
              <a:gd name="T43" fmla="*/ 53 h 254"/>
              <a:gd name="T44" fmla="*/ 97 w 239"/>
              <a:gd name="T45" fmla="*/ 58 h 254"/>
              <a:gd name="T46" fmla="*/ 114 w 239"/>
              <a:gd name="T47" fmla="*/ 65 h 254"/>
              <a:gd name="T48" fmla="*/ 128 w 239"/>
              <a:gd name="T49" fmla="*/ 72 h 254"/>
              <a:gd name="T50" fmla="*/ 142 w 239"/>
              <a:gd name="T51" fmla="*/ 82 h 254"/>
              <a:gd name="T52" fmla="*/ 154 w 239"/>
              <a:gd name="T53" fmla="*/ 95 h 254"/>
              <a:gd name="T54" fmla="*/ 164 w 239"/>
              <a:gd name="T55" fmla="*/ 108 h 254"/>
              <a:gd name="T56" fmla="*/ 173 w 239"/>
              <a:gd name="T57" fmla="*/ 122 h 254"/>
              <a:gd name="T58" fmla="*/ 179 w 239"/>
              <a:gd name="T59" fmla="*/ 138 h 254"/>
              <a:gd name="T60" fmla="*/ 185 w 239"/>
              <a:gd name="T61" fmla="*/ 154 h 254"/>
              <a:gd name="T62" fmla="*/ 187 w 239"/>
              <a:gd name="T63" fmla="*/ 188 h 254"/>
              <a:gd name="T64" fmla="*/ 185 w 239"/>
              <a:gd name="T65" fmla="*/ 204 h 254"/>
              <a:gd name="T66" fmla="*/ 181 w 239"/>
              <a:gd name="T67" fmla="*/ 220 h 254"/>
              <a:gd name="T68" fmla="*/ 179 w 239"/>
              <a:gd name="T69" fmla="*/ 230 h 254"/>
              <a:gd name="T70" fmla="*/ 183 w 239"/>
              <a:gd name="T71" fmla="*/ 240 h 254"/>
              <a:gd name="T72" fmla="*/ 189 w 239"/>
              <a:gd name="T73" fmla="*/ 248 h 254"/>
              <a:gd name="T74" fmla="*/ 198 w 239"/>
              <a:gd name="T75" fmla="*/ 253 h 254"/>
              <a:gd name="T76" fmla="*/ 208 w 239"/>
              <a:gd name="T77" fmla="*/ 254 h 254"/>
              <a:gd name="T78" fmla="*/ 217 w 239"/>
              <a:gd name="T79" fmla="*/ 251 h 254"/>
              <a:gd name="T80" fmla="*/ 226 w 239"/>
              <a:gd name="T81" fmla="*/ 245 h 254"/>
              <a:gd name="T82" fmla="*/ 230 w 239"/>
              <a:gd name="T83" fmla="*/ 236 h 254"/>
              <a:gd name="T84" fmla="*/ 237 w 239"/>
              <a:gd name="T85" fmla="*/ 214 h 254"/>
              <a:gd name="T86" fmla="*/ 239 w 239"/>
              <a:gd name="T87" fmla="*/ 191 h 254"/>
              <a:gd name="T88" fmla="*/ 239 w 239"/>
              <a:gd name="T89" fmla="*/ 168 h 254"/>
              <a:gd name="T90" fmla="*/ 236 w 239"/>
              <a:gd name="T91" fmla="*/ 14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9" h="254">
                <a:moveTo>
                  <a:pt x="236" y="145"/>
                </a:moveTo>
                <a:lnTo>
                  <a:pt x="232" y="133"/>
                </a:lnTo>
                <a:lnTo>
                  <a:pt x="229" y="121"/>
                </a:lnTo>
                <a:lnTo>
                  <a:pt x="225" y="110"/>
                </a:lnTo>
                <a:lnTo>
                  <a:pt x="220" y="99"/>
                </a:lnTo>
                <a:lnTo>
                  <a:pt x="214" y="88"/>
                </a:lnTo>
                <a:lnTo>
                  <a:pt x="208" y="79"/>
                </a:lnTo>
                <a:lnTo>
                  <a:pt x="201" y="69"/>
                </a:lnTo>
                <a:lnTo>
                  <a:pt x="192" y="59"/>
                </a:lnTo>
                <a:lnTo>
                  <a:pt x="184" y="51"/>
                </a:lnTo>
                <a:lnTo>
                  <a:pt x="175" y="42"/>
                </a:lnTo>
                <a:lnTo>
                  <a:pt x="166" y="35"/>
                </a:lnTo>
                <a:lnTo>
                  <a:pt x="157" y="28"/>
                </a:lnTo>
                <a:lnTo>
                  <a:pt x="146" y="23"/>
                </a:lnTo>
                <a:lnTo>
                  <a:pt x="136" y="17"/>
                </a:lnTo>
                <a:lnTo>
                  <a:pt x="124" y="12"/>
                </a:lnTo>
                <a:lnTo>
                  <a:pt x="114" y="8"/>
                </a:lnTo>
                <a:lnTo>
                  <a:pt x="101" y="4"/>
                </a:lnTo>
                <a:lnTo>
                  <a:pt x="88" y="2"/>
                </a:lnTo>
                <a:lnTo>
                  <a:pt x="74" y="1"/>
                </a:lnTo>
                <a:lnTo>
                  <a:pt x="61" y="0"/>
                </a:lnTo>
                <a:lnTo>
                  <a:pt x="57" y="0"/>
                </a:lnTo>
                <a:lnTo>
                  <a:pt x="48" y="0"/>
                </a:lnTo>
                <a:lnTo>
                  <a:pt x="39" y="1"/>
                </a:lnTo>
                <a:lnTo>
                  <a:pt x="29" y="2"/>
                </a:lnTo>
                <a:lnTo>
                  <a:pt x="21" y="4"/>
                </a:lnTo>
                <a:lnTo>
                  <a:pt x="15" y="5"/>
                </a:lnTo>
                <a:lnTo>
                  <a:pt x="11" y="7"/>
                </a:lnTo>
                <a:lnTo>
                  <a:pt x="8" y="11"/>
                </a:lnTo>
                <a:lnTo>
                  <a:pt x="4" y="15"/>
                </a:lnTo>
                <a:lnTo>
                  <a:pt x="1" y="19"/>
                </a:lnTo>
                <a:lnTo>
                  <a:pt x="0" y="25"/>
                </a:lnTo>
                <a:lnTo>
                  <a:pt x="0" y="29"/>
                </a:lnTo>
                <a:lnTo>
                  <a:pt x="0" y="34"/>
                </a:lnTo>
                <a:lnTo>
                  <a:pt x="2" y="40"/>
                </a:lnTo>
                <a:lnTo>
                  <a:pt x="4" y="44"/>
                </a:lnTo>
                <a:lnTo>
                  <a:pt x="8" y="48"/>
                </a:lnTo>
                <a:lnTo>
                  <a:pt x="12" y="52"/>
                </a:lnTo>
                <a:lnTo>
                  <a:pt x="16" y="54"/>
                </a:lnTo>
                <a:lnTo>
                  <a:pt x="22" y="55"/>
                </a:lnTo>
                <a:lnTo>
                  <a:pt x="26" y="56"/>
                </a:lnTo>
                <a:lnTo>
                  <a:pt x="31" y="55"/>
                </a:lnTo>
                <a:lnTo>
                  <a:pt x="49" y="53"/>
                </a:lnTo>
                <a:lnTo>
                  <a:pt x="65" y="53"/>
                </a:lnTo>
                <a:lnTo>
                  <a:pt x="81" y="54"/>
                </a:lnTo>
                <a:lnTo>
                  <a:pt x="97" y="58"/>
                </a:lnTo>
                <a:lnTo>
                  <a:pt x="106" y="61"/>
                </a:lnTo>
                <a:lnTo>
                  <a:pt x="114" y="65"/>
                </a:lnTo>
                <a:lnTo>
                  <a:pt x="121" y="68"/>
                </a:lnTo>
                <a:lnTo>
                  <a:pt x="128" y="72"/>
                </a:lnTo>
                <a:lnTo>
                  <a:pt x="135" y="77"/>
                </a:lnTo>
                <a:lnTo>
                  <a:pt x="142" y="82"/>
                </a:lnTo>
                <a:lnTo>
                  <a:pt x="148" y="88"/>
                </a:lnTo>
                <a:lnTo>
                  <a:pt x="154" y="95"/>
                </a:lnTo>
                <a:lnTo>
                  <a:pt x="160" y="101"/>
                </a:lnTo>
                <a:lnTo>
                  <a:pt x="164" y="108"/>
                </a:lnTo>
                <a:lnTo>
                  <a:pt x="170" y="115"/>
                </a:lnTo>
                <a:lnTo>
                  <a:pt x="173" y="122"/>
                </a:lnTo>
                <a:lnTo>
                  <a:pt x="177" y="131"/>
                </a:lnTo>
                <a:lnTo>
                  <a:pt x="179" y="138"/>
                </a:lnTo>
                <a:lnTo>
                  <a:pt x="183" y="146"/>
                </a:lnTo>
                <a:lnTo>
                  <a:pt x="185" y="154"/>
                </a:lnTo>
                <a:lnTo>
                  <a:pt x="187" y="172"/>
                </a:lnTo>
                <a:lnTo>
                  <a:pt x="187" y="188"/>
                </a:lnTo>
                <a:lnTo>
                  <a:pt x="186" y="196"/>
                </a:lnTo>
                <a:lnTo>
                  <a:pt x="185" y="204"/>
                </a:lnTo>
                <a:lnTo>
                  <a:pt x="183" y="213"/>
                </a:lnTo>
                <a:lnTo>
                  <a:pt x="181" y="220"/>
                </a:lnTo>
                <a:lnTo>
                  <a:pt x="179" y="226"/>
                </a:lnTo>
                <a:lnTo>
                  <a:pt x="179" y="230"/>
                </a:lnTo>
                <a:lnTo>
                  <a:pt x="181" y="235"/>
                </a:lnTo>
                <a:lnTo>
                  <a:pt x="183" y="240"/>
                </a:lnTo>
                <a:lnTo>
                  <a:pt x="185" y="244"/>
                </a:lnTo>
                <a:lnTo>
                  <a:pt x="189" y="248"/>
                </a:lnTo>
                <a:lnTo>
                  <a:pt x="192" y="250"/>
                </a:lnTo>
                <a:lnTo>
                  <a:pt x="198" y="253"/>
                </a:lnTo>
                <a:lnTo>
                  <a:pt x="203" y="254"/>
                </a:lnTo>
                <a:lnTo>
                  <a:pt x="208" y="254"/>
                </a:lnTo>
                <a:lnTo>
                  <a:pt x="213" y="254"/>
                </a:lnTo>
                <a:lnTo>
                  <a:pt x="217" y="251"/>
                </a:lnTo>
                <a:lnTo>
                  <a:pt x="222" y="248"/>
                </a:lnTo>
                <a:lnTo>
                  <a:pt x="226" y="245"/>
                </a:lnTo>
                <a:lnTo>
                  <a:pt x="228" y="241"/>
                </a:lnTo>
                <a:lnTo>
                  <a:pt x="230" y="236"/>
                </a:lnTo>
                <a:lnTo>
                  <a:pt x="233" y="224"/>
                </a:lnTo>
                <a:lnTo>
                  <a:pt x="237" y="214"/>
                </a:lnTo>
                <a:lnTo>
                  <a:pt x="238" y="203"/>
                </a:lnTo>
                <a:lnTo>
                  <a:pt x="239" y="191"/>
                </a:lnTo>
                <a:lnTo>
                  <a:pt x="239" y="179"/>
                </a:lnTo>
                <a:lnTo>
                  <a:pt x="239" y="168"/>
                </a:lnTo>
                <a:lnTo>
                  <a:pt x="238" y="156"/>
                </a:lnTo>
                <a:lnTo>
                  <a:pt x="236" y="1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111">
            <a:extLst>
              <a:ext uri="{FF2B5EF4-FFF2-40B4-BE49-F238E27FC236}">
                <a16:creationId xmlns:a16="http://schemas.microsoft.com/office/drawing/2014/main" id="{26748481-87D9-2BC0-824E-6859BFAA6B1C}"/>
              </a:ext>
            </a:extLst>
          </p:cNvPr>
          <p:cNvSpPr>
            <a:spLocks/>
          </p:cNvSpPr>
          <p:nvPr/>
        </p:nvSpPr>
        <p:spPr bwMode="auto">
          <a:xfrm>
            <a:off x="2753721" y="2712702"/>
            <a:ext cx="52137" cy="316078"/>
          </a:xfrm>
          <a:custGeom>
            <a:avLst/>
            <a:gdLst>
              <a:gd name="T0" fmla="*/ 48 w 97"/>
              <a:gd name="T1" fmla="*/ 0 h 584"/>
              <a:gd name="T2" fmla="*/ 39 w 97"/>
              <a:gd name="T3" fmla="*/ 1 h 584"/>
              <a:gd name="T4" fmla="*/ 30 w 97"/>
              <a:gd name="T5" fmla="*/ 3 h 584"/>
              <a:gd name="T6" fmla="*/ 21 w 97"/>
              <a:gd name="T7" fmla="*/ 8 h 584"/>
              <a:gd name="T8" fmla="*/ 14 w 97"/>
              <a:gd name="T9" fmla="*/ 14 h 584"/>
              <a:gd name="T10" fmla="*/ 7 w 97"/>
              <a:gd name="T11" fmla="*/ 21 h 584"/>
              <a:gd name="T12" fmla="*/ 3 w 97"/>
              <a:gd name="T13" fmla="*/ 30 h 584"/>
              <a:gd name="T14" fmla="*/ 1 w 97"/>
              <a:gd name="T15" fmla="*/ 39 h 584"/>
              <a:gd name="T16" fmla="*/ 0 w 97"/>
              <a:gd name="T17" fmla="*/ 48 h 584"/>
              <a:gd name="T18" fmla="*/ 0 w 97"/>
              <a:gd name="T19" fmla="*/ 55 h 584"/>
              <a:gd name="T20" fmla="*/ 1 w 97"/>
              <a:gd name="T21" fmla="*/ 61 h 584"/>
              <a:gd name="T22" fmla="*/ 3 w 97"/>
              <a:gd name="T23" fmla="*/ 68 h 584"/>
              <a:gd name="T24" fmla="*/ 6 w 97"/>
              <a:gd name="T25" fmla="*/ 73 h 584"/>
              <a:gd name="T26" fmla="*/ 10 w 97"/>
              <a:gd name="T27" fmla="*/ 78 h 584"/>
              <a:gd name="T28" fmla="*/ 14 w 97"/>
              <a:gd name="T29" fmla="*/ 83 h 584"/>
              <a:gd name="T30" fmla="*/ 19 w 97"/>
              <a:gd name="T31" fmla="*/ 87 h 584"/>
              <a:gd name="T32" fmla="*/ 24 w 97"/>
              <a:gd name="T33" fmla="*/ 90 h 584"/>
              <a:gd name="T34" fmla="*/ 24 w 97"/>
              <a:gd name="T35" fmla="*/ 572 h 584"/>
              <a:gd name="T36" fmla="*/ 25 w 97"/>
              <a:gd name="T37" fmla="*/ 577 h 584"/>
              <a:gd name="T38" fmla="*/ 28 w 97"/>
              <a:gd name="T39" fmla="*/ 581 h 584"/>
              <a:gd name="T40" fmla="*/ 31 w 97"/>
              <a:gd name="T41" fmla="*/ 584 h 584"/>
              <a:gd name="T42" fmla="*/ 37 w 97"/>
              <a:gd name="T43" fmla="*/ 584 h 584"/>
              <a:gd name="T44" fmla="*/ 60 w 97"/>
              <a:gd name="T45" fmla="*/ 584 h 584"/>
              <a:gd name="T46" fmla="*/ 66 w 97"/>
              <a:gd name="T47" fmla="*/ 584 h 584"/>
              <a:gd name="T48" fmla="*/ 69 w 97"/>
              <a:gd name="T49" fmla="*/ 581 h 584"/>
              <a:gd name="T50" fmla="*/ 72 w 97"/>
              <a:gd name="T51" fmla="*/ 577 h 584"/>
              <a:gd name="T52" fmla="*/ 73 w 97"/>
              <a:gd name="T53" fmla="*/ 572 h 584"/>
              <a:gd name="T54" fmla="*/ 73 w 97"/>
              <a:gd name="T55" fmla="*/ 90 h 584"/>
              <a:gd name="T56" fmla="*/ 78 w 97"/>
              <a:gd name="T57" fmla="*/ 87 h 584"/>
              <a:gd name="T58" fmla="*/ 83 w 97"/>
              <a:gd name="T59" fmla="*/ 83 h 584"/>
              <a:gd name="T60" fmla="*/ 87 w 97"/>
              <a:gd name="T61" fmla="*/ 78 h 584"/>
              <a:gd name="T62" fmla="*/ 91 w 97"/>
              <a:gd name="T63" fmla="*/ 73 h 584"/>
              <a:gd name="T64" fmla="*/ 94 w 97"/>
              <a:gd name="T65" fmla="*/ 68 h 584"/>
              <a:gd name="T66" fmla="*/ 96 w 97"/>
              <a:gd name="T67" fmla="*/ 61 h 584"/>
              <a:gd name="T68" fmla="*/ 97 w 97"/>
              <a:gd name="T69" fmla="*/ 55 h 584"/>
              <a:gd name="T70" fmla="*/ 97 w 97"/>
              <a:gd name="T71" fmla="*/ 48 h 584"/>
              <a:gd name="T72" fmla="*/ 96 w 97"/>
              <a:gd name="T73" fmla="*/ 39 h 584"/>
              <a:gd name="T74" fmla="*/ 94 w 97"/>
              <a:gd name="T75" fmla="*/ 30 h 584"/>
              <a:gd name="T76" fmla="*/ 89 w 97"/>
              <a:gd name="T77" fmla="*/ 21 h 584"/>
              <a:gd name="T78" fmla="*/ 83 w 97"/>
              <a:gd name="T79" fmla="*/ 14 h 584"/>
              <a:gd name="T80" fmla="*/ 75 w 97"/>
              <a:gd name="T81" fmla="*/ 8 h 584"/>
              <a:gd name="T82" fmla="*/ 67 w 97"/>
              <a:gd name="T83" fmla="*/ 3 h 584"/>
              <a:gd name="T84" fmla="*/ 58 w 97"/>
              <a:gd name="T85" fmla="*/ 1 h 584"/>
              <a:gd name="T86" fmla="*/ 48 w 97"/>
              <a:gd name="T8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7" h="584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1" y="39"/>
                </a:lnTo>
                <a:lnTo>
                  <a:pt x="0" y="48"/>
                </a:lnTo>
                <a:lnTo>
                  <a:pt x="0" y="55"/>
                </a:lnTo>
                <a:lnTo>
                  <a:pt x="1" y="61"/>
                </a:lnTo>
                <a:lnTo>
                  <a:pt x="3" y="68"/>
                </a:lnTo>
                <a:lnTo>
                  <a:pt x="6" y="73"/>
                </a:lnTo>
                <a:lnTo>
                  <a:pt x="10" y="78"/>
                </a:lnTo>
                <a:lnTo>
                  <a:pt x="14" y="83"/>
                </a:lnTo>
                <a:lnTo>
                  <a:pt x="19" y="87"/>
                </a:lnTo>
                <a:lnTo>
                  <a:pt x="24" y="90"/>
                </a:lnTo>
                <a:lnTo>
                  <a:pt x="24" y="572"/>
                </a:lnTo>
                <a:lnTo>
                  <a:pt x="25" y="577"/>
                </a:lnTo>
                <a:lnTo>
                  <a:pt x="28" y="581"/>
                </a:lnTo>
                <a:lnTo>
                  <a:pt x="31" y="584"/>
                </a:lnTo>
                <a:lnTo>
                  <a:pt x="37" y="584"/>
                </a:lnTo>
                <a:lnTo>
                  <a:pt x="60" y="584"/>
                </a:lnTo>
                <a:lnTo>
                  <a:pt x="66" y="584"/>
                </a:lnTo>
                <a:lnTo>
                  <a:pt x="69" y="581"/>
                </a:lnTo>
                <a:lnTo>
                  <a:pt x="72" y="577"/>
                </a:lnTo>
                <a:lnTo>
                  <a:pt x="73" y="572"/>
                </a:lnTo>
                <a:lnTo>
                  <a:pt x="73" y="90"/>
                </a:lnTo>
                <a:lnTo>
                  <a:pt x="78" y="87"/>
                </a:lnTo>
                <a:lnTo>
                  <a:pt x="83" y="83"/>
                </a:lnTo>
                <a:lnTo>
                  <a:pt x="87" y="78"/>
                </a:lnTo>
                <a:lnTo>
                  <a:pt x="91" y="73"/>
                </a:lnTo>
                <a:lnTo>
                  <a:pt x="94" y="68"/>
                </a:lnTo>
                <a:lnTo>
                  <a:pt x="96" y="61"/>
                </a:lnTo>
                <a:lnTo>
                  <a:pt x="97" y="55"/>
                </a:lnTo>
                <a:lnTo>
                  <a:pt x="97" y="48"/>
                </a:lnTo>
                <a:lnTo>
                  <a:pt x="96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8"/>
                </a:lnTo>
                <a:lnTo>
                  <a:pt x="67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2">
            <a:extLst>
              <a:ext uri="{FF2B5EF4-FFF2-40B4-BE49-F238E27FC236}">
                <a16:creationId xmlns:a16="http://schemas.microsoft.com/office/drawing/2014/main" id="{0DE6C301-42C4-BD64-A7C5-8047BE813199}"/>
              </a:ext>
            </a:extLst>
          </p:cNvPr>
          <p:cNvSpPr>
            <a:spLocks noEditPoints="1"/>
          </p:cNvSpPr>
          <p:nvPr/>
        </p:nvSpPr>
        <p:spPr bwMode="auto">
          <a:xfrm>
            <a:off x="2805857" y="2738771"/>
            <a:ext cx="304674" cy="211805"/>
          </a:xfrm>
          <a:custGeom>
            <a:avLst/>
            <a:gdLst>
              <a:gd name="T0" fmla="*/ 537 w 561"/>
              <a:gd name="T1" fmla="*/ 0 h 390"/>
              <a:gd name="T2" fmla="*/ 521 w 561"/>
              <a:gd name="T3" fmla="*/ 6 h 390"/>
              <a:gd name="T4" fmla="*/ 478 w 561"/>
              <a:gd name="T5" fmla="*/ 28 h 390"/>
              <a:gd name="T6" fmla="*/ 433 w 561"/>
              <a:gd name="T7" fmla="*/ 47 h 390"/>
              <a:gd name="T8" fmla="*/ 395 w 561"/>
              <a:gd name="T9" fmla="*/ 52 h 390"/>
              <a:gd name="T10" fmla="*/ 368 w 561"/>
              <a:gd name="T11" fmla="*/ 48 h 390"/>
              <a:gd name="T12" fmla="*/ 320 w 561"/>
              <a:gd name="T13" fmla="*/ 26 h 390"/>
              <a:gd name="T14" fmla="*/ 262 w 561"/>
              <a:gd name="T15" fmla="*/ 7 h 390"/>
              <a:gd name="T16" fmla="*/ 202 w 561"/>
              <a:gd name="T17" fmla="*/ 0 h 390"/>
              <a:gd name="T18" fmla="*/ 159 w 561"/>
              <a:gd name="T19" fmla="*/ 5 h 390"/>
              <a:gd name="T20" fmla="*/ 113 w 561"/>
              <a:gd name="T21" fmla="*/ 16 h 390"/>
              <a:gd name="T22" fmla="*/ 72 w 561"/>
              <a:gd name="T23" fmla="*/ 33 h 390"/>
              <a:gd name="T24" fmla="*/ 42 w 561"/>
              <a:gd name="T25" fmla="*/ 47 h 390"/>
              <a:gd name="T26" fmla="*/ 6 w 561"/>
              <a:gd name="T27" fmla="*/ 67 h 390"/>
              <a:gd name="T28" fmla="*/ 0 w 561"/>
              <a:gd name="T29" fmla="*/ 83 h 390"/>
              <a:gd name="T30" fmla="*/ 3 w 561"/>
              <a:gd name="T31" fmla="*/ 378 h 390"/>
              <a:gd name="T32" fmla="*/ 18 w 561"/>
              <a:gd name="T33" fmla="*/ 389 h 390"/>
              <a:gd name="T34" fmla="*/ 37 w 561"/>
              <a:gd name="T35" fmla="*/ 387 h 390"/>
              <a:gd name="T36" fmla="*/ 99 w 561"/>
              <a:gd name="T37" fmla="*/ 357 h 390"/>
              <a:gd name="T38" fmla="*/ 172 w 561"/>
              <a:gd name="T39" fmla="*/ 335 h 390"/>
              <a:gd name="T40" fmla="*/ 225 w 561"/>
              <a:gd name="T41" fmla="*/ 332 h 390"/>
              <a:gd name="T42" fmla="*/ 257 w 561"/>
              <a:gd name="T43" fmla="*/ 336 h 390"/>
              <a:gd name="T44" fmla="*/ 284 w 561"/>
              <a:gd name="T45" fmla="*/ 345 h 390"/>
              <a:gd name="T46" fmla="*/ 308 w 561"/>
              <a:gd name="T47" fmla="*/ 354 h 390"/>
              <a:gd name="T48" fmla="*/ 340 w 561"/>
              <a:gd name="T49" fmla="*/ 371 h 390"/>
              <a:gd name="T50" fmla="*/ 383 w 561"/>
              <a:gd name="T51" fmla="*/ 384 h 390"/>
              <a:gd name="T52" fmla="*/ 430 w 561"/>
              <a:gd name="T53" fmla="*/ 381 h 390"/>
              <a:gd name="T54" fmla="*/ 482 w 561"/>
              <a:gd name="T55" fmla="*/ 367 h 390"/>
              <a:gd name="T56" fmla="*/ 540 w 561"/>
              <a:gd name="T57" fmla="*/ 340 h 390"/>
              <a:gd name="T58" fmla="*/ 553 w 561"/>
              <a:gd name="T59" fmla="*/ 333 h 390"/>
              <a:gd name="T60" fmla="*/ 561 w 561"/>
              <a:gd name="T61" fmla="*/ 316 h 390"/>
              <a:gd name="T62" fmla="*/ 557 w 561"/>
              <a:gd name="T63" fmla="*/ 13 h 390"/>
              <a:gd name="T64" fmla="*/ 512 w 561"/>
              <a:gd name="T65" fmla="*/ 300 h 390"/>
              <a:gd name="T66" fmla="*/ 465 w 561"/>
              <a:gd name="T67" fmla="*/ 322 h 390"/>
              <a:gd name="T68" fmla="*/ 424 w 561"/>
              <a:gd name="T69" fmla="*/ 334 h 390"/>
              <a:gd name="T70" fmla="*/ 390 w 561"/>
              <a:gd name="T71" fmla="*/ 335 h 390"/>
              <a:gd name="T72" fmla="*/ 362 w 561"/>
              <a:gd name="T73" fmla="*/ 327 h 390"/>
              <a:gd name="T74" fmla="*/ 320 w 561"/>
              <a:gd name="T75" fmla="*/ 307 h 390"/>
              <a:gd name="T76" fmla="*/ 281 w 561"/>
              <a:gd name="T77" fmla="*/ 292 h 390"/>
              <a:gd name="T78" fmla="*/ 253 w 561"/>
              <a:gd name="T79" fmla="*/ 285 h 390"/>
              <a:gd name="T80" fmla="*/ 224 w 561"/>
              <a:gd name="T81" fmla="*/ 282 h 390"/>
              <a:gd name="T82" fmla="*/ 176 w 561"/>
              <a:gd name="T83" fmla="*/ 285 h 390"/>
              <a:gd name="T84" fmla="*/ 116 w 561"/>
              <a:gd name="T85" fmla="*/ 299 h 390"/>
              <a:gd name="T86" fmla="*/ 49 w 561"/>
              <a:gd name="T87" fmla="*/ 325 h 390"/>
              <a:gd name="T88" fmla="*/ 91 w 561"/>
              <a:gd name="T89" fmla="*/ 77 h 390"/>
              <a:gd name="T90" fmla="*/ 150 w 561"/>
              <a:gd name="T91" fmla="*/ 56 h 390"/>
              <a:gd name="T92" fmla="*/ 202 w 561"/>
              <a:gd name="T93" fmla="*/ 49 h 390"/>
              <a:gd name="T94" fmla="*/ 254 w 561"/>
              <a:gd name="T95" fmla="*/ 55 h 390"/>
              <a:gd name="T96" fmla="*/ 303 w 561"/>
              <a:gd name="T97" fmla="*/ 73 h 390"/>
              <a:gd name="T98" fmla="*/ 352 w 561"/>
              <a:gd name="T99" fmla="*/ 94 h 390"/>
              <a:gd name="T100" fmla="*/ 395 w 561"/>
              <a:gd name="T101" fmla="*/ 101 h 390"/>
              <a:gd name="T102" fmla="*/ 436 w 561"/>
              <a:gd name="T103" fmla="*/ 96 h 390"/>
              <a:gd name="T104" fmla="*/ 481 w 561"/>
              <a:gd name="T105" fmla="*/ 81 h 390"/>
              <a:gd name="T106" fmla="*/ 512 w 561"/>
              <a:gd name="T107" fmla="*/ 30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1" h="390">
                <a:moveTo>
                  <a:pt x="549" y="3"/>
                </a:moveTo>
                <a:lnTo>
                  <a:pt x="542" y="1"/>
                </a:lnTo>
                <a:lnTo>
                  <a:pt x="537" y="0"/>
                </a:lnTo>
                <a:lnTo>
                  <a:pt x="530" y="1"/>
                </a:lnTo>
                <a:lnTo>
                  <a:pt x="525" y="3"/>
                </a:lnTo>
                <a:lnTo>
                  <a:pt x="521" y="6"/>
                </a:lnTo>
                <a:lnTo>
                  <a:pt x="513" y="10"/>
                </a:lnTo>
                <a:lnTo>
                  <a:pt x="496" y="20"/>
                </a:lnTo>
                <a:lnTo>
                  <a:pt x="478" y="28"/>
                </a:lnTo>
                <a:lnTo>
                  <a:pt x="463" y="36"/>
                </a:lnTo>
                <a:lnTo>
                  <a:pt x="448" y="41"/>
                </a:lnTo>
                <a:lnTo>
                  <a:pt x="433" y="47"/>
                </a:lnTo>
                <a:lnTo>
                  <a:pt x="420" y="50"/>
                </a:lnTo>
                <a:lnTo>
                  <a:pt x="407" y="52"/>
                </a:lnTo>
                <a:lnTo>
                  <a:pt x="395" y="52"/>
                </a:lnTo>
                <a:lnTo>
                  <a:pt x="386" y="52"/>
                </a:lnTo>
                <a:lnTo>
                  <a:pt x="377" y="50"/>
                </a:lnTo>
                <a:lnTo>
                  <a:pt x="368" y="48"/>
                </a:lnTo>
                <a:lnTo>
                  <a:pt x="361" y="45"/>
                </a:lnTo>
                <a:lnTo>
                  <a:pt x="340" y="35"/>
                </a:lnTo>
                <a:lnTo>
                  <a:pt x="320" y="26"/>
                </a:lnTo>
                <a:lnTo>
                  <a:pt x="300" y="19"/>
                </a:lnTo>
                <a:lnTo>
                  <a:pt x="282" y="12"/>
                </a:lnTo>
                <a:lnTo>
                  <a:pt x="262" y="7"/>
                </a:lnTo>
                <a:lnTo>
                  <a:pt x="243" y="3"/>
                </a:lnTo>
                <a:lnTo>
                  <a:pt x="224" y="1"/>
                </a:lnTo>
                <a:lnTo>
                  <a:pt x="202" y="0"/>
                </a:lnTo>
                <a:lnTo>
                  <a:pt x="188" y="1"/>
                </a:lnTo>
                <a:lnTo>
                  <a:pt x="174" y="2"/>
                </a:lnTo>
                <a:lnTo>
                  <a:pt x="159" y="5"/>
                </a:lnTo>
                <a:lnTo>
                  <a:pt x="144" y="8"/>
                </a:lnTo>
                <a:lnTo>
                  <a:pt x="127" y="12"/>
                </a:lnTo>
                <a:lnTo>
                  <a:pt x="113" y="16"/>
                </a:lnTo>
                <a:lnTo>
                  <a:pt x="99" y="21"/>
                </a:lnTo>
                <a:lnTo>
                  <a:pt x="85" y="26"/>
                </a:lnTo>
                <a:lnTo>
                  <a:pt x="72" y="33"/>
                </a:lnTo>
                <a:lnTo>
                  <a:pt x="60" y="37"/>
                </a:lnTo>
                <a:lnTo>
                  <a:pt x="51" y="42"/>
                </a:lnTo>
                <a:lnTo>
                  <a:pt x="42" y="47"/>
                </a:lnTo>
                <a:lnTo>
                  <a:pt x="26" y="54"/>
                </a:lnTo>
                <a:lnTo>
                  <a:pt x="12" y="63"/>
                </a:lnTo>
                <a:lnTo>
                  <a:pt x="6" y="67"/>
                </a:lnTo>
                <a:lnTo>
                  <a:pt x="3" y="72"/>
                </a:lnTo>
                <a:lnTo>
                  <a:pt x="1" y="77"/>
                </a:lnTo>
                <a:lnTo>
                  <a:pt x="0" y="83"/>
                </a:lnTo>
                <a:lnTo>
                  <a:pt x="0" y="365"/>
                </a:lnTo>
                <a:lnTo>
                  <a:pt x="1" y="373"/>
                </a:lnTo>
                <a:lnTo>
                  <a:pt x="3" y="378"/>
                </a:lnTo>
                <a:lnTo>
                  <a:pt x="6" y="382"/>
                </a:lnTo>
                <a:lnTo>
                  <a:pt x="12" y="387"/>
                </a:lnTo>
                <a:lnTo>
                  <a:pt x="18" y="389"/>
                </a:lnTo>
                <a:lnTo>
                  <a:pt x="25" y="390"/>
                </a:lnTo>
                <a:lnTo>
                  <a:pt x="31" y="389"/>
                </a:lnTo>
                <a:lnTo>
                  <a:pt x="37" y="387"/>
                </a:lnTo>
                <a:lnTo>
                  <a:pt x="56" y="376"/>
                </a:lnTo>
                <a:lnTo>
                  <a:pt x="77" y="366"/>
                </a:lnTo>
                <a:lnTo>
                  <a:pt x="99" y="357"/>
                </a:lnTo>
                <a:lnTo>
                  <a:pt x="124" y="348"/>
                </a:lnTo>
                <a:lnTo>
                  <a:pt x="149" y="340"/>
                </a:lnTo>
                <a:lnTo>
                  <a:pt x="172" y="335"/>
                </a:lnTo>
                <a:lnTo>
                  <a:pt x="193" y="332"/>
                </a:lnTo>
                <a:lnTo>
                  <a:pt x="214" y="331"/>
                </a:lnTo>
                <a:lnTo>
                  <a:pt x="225" y="332"/>
                </a:lnTo>
                <a:lnTo>
                  <a:pt x="235" y="333"/>
                </a:lnTo>
                <a:lnTo>
                  <a:pt x="246" y="334"/>
                </a:lnTo>
                <a:lnTo>
                  <a:pt x="257" y="336"/>
                </a:lnTo>
                <a:lnTo>
                  <a:pt x="267" y="339"/>
                </a:lnTo>
                <a:lnTo>
                  <a:pt x="276" y="341"/>
                </a:lnTo>
                <a:lnTo>
                  <a:pt x="284" y="345"/>
                </a:lnTo>
                <a:lnTo>
                  <a:pt x="292" y="348"/>
                </a:lnTo>
                <a:lnTo>
                  <a:pt x="299" y="351"/>
                </a:lnTo>
                <a:lnTo>
                  <a:pt x="308" y="354"/>
                </a:lnTo>
                <a:lnTo>
                  <a:pt x="318" y="360"/>
                </a:lnTo>
                <a:lnTo>
                  <a:pt x="329" y="365"/>
                </a:lnTo>
                <a:lnTo>
                  <a:pt x="340" y="371"/>
                </a:lnTo>
                <a:lnTo>
                  <a:pt x="353" y="377"/>
                </a:lnTo>
                <a:lnTo>
                  <a:pt x="368" y="381"/>
                </a:lnTo>
                <a:lnTo>
                  <a:pt x="383" y="384"/>
                </a:lnTo>
                <a:lnTo>
                  <a:pt x="400" y="385"/>
                </a:lnTo>
                <a:lnTo>
                  <a:pt x="415" y="384"/>
                </a:lnTo>
                <a:lnTo>
                  <a:pt x="430" y="381"/>
                </a:lnTo>
                <a:lnTo>
                  <a:pt x="447" y="378"/>
                </a:lnTo>
                <a:lnTo>
                  <a:pt x="463" y="374"/>
                </a:lnTo>
                <a:lnTo>
                  <a:pt x="482" y="367"/>
                </a:lnTo>
                <a:lnTo>
                  <a:pt x="500" y="360"/>
                </a:lnTo>
                <a:lnTo>
                  <a:pt x="521" y="350"/>
                </a:lnTo>
                <a:lnTo>
                  <a:pt x="540" y="340"/>
                </a:lnTo>
                <a:lnTo>
                  <a:pt x="543" y="338"/>
                </a:lnTo>
                <a:lnTo>
                  <a:pt x="546" y="337"/>
                </a:lnTo>
                <a:lnTo>
                  <a:pt x="553" y="333"/>
                </a:lnTo>
                <a:lnTo>
                  <a:pt x="557" y="328"/>
                </a:lnTo>
                <a:lnTo>
                  <a:pt x="559" y="322"/>
                </a:lnTo>
                <a:lnTo>
                  <a:pt x="561" y="316"/>
                </a:lnTo>
                <a:lnTo>
                  <a:pt x="561" y="25"/>
                </a:lnTo>
                <a:lnTo>
                  <a:pt x="559" y="19"/>
                </a:lnTo>
                <a:lnTo>
                  <a:pt x="557" y="13"/>
                </a:lnTo>
                <a:lnTo>
                  <a:pt x="554" y="8"/>
                </a:lnTo>
                <a:lnTo>
                  <a:pt x="549" y="3"/>
                </a:lnTo>
                <a:close/>
                <a:moveTo>
                  <a:pt x="512" y="300"/>
                </a:moveTo>
                <a:lnTo>
                  <a:pt x="496" y="309"/>
                </a:lnTo>
                <a:lnTo>
                  <a:pt x="480" y="316"/>
                </a:lnTo>
                <a:lnTo>
                  <a:pt x="465" y="322"/>
                </a:lnTo>
                <a:lnTo>
                  <a:pt x="450" y="327"/>
                </a:lnTo>
                <a:lnTo>
                  <a:pt x="437" y="331"/>
                </a:lnTo>
                <a:lnTo>
                  <a:pt x="424" y="334"/>
                </a:lnTo>
                <a:lnTo>
                  <a:pt x="411" y="335"/>
                </a:lnTo>
                <a:lnTo>
                  <a:pt x="400" y="336"/>
                </a:lnTo>
                <a:lnTo>
                  <a:pt x="390" y="335"/>
                </a:lnTo>
                <a:lnTo>
                  <a:pt x="379" y="334"/>
                </a:lnTo>
                <a:lnTo>
                  <a:pt x="370" y="331"/>
                </a:lnTo>
                <a:lnTo>
                  <a:pt x="362" y="327"/>
                </a:lnTo>
                <a:lnTo>
                  <a:pt x="351" y="322"/>
                </a:lnTo>
                <a:lnTo>
                  <a:pt x="333" y="313"/>
                </a:lnTo>
                <a:lnTo>
                  <a:pt x="320" y="307"/>
                </a:lnTo>
                <a:lnTo>
                  <a:pt x="307" y="301"/>
                </a:lnTo>
                <a:lnTo>
                  <a:pt x="291" y="295"/>
                </a:lnTo>
                <a:lnTo>
                  <a:pt x="281" y="292"/>
                </a:lnTo>
                <a:lnTo>
                  <a:pt x="271" y="290"/>
                </a:lnTo>
                <a:lnTo>
                  <a:pt x="262" y="287"/>
                </a:lnTo>
                <a:lnTo>
                  <a:pt x="253" y="285"/>
                </a:lnTo>
                <a:lnTo>
                  <a:pt x="244" y="284"/>
                </a:lnTo>
                <a:lnTo>
                  <a:pt x="234" y="283"/>
                </a:lnTo>
                <a:lnTo>
                  <a:pt x="224" y="282"/>
                </a:lnTo>
                <a:lnTo>
                  <a:pt x="214" y="282"/>
                </a:lnTo>
                <a:lnTo>
                  <a:pt x="195" y="283"/>
                </a:lnTo>
                <a:lnTo>
                  <a:pt x="176" y="285"/>
                </a:lnTo>
                <a:lnTo>
                  <a:pt x="157" y="289"/>
                </a:lnTo>
                <a:lnTo>
                  <a:pt x="137" y="293"/>
                </a:lnTo>
                <a:lnTo>
                  <a:pt x="116" y="299"/>
                </a:lnTo>
                <a:lnTo>
                  <a:pt x="94" y="307"/>
                </a:lnTo>
                <a:lnTo>
                  <a:pt x="71" y="316"/>
                </a:lnTo>
                <a:lnTo>
                  <a:pt x="49" y="325"/>
                </a:lnTo>
                <a:lnTo>
                  <a:pt x="49" y="97"/>
                </a:lnTo>
                <a:lnTo>
                  <a:pt x="70" y="87"/>
                </a:lnTo>
                <a:lnTo>
                  <a:pt x="91" y="77"/>
                </a:lnTo>
                <a:lnTo>
                  <a:pt x="111" y="68"/>
                </a:lnTo>
                <a:lnTo>
                  <a:pt x="131" y="62"/>
                </a:lnTo>
                <a:lnTo>
                  <a:pt x="150" y="56"/>
                </a:lnTo>
                <a:lnTo>
                  <a:pt x="167" y="52"/>
                </a:lnTo>
                <a:lnTo>
                  <a:pt x="186" y="50"/>
                </a:lnTo>
                <a:lnTo>
                  <a:pt x="202" y="49"/>
                </a:lnTo>
                <a:lnTo>
                  <a:pt x="220" y="50"/>
                </a:lnTo>
                <a:lnTo>
                  <a:pt x="237" y="52"/>
                </a:lnTo>
                <a:lnTo>
                  <a:pt x="254" y="55"/>
                </a:lnTo>
                <a:lnTo>
                  <a:pt x="270" y="60"/>
                </a:lnTo>
                <a:lnTo>
                  <a:pt x="286" y="65"/>
                </a:lnTo>
                <a:lnTo>
                  <a:pt x="303" y="73"/>
                </a:lnTo>
                <a:lnTo>
                  <a:pt x="321" y="80"/>
                </a:lnTo>
                <a:lnTo>
                  <a:pt x="340" y="89"/>
                </a:lnTo>
                <a:lnTo>
                  <a:pt x="352" y="94"/>
                </a:lnTo>
                <a:lnTo>
                  <a:pt x="366" y="97"/>
                </a:lnTo>
                <a:lnTo>
                  <a:pt x="380" y="101"/>
                </a:lnTo>
                <a:lnTo>
                  <a:pt x="395" y="101"/>
                </a:lnTo>
                <a:lnTo>
                  <a:pt x="408" y="101"/>
                </a:lnTo>
                <a:lnTo>
                  <a:pt x="422" y="99"/>
                </a:lnTo>
                <a:lnTo>
                  <a:pt x="436" y="96"/>
                </a:lnTo>
                <a:lnTo>
                  <a:pt x="450" y="92"/>
                </a:lnTo>
                <a:lnTo>
                  <a:pt x="465" y="88"/>
                </a:lnTo>
                <a:lnTo>
                  <a:pt x="481" y="81"/>
                </a:lnTo>
                <a:lnTo>
                  <a:pt x="496" y="75"/>
                </a:lnTo>
                <a:lnTo>
                  <a:pt x="512" y="66"/>
                </a:lnTo>
                <a:lnTo>
                  <a:pt x="512" y="3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9">
            <a:extLst>
              <a:ext uri="{FF2B5EF4-FFF2-40B4-BE49-F238E27FC236}">
                <a16:creationId xmlns:a16="http://schemas.microsoft.com/office/drawing/2014/main" id="{ED171C69-DE7D-44C7-C5BB-CC8E4D9F5329}"/>
              </a:ext>
            </a:extLst>
          </p:cNvPr>
          <p:cNvSpPr>
            <a:spLocks noEditPoints="1"/>
          </p:cNvSpPr>
          <p:nvPr/>
        </p:nvSpPr>
        <p:spPr bwMode="auto">
          <a:xfrm>
            <a:off x="1924424" y="2056106"/>
            <a:ext cx="369844" cy="263942"/>
          </a:xfrm>
          <a:custGeom>
            <a:avLst/>
            <a:gdLst>
              <a:gd name="T0" fmla="*/ 680 w 681"/>
              <a:gd name="T1" fmla="*/ 163 h 487"/>
              <a:gd name="T2" fmla="*/ 676 w 681"/>
              <a:gd name="T3" fmla="*/ 119 h 487"/>
              <a:gd name="T4" fmla="*/ 669 w 681"/>
              <a:gd name="T5" fmla="*/ 79 h 487"/>
              <a:gd name="T6" fmla="*/ 652 w 681"/>
              <a:gd name="T7" fmla="*/ 43 h 487"/>
              <a:gd name="T8" fmla="*/ 621 w 681"/>
              <a:gd name="T9" fmla="*/ 17 h 487"/>
              <a:gd name="T10" fmla="*/ 573 w 681"/>
              <a:gd name="T11" fmla="*/ 8 h 487"/>
              <a:gd name="T12" fmla="*/ 489 w 681"/>
              <a:gd name="T13" fmla="*/ 3 h 487"/>
              <a:gd name="T14" fmla="*/ 382 w 681"/>
              <a:gd name="T15" fmla="*/ 0 h 487"/>
              <a:gd name="T16" fmla="*/ 260 w 681"/>
              <a:gd name="T17" fmla="*/ 1 h 487"/>
              <a:gd name="T18" fmla="*/ 161 w 681"/>
              <a:gd name="T19" fmla="*/ 4 h 487"/>
              <a:gd name="T20" fmla="*/ 85 w 681"/>
              <a:gd name="T21" fmla="*/ 10 h 487"/>
              <a:gd name="T22" fmla="*/ 48 w 681"/>
              <a:gd name="T23" fmla="*/ 23 h 487"/>
              <a:gd name="T24" fmla="*/ 21 w 681"/>
              <a:gd name="T25" fmla="*/ 53 h 487"/>
              <a:gd name="T26" fmla="*/ 8 w 681"/>
              <a:gd name="T27" fmla="*/ 91 h 487"/>
              <a:gd name="T28" fmla="*/ 3 w 681"/>
              <a:gd name="T29" fmla="*/ 134 h 487"/>
              <a:gd name="T30" fmla="*/ 0 w 681"/>
              <a:gd name="T31" fmla="*/ 175 h 487"/>
              <a:gd name="T32" fmla="*/ 0 w 681"/>
              <a:gd name="T33" fmla="*/ 211 h 487"/>
              <a:gd name="T34" fmla="*/ 0 w 681"/>
              <a:gd name="T35" fmla="*/ 261 h 487"/>
              <a:gd name="T36" fmla="*/ 0 w 681"/>
              <a:gd name="T37" fmla="*/ 301 h 487"/>
              <a:gd name="T38" fmla="*/ 2 w 681"/>
              <a:gd name="T39" fmla="*/ 337 h 487"/>
              <a:gd name="T40" fmla="*/ 6 w 681"/>
              <a:gd name="T41" fmla="*/ 383 h 487"/>
              <a:gd name="T42" fmla="*/ 15 w 681"/>
              <a:gd name="T43" fmla="*/ 423 h 487"/>
              <a:gd name="T44" fmla="*/ 38 w 681"/>
              <a:gd name="T45" fmla="*/ 456 h 487"/>
              <a:gd name="T46" fmla="*/ 72 w 681"/>
              <a:gd name="T47" fmla="*/ 475 h 487"/>
              <a:gd name="T48" fmla="*/ 133 w 681"/>
              <a:gd name="T49" fmla="*/ 482 h 487"/>
              <a:gd name="T50" fmla="*/ 224 w 681"/>
              <a:gd name="T51" fmla="*/ 486 h 487"/>
              <a:gd name="T52" fmla="*/ 340 w 681"/>
              <a:gd name="T53" fmla="*/ 487 h 487"/>
              <a:gd name="T54" fmla="*/ 457 w 681"/>
              <a:gd name="T55" fmla="*/ 486 h 487"/>
              <a:gd name="T56" fmla="*/ 548 w 681"/>
              <a:gd name="T57" fmla="*/ 482 h 487"/>
              <a:gd name="T58" fmla="*/ 609 w 681"/>
              <a:gd name="T59" fmla="*/ 475 h 487"/>
              <a:gd name="T60" fmla="*/ 642 w 681"/>
              <a:gd name="T61" fmla="*/ 456 h 487"/>
              <a:gd name="T62" fmla="*/ 665 w 681"/>
              <a:gd name="T63" fmla="*/ 423 h 487"/>
              <a:gd name="T64" fmla="*/ 674 w 681"/>
              <a:gd name="T65" fmla="*/ 383 h 487"/>
              <a:gd name="T66" fmla="*/ 679 w 681"/>
              <a:gd name="T67" fmla="*/ 337 h 487"/>
              <a:gd name="T68" fmla="*/ 681 w 681"/>
              <a:gd name="T69" fmla="*/ 301 h 487"/>
              <a:gd name="T70" fmla="*/ 681 w 681"/>
              <a:gd name="T71" fmla="*/ 261 h 487"/>
              <a:gd name="T72" fmla="*/ 681 w 681"/>
              <a:gd name="T73" fmla="*/ 211 h 487"/>
              <a:gd name="T74" fmla="*/ 475 w 681"/>
              <a:gd name="T75" fmla="*/ 264 h 487"/>
              <a:gd name="T76" fmla="*/ 268 w 681"/>
              <a:gd name="T77" fmla="*/ 390 h 487"/>
              <a:gd name="T78" fmla="*/ 250 w 681"/>
              <a:gd name="T79" fmla="*/ 383 h 487"/>
              <a:gd name="T80" fmla="*/ 243 w 681"/>
              <a:gd name="T81" fmla="*/ 365 h 487"/>
              <a:gd name="T82" fmla="*/ 246 w 681"/>
              <a:gd name="T83" fmla="*/ 109 h 487"/>
              <a:gd name="T84" fmla="*/ 262 w 681"/>
              <a:gd name="T85" fmla="*/ 99 h 487"/>
              <a:gd name="T86" fmla="*/ 281 w 681"/>
              <a:gd name="T87" fmla="*/ 102 h 487"/>
              <a:gd name="T88" fmla="*/ 484 w 681"/>
              <a:gd name="T89" fmla="*/ 231 h 487"/>
              <a:gd name="T90" fmla="*/ 486 w 681"/>
              <a:gd name="T91" fmla="*/ 251 h 487"/>
              <a:gd name="T92" fmla="*/ 475 w 681"/>
              <a:gd name="T93" fmla="*/ 264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81" h="487">
                <a:moveTo>
                  <a:pt x="681" y="187"/>
                </a:moveTo>
                <a:lnTo>
                  <a:pt x="680" y="175"/>
                </a:lnTo>
                <a:lnTo>
                  <a:pt x="680" y="163"/>
                </a:lnTo>
                <a:lnTo>
                  <a:pt x="679" y="149"/>
                </a:lnTo>
                <a:lnTo>
                  <a:pt x="678" y="134"/>
                </a:lnTo>
                <a:lnTo>
                  <a:pt x="676" y="119"/>
                </a:lnTo>
                <a:lnTo>
                  <a:pt x="674" y="105"/>
                </a:lnTo>
                <a:lnTo>
                  <a:pt x="672" y="91"/>
                </a:lnTo>
                <a:lnTo>
                  <a:pt x="669" y="79"/>
                </a:lnTo>
                <a:lnTo>
                  <a:pt x="665" y="65"/>
                </a:lnTo>
                <a:lnTo>
                  <a:pt x="660" y="53"/>
                </a:lnTo>
                <a:lnTo>
                  <a:pt x="652" y="43"/>
                </a:lnTo>
                <a:lnTo>
                  <a:pt x="643" y="32"/>
                </a:lnTo>
                <a:lnTo>
                  <a:pt x="633" y="23"/>
                </a:lnTo>
                <a:lnTo>
                  <a:pt x="621" y="17"/>
                </a:lnTo>
                <a:lnTo>
                  <a:pt x="609" y="12"/>
                </a:lnTo>
                <a:lnTo>
                  <a:pt x="596" y="10"/>
                </a:lnTo>
                <a:lnTo>
                  <a:pt x="573" y="8"/>
                </a:lnTo>
                <a:lnTo>
                  <a:pt x="548" y="6"/>
                </a:lnTo>
                <a:lnTo>
                  <a:pt x="520" y="4"/>
                </a:lnTo>
                <a:lnTo>
                  <a:pt x="489" y="3"/>
                </a:lnTo>
                <a:lnTo>
                  <a:pt x="457" y="1"/>
                </a:lnTo>
                <a:lnTo>
                  <a:pt x="420" y="1"/>
                </a:lnTo>
                <a:lnTo>
                  <a:pt x="382" y="0"/>
                </a:lnTo>
                <a:lnTo>
                  <a:pt x="340" y="0"/>
                </a:lnTo>
                <a:lnTo>
                  <a:pt x="299" y="0"/>
                </a:lnTo>
                <a:lnTo>
                  <a:pt x="260" y="1"/>
                </a:lnTo>
                <a:lnTo>
                  <a:pt x="224" y="1"/>
                </a:lnTo>
                <a:lnTo>
                  <a:pt x="191" y="3"/>
                </a:lnTo>
                <a:lnTo>
                  <a:pt x="161" y="4"/>
                </a:lnTo>
                <a:lnTo>
                  <a:pt x="133" y="6"/>
                </a:lnTo>
                <a:lnTo>
                  <a:pt x="108" y="8"/>
                </a:lnTo>
                <a:lnTo>
                  <a:pt x="85" y="10"/>
                </a:lnTo>
                <a:lnTo>
                  <a:pt x="72" y="12"/>
                </a:lnTo>
                <a:lnTo>
                  <a:pt x="59" y="17"/>
                </a:lnTo>
                <a:lnTo>
                  <a:pt x="48" y="23"/>
                </a:lnTo>
                <a:lnTo>
                  <a:pt x="38" y="32"/>
                </a:lnTo>
                <a:lnTo>
                  <a:pt x="29" y="43"/>
                </a:lnTo>
                <a:lnTo>
                  <a:pt x="21" y="53"/>
                </a:lnTo>
                <a:lnTo>
                  <a:pt x="16" y="65"/>
                </a:lnTo>
                <a:lnTo>
                  <a:pt x="12" y="79"/>
                </a:lnTo>
                <a:lnTo>
                  <a:pt x="8" y="91"/>
                </a:lnTo>
                <a:lnTo>
                  <a:pt x="6" y="105"/>
                </a:lnTo>
                <a:lnTo>
                  <a:pt x="4" y="119"/>
                </a:lnTo>
                <a:lnTo>
                  <a:pt x="3" y="134"/>
                </a:lnTo>
                <a:lnTo>
                  <a:pt x="2" y="149"/>
                </a:lnTo>
                <a:lnTo>
                  <a:pt x="1" y="163"/>
                </a:lnTo>
                <a:lnTo>
                  <a:pt x="0" y="175"/>
                </a:lnTo>
                <a:lnTo>
                  <a:pt x="0" y="187"/>
                </a:lnTo>
                <a:lnTo>
                  <a:pt x="0" y="198"/>
                </a:lnTo>
                <a:lnTo>
                  <a:pt x="0" y="211"/>
                </a:lnTo>
                <a:lnTo>
                  <a:pt x="0" y="226"/>
                </a:lnTo>
                <a:lnTo>
                  <a:pt x="0" y="243"/>
                </a:lnTo>
                <a:lnTo>
                  <a:pt x="0" y="261"/>
                </a:lnTo>
                <a:lnTo>
                  <a:pt x="0" y="277"/>
                </a:lnTo>
                <a:lnTo>
                  <a:pt x="0" y="290"/>
                </a:lnTo>
                <a:lnTo>
                  <a:pt x="0" y="301"/>
                </a:lnTo>
                <a:lnTo>
                  <a:pt x="0" y="311"/>
                </a:lnTo>
                <a:lnTo>
                  <a:pt x="1" y="324"/>
                </a:lnTo>
                <a:lnTo>
                  <a:pt x="2" y="337"/>
                </a:lnTo>
                <a:lnTo>
                  <a:pt x="3" y="352"/>
                </a:lnTo>
                <a:lnTo>
                  <a:pt x="4" y="369"/>
                </a:lnTo>
                <a:lnTo>
                  <a:pt x="6" y="383"/>
                </a:lnTo>
                <a:lnTo>
                  <a:pt x="8" y="397"/>
                </a:lnTo>
                <a:lnTo>
                  <a:pt x="12" y="409"/>
                </a:lnTo>
                <a:lnTo>
                  <a:pt x="15" y="423"/>
                </a:lnTo>
                <a:lnTo>
                  <a:pt x="20" y="434"/>
                </a:lnTo>
                <a:lnTo>
                  <a:pt x="28" y="445"/>
                </a:lnTo>
                <a:lnTo>
                  <a:pt x="38" y="456"/>
                </a:lnTo>
                <a:lnTo>
                  <a:pt x="48" y="465"/>
                </a:lnTo>
                <a:lnTo>
                  <a:pt x="59" y="471"/>
                </a:lnTo>
                <a:lnTo>
                  <a:pt x="72" y="475"/>
                </a:lnTo>
                <a:lnTo>
                  <a:pt x="85" y="478"/>
                </a:lnTo>
                <a:lnTo>
                  <a:pt x="108" y="480"/>
                </a:lnTo>
                <a:lnTo>
                  <a:pt x="133" y="482"/>
                </a:lnTo>
                <a:lnTo>
                  <a:pt x="161" y="484"/>
                </a:lnTo>
                <a:lnTo>
                  <a:pt x="191" y="485"/>
                </a:lnTo>
                <a:lnTo>
                  <a:pt x="224" y="486"/>
                </a:lnTo>
                <a:lnTo>
                  <a:pt x="260" y="486"/>
                </a:lnTo>
                <a:lnTo>
                  <a:pt x="299" y="487"/>
                </a:lnTo>
                <a:lnTo>
                  <a:pt x="340" y="487"/>
                </a:lnTo>
                <a:lnTo>
                  <a:pt x="382" y="487"/>
                </a:lnTo>
                <a:lnTo>
                  <a:pt x="420" y="486"/>
                </a:lnTo>
                <a:lnTo>
                  <a:pt x="457" y="486"/>
                </a:lnTo>
                <a:lnTo>
                  <a:pt x="489" y="485"/>
                </a:lnTo>
                <a:lnTo>
                  <a:pt x="520" y="484"/>
                </a:lnTo>
                <a:lnTo>
                  <a:pt x="548" y="482"/>
                </a:lnTo>
                <a:lnTo>
                  <a:pt x="573" y="480"/>
                </a:lnTo>
                <a:lnTo>
                  <a:pt x="596" y="478"/>
                </a:lnTo>
                <a:lnTo>
                  <a:pt x="609" y="475"/>
                </a:lnTo>
                <a:lnTo>
                  <a:pt x="621" y="471"/>
                </a:lnTo>
                <a:lnTo>
                  <a:pt x="633" y="465"/>
                </a:lnTo>
                <a:lnTo>
                  <a:pt x="642" y="456"/>
                </a:lnTo>
                <a:lnTo>
                  <a:pt x="652" y="445"/>
                </a:lnTo>
                <a:lnTo>
                  <a:pt x="660" y="434"/>
                </a:lnTo>
                <a:lnTo>
                  <a:pt x="665" y="423"/>
                </a:lnTo>
                <a:lnTo>
                  <a:pt x="669" y="409"/>
                </a:lnTo>
                <a:lnTo>
                  <a:pt x="672" y="397"/>
                </a:lnTo>
                <a:lnTo>
                  <a:pt x="674" y="383"/>
                </a:lnTo>
                <a:lnTo>
                  <a:pt x="676" y="369"/>
                </a:lnTo>
                <a:lnTo>
                  <a:pt x="678" y="352"/>
                </a:lnTo>
                <a:lnTo>
                  <a:pt x="679" y="337"/>
                </a:lnTo>
                <a:lnTo>
                  <a:pt x="680" y="324"/>
                </a:lnTo>
                <a:lnTo>
                  <a:pt x="680" y="311"/>
                </a:lnTo>
                <a:lnTo>
                  <a:pt x="681" y="301"/>
                </a:lnTo>
                <a:lnTo>
                  <a:pt x="681" y="290"/>
                </a:lnTo>
                <a:lnTo>
                  <a:pt x="681" y="277"/>
                </a:lnTo>
                <a:lnTo>
                  <a:pt x="681" y="261"/>
                </a:lnTo>
                <a:lnTo>
                  <a:pt x="681" y="243"/>
                </a:lnTo>
                <a:lnTo>
                  <a:pt x="681" y="226"/>
                </a:lnTo>
                <a:lnTo>
                  <a:pt x="681" y="211"/>
                </a:lnTo>
                <a:lnTo>
                  <a:pt x="681" y="198"/>
                </a:lnTo>
                <a:lnTo>
                  <a:pt x="681" y="187"/>
                </a:lnTo>
                <a:close/>
                <a:moveTo>
                  <a:pt x="475" y="264"/>
                </a:moveTo>
                <a:lnTo>
                  <a:pt x="281" y="386"/>
                </a:lnTo>
                <a:lnTo>
                  <a:pt x="274" y="389"/>
                </a:lnTo>
                <a:lnTo>
                  <a:pt x="268" y="390"/>
                </a:lnTo>
                <a:lnTo>
                  <a:pt x="261" y="389"/>
                </a:lnTo>
                <a:lnTo>
                  <a:pt x="256" y="387"/>
                </a:lnTo>
                <a:lnTo>
                  <a:pt x="250" y="383"/>
                </a:lnTo>
                <a:lnTo>
                  <a:pt x="246" y="378"/>
                </a:lnTo>
                <a:lnTo>
                  <a:pt x="244" y="372"/>
                </a:lnTo>
                <a:lnTo>
                  <a:pt x="243" y="365"/>
                </a:lnTo>
                <a:lnTo>
                  <a:pt x="243" y="122"/>
                </a:lnTo>
                <a:lnTo>
                  <a:pt x="244" y="115"/>
                </a:lnTo>
                <a:lnTo>
                  <a:pt x="246" y="109"/>
                </a:lnTo>
                <a:lnTo>
                  <a:pt x="250" y="105"/>
                </a:lnTo>
                <a:lnTo>
                  <a:pt x="256" y="101"/>
                </a:lnTo>
                <a:lnTo>
                  <a:pt x="262" y="99"/>
                </a:lnTo>
                <a:lnTo>
                  <a:pt x="268" y="98"/>
                </a:lnTo>
                <a:lnTo>
                  <a:pt x="274" y="99"/>
                </a:lnTo>
                <a:lnTo>
                  <a:pt x="281" y="102"/>
                </a:lnTo>
                <a:lnTo>
                  <a:pt x="475" y="223"/>
                </a:lnTo>
                <a:lnTo>
                  <a:pt x="480" y="227"/>
                </a:lnTo>
                <a:lnTo>
                  <a:pt x="484" y="231"/>
                </a:lnTo>
                <a:lnTo>
                  <a:pt x="486" y="237"/>
                </a:lnTo>
                <a:lnTo>
                  <a:pt x="487" y="243"/>
                </a:lnTo>
                <a:lnTo>
                  <a:pt x="486" y="251"/>
                </a:lnTo>
                <a:lnTo>
                  <a:pt x="484" y="256"/>
                </a:lnTo>
                <a:lnTo>
                  <a:pt x="480" y="261"/>
                </a:lnTo>
                <a:lnTo>
                  <a:pt x="475" y="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C053DB9-2505-6441-FA2F-0D4905B8F321}"/>
              </a:ext>
            </a:extLst>
          </p:cNvPr>
          <p:cNvGrpSpPr/>
          <p:nvPr/>
        </p:nvGrpSpPr>
        <p:grpSpPr>
          <a:xfrm>
            <a:off x="2760237" y="2015373"/>
            <a:ext cx="343776" cy="345406"/>
            <a:chOff x="1570584" y="2136674"/>
            <a:chExt cx="343776" cy="345406"/>
          </a:xfrm>
          <a:solidFill>
            <a:schemeClr val="bg2"/>
          </a:solidFill>
        </p:grpSpPr>
        <p:sp>
          <p:nvSpPr>
            <p:cNvPr id="34" name="Freeform 132">
              <a:extLst>
                <a:ext uri="{FF2B5EF4-FFF2-40B4-BE49-F238E27FC236}">
                  <a16:creationId xmlns:a16="http://schemas.microsoft.com/office/drawing/2014/main" id="{D65DA846-1005-FE44-D1D4-383FE32C7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584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3 w 633"/>
                <a:gd name="T7" fmla="*/ 189 h 634"/>
                <a:gd name="T8" fmla="*/ 503 w 633"/>
                <a:gd name="T9" fmla="*/ 140 h 634"/>
                <a:gd name="T10" fmla="*/ 475 w 633"/>
                <a:gd name="T11" fmla="*/ 97 h 634"/>
                <a:gd name="T12" fmla="*/ 438 w 633"/>
                <a:gd name="T13" fmla="*/ 62 h 634"/>
                <a:gd name="T14" fmla="*/ 396 w 633"/>
                <a:gd name="T15" fmla="*/ 32 h 634"/>
                <a:gd name="T16" fmla="*/ 346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7 w 633"/>
                <a:gd name="T27" fmla="*/ 62 h 634"/>
                <a:gd name="T28" fmla="*/ 61 w 633"/>
                <a:gd name="T29" fmla="*/ 97 h 634"/>
                <a:gd name="T30" fmla="*/ 32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2 w 633"/>
                <a:gd name="T41" fmla="*/ 396 h 634"/>
                <a:gd name="T42" fmla="*/ 61 w 633"/>
                <a:gd name="T43" fmla="*/ 439 h 634"/>
                <a:gd name="T44" fmla="*/ 97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9 w 633"/>
                <a:gd name="T53" fmla="*/ 533 h 634"/>
                <a:gd name="T54" fmla="*/ 384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5 w 633"/>
                <a:gd name="T61" fmla="*/ 611 h 634"/>
                <a:gd name="T62" fmla="*/ 633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3 w 633"/>
                <a:gd name="T71" fmla="*/ 426 h 634"/>
                <a:gd name="T72" fmla="*/ 148 w 633"/>
                <a:gd name="T73" fmla="*/ 389 h 634"/>
                <a:gd name="T74" fmla="*/ 110 w 633"/>
                <a:gd name="T75" fmla="*/ 334 h 634"/>
                <a:gd name="T76" fmla="*/ 97 w 633"/>
                <a:gd name="T77" fmla="*/ 268 h 634"/>
                <a:gd name="T78" fmla="*/ 110 w 633"/>
                <a:gd name="T79" fmla="*/ 203 h 634"/>
                <a:gd name="T80" fmla="*/ 148 w 633"/>
                <a:gd name="T81" fmla="*/ 148 h 634"/>
                <a:gd name="T82" fmla="*/ 203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9" y="420"/>
                  </a:lnTo>
                  <a:lnTo>
                    <a:pt x="500" y="403"/>
                  </a:lnTo>
                  <a:lnTo>
                    <a:pt x="509" y="385"/>
                  </a:lnTo>
                  <a:lnTo>
                    <a:pt x="517" y="367"/>
                  </a:lnTo>
                  <a:lnTo>
                    <a:pt x="523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5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8" y="202"/>
                  </a:lnTo>
                  <a:lnTo>
                    <a:pt x="523" y="189"/>
                  </a:lnTo>
                  <a:lnTo>
                    <a:pt x="519" y="177"/>
                  </a:lnTo>
                  <a:lnTo>
                    <a:pt x="515" y="164"/>
                  </a:lnTo>
                  <a:lnTo>
                    <a:pt x="509" y="152"/>
                  </a:lnTo>
                  <a:lnTo>
                    <a:pt x="503" y="140"/>
                  </a:lnTo>
                  <a:lnTo>
                    <a:pt x="496" y="128"/>
                  </a:lnTo>
                  <a:lnTo>
                    <a:pt x="490" y="118"/>
                  </a:lnTo>
                  <a:lnTo>
                    <a:pt x="482" y="107"/>
                  </a:lnTo>
                  <a:lnTo>
                    <a:pt x="475" y="97"/>
                  </a:lnTo>
                  <a:lnTo>
                    <a:pt x="466" y="87"/>
                  </a:lnTo>
                  <a:lnTo>
                    <a:pt x="458" y="79"/>
                  </a:lnTo>
                  <a:lnTo>
                    <a:pt x="448" y="70"/>
                  </a:lnTo>
                  <a:lnTo>
                    <a:pt x="438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6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6" y="12"/>
                  </a:lnTo>
                  <a:lnTo>
                    <a:pt x="334" y="9"/>
                  </a:lnTo>
                  <a:lnTo>
                    <a:pt x="322" y="5"/>
                  </a:lnTo>
                  <a:lnTo>
                    <a:pt x="307" y="3"/>
                  </a:lnTo>
                  <a:lnTo>
                    <a:pt x="295" y="2"/>
                  </a:lnTo>
                  <a:lnTo>
                    <a:pt x="282" y="1"/>
                  </a:lnTo>
                  <a:lnTo>
                    <a:pt x="268" y="0"/>
                  </a:lnTo>
                  <a:lnTo>
                    <a:pt x="255" y="1"/>
                  </a:lnTo>
                  <a:lnTo>
                    <a:pt x="241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4" y="22"/>
                  </a:lnTo>
                  <a:lnTo>
                    <a:pt x="152" y="27"/>
                  </a:lnTo>
                  <a:lnTo>
                    <a:pt x="140" y="32"/>
                  </a:lnTo>
                  <a:lnTo>
                    <a:pt x="128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7" y="62"/>
                  </a:lnTo>
                  <a:lnTo>
                    <a:pt x="87" y="70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1" y="97"/>
                  </a:lnTo>
                  <a:lnTo>
                    <a:pt x="54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1" y="241"/>
                  </a:lnTo>
                  <a:lnTo>
                    <a:pt x="1" y="255"/>
                  </a:lnTo>
                  <a:lnTo>
                    <a:pt x="0" y="268"/>
                  </a:lnTo>
                  <a:lnTo>
                    <a:pt x="1" y="282"/>
                  </a:lnTo>
                  <a:lnTo>
                    <a:pt x="1" y="295"/>
                  </a:lnTo>
                  <a:lnTo>
                    <a:pt x="3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32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4" y="429"/>
                  </a:lnTo>
                  <a:lnTo>
                    <a:pt x="61" y="439"/>
                  </a:lnTo>
                  <a:lnTo>
                    <a:pt x="70" y="448"/>
                  </a:lnTo>
                  <a:lnTo>
                    <a:pt x="79" y="458"/>
                  </a:lnTo>
                  <a:lnTo>
                    <a:pt x="87" y="466"/>
                  </a:lnTo>
                  <a:lnTo>
                    <a:pt x="97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8" y="497"/>
                  </a:lnTo>
                  <a:lnTo>
                    <a:pt x="140" y="503"/>
                  </a:lnTo>
                  <a:lnTo>
                    <a:pt x="152" y="510"/>
                  </a:lnTo>
                  <a:lnTo>
                    <a:pt x="164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2" y="528"/>
                  </a:lnTo>
                  <a:lnTo>
                    <a:pt x="215" y="531"/>
                  </a:lnTo>
                  <a:lnTo>
                    <a:pt x="228" y="533"/>
                  </a:lnTo>
                  <a:lnTo>
                    <a:pt x="241" y="534"/>
                  </a:lnTo>
                  <a:lnTo>
                    <a:pt x="255" y="536"/>
                  </a:lnTo>
                  <a:lnTo>
                    <a:pt x="268" y="536"/>
                  </a:lnTo>
                  <a:lnTo>
                    <a:pt x="288" y="536"/>
                  </a:lnTo>
                  <a:lnTo>
                    <a:pt x="309" y="533"/>
                  </a:lnTo>
                  <a:lnTo>
                    <a:pt x="328" y="529"/>
                  </a:lnTo>
                  <a:lnTo>
                    <a:pt x="347" y="524"/>
                  </a:lnTo>
                  <a:lnTo>
                    <a:pt x="366" y="517"/>
                  </a:lnTo>
                  <a:lnTo>
                    <a:pt x="384" y="510"/>
                  </a:lnTo>
                  <a:lnTo>
                    <a:pt x="403" y="500"/>
                  </a:lnTo>
                  <a:lnTo>
                    <a:pt x="420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6" y="629"/>
                  </a:lnTo>
                  <a:lnTo>
                    <a:pt x="574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5" y="611"/>
                  </a:lnTo>
                  <a:lnTo>
                    <a:pt x="629" y="604"/>
                  </a:lnTo>
                  <a:lnTo>
                    <a:pt x="633" y="594"/>
                  </a:lnTo>
                  <a:lnTo>
                    <a:pt x="633" y="584"/>
                  </a:lnTo>
                  <a:lnTo>
                    <a:pt x="633" y="574"/>
                  </a:lnTo>
                  <a:lnTo>
                    <a:pt x="629" y="566"/>
                  </a:lnTo>
                  <a:lnTo>
                    <a:pt x="625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6" y="401"/>
                  </a:lnTo>
                  <a:lnTo>
                    <a:pt x="361" y="410"/>
                  </a:lnTo>
                  <a:lnTo>
                    <a:pt x="347" y="419"/>
                  </a:lnTo>
                  <a:lnTo>
                    <a:pt x="333" y="426"/>
                  </a:lnTo>
                  <a:lnTo>
                    <a:pt x="317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0" y="437"/>
                  </a:lnTo>
                  <a:lnTo>
                    <a:pt x="234" y="435"/>
                  </a:lnTo>
                  <a:lnTo>
                    <a:pt x="218" y="432"/>
                  </a:lnTo>
                  <a:lnTo>
                    <a:pt x="203" y="426"/>
                  </a:lnTo>
                  <a:lnTo>
                    <a:pt x="188" y="419"/>
                  </a:lnTo>
                  <a:lnTo>
                    <a:pt x="174" y="410"/>
                  </a:lnTo>
                  <a:lnTo>
                    <a:pt x="161" y="401"/>
                  </a:lnTo>
                  <a:lnTo>
                    <a:pt x="148" y="389"/>
                  </a:lnTo>
                  <a:lnTo>
                    <a:pt x="136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10" y="334"/>
                  </a:lnTo>
                  <a:lnTo>
                    <a:pt x="104" y="319"/>
                  </a:lnTo>
                  <a:lnTo>
                    <a:pt x="100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0" y="234"/>
                  </a:lnTo>
                  <a:lnTo>
                    <a:pt x="104" y="218"/>
                  </a:lnTo>
                  <a:lnTo>
                    <a:pt x="110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6" y="161"/>
                  </a:lnTo>
                  <a:lnTo>
                    <a:pt x="148" y="148"/>
                  </a:lnTo>
                  <a:lnTo>
                    <a:pt x="161" y="136"/>
                  </a:lnTo>
                  <a:lnTo>
                    <a:pt x="174" y="126"/>
                  </a:lnTo>
                  <a:lnTo>
                    <a:pt x="188" y="118"/>
                  </a:lnTo>
                  <a:lnTo>
                    <a:pt x="203" y="110"/>
                  </a:lnTo>
                  <a:lnTo>
                    <a:pt x="218" y="105"/>
                  </a:lnTo>
                  <a:lnTo>
                    <a:pt x="234" y="100"/>
                  </a:lnTo>
                  <a:lnTo>
                    <a:pt x="250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7" y="105"/>
                  </a:lnTo>
                  <a:lnTo>
                    <a:pt x="333" y="110"/>
                  </a:lnTo>
                  <a:lnTo>
                    <a:pt x="347" y="118"/>
                  </a:lnTo>
                  <a:lnTo>
                    <a:pt x="361" y="126"/>
                  </a:lnTo>
                  <a:lnTo>
                    <a:pt x="376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9" y="188"/>
                  </a:lnTo>
                  <a:lnTo>
                    <a:pt x="426" y="203"/>
                  </a:lnTo>
                  <a:lnTo>
                    <a:pt x="432" y="218"/>
                  </a:lnTo>
                  <a:lnTo>
                    <a:pt x="435" y="234"/>
                  </a:lnTo>
                  <a:lnTo>
                    <a:pt x="437" y="250"/>
                  </a:lnTo>
                  <a:lnTo>
                    <a:pt x="438" y="268"/>
                  </a:lnTo>
                  <a:lnTo>
                    <a:pt x="437" y="285"/>
                  </a:lnTo>
                  <a:lnTo>
                    <a:pt x="435" y="302"/>
                  </a:lnTo>
                  <a:lnTo>
                    <a:pt x="432" y="319"/>
                  </a:lnTo>
                  <a:lnTo>
                    <a:pt x="426" y="334"/>
                  </a:lnTo>
                  <a:lnTo>
                    <a:pt x="419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5" name="Freeform 133">
              <a:extLst>
                <a:ext uri="{FF2B5EF4-FFF2-40B4-BE49-F238E27FC236}">
                  <a16:creationId xmlns:a16="http://schemas.microsoft.com/office/drawing/2014/main" id="{278BC15B-8354-509D-130A-2BF86C3C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18" y="2216510"/>
              <a:ext cx="131971" cy="131971"/>
            </a:xfrm>
            <a:custGeom>
              <a:avLst/>
              <a:gdLst>
                <a:gd name="T0" fmla="*/ 231 w 243"/>
                <a:gd name="T1" fmla="*/ 97 h 243"/>
                <a:gd name="T2" fmla="*/ 145 w 243"/>
                <a:gd name="T3" fmla="*/ 97 h 243"/>
                <a:gd name="T4" fmla="*/ 145 w 243"/>
                <a:gd name="T5" fmla="*/ 12 h 243"/>
                <a:gd name="T6" fmla="*/ 144 w 243"/>
                <a:gd name="T7" fmla="*/ 7 h 243"/>
                <a:gd name="T8" fmla="*/ 141 w 243"/>
                <a:gd name="T9" fmla="*/ 3 h 243"/>
                <a:gd name="T10" fmla="*/ 138 w 243"/>
                <a:gd name="T11" fmla="*/ 0 h 243"/>
                <a:gd name="T12" fmla="*/ 133 w 243"/>
                <a:gd name="T13" fmla="*/ 0 h 243"/>
                <a:gd name="T14" fmla="*/ 109 w 243"/>
                <a:gd name="T15" fmla="*/ 0 h 243"/>
                <a:gd name="T16" fmla="*/ 104 w 243"/>
                <a:gd name="T17" fmla="*/ 0 h 243"/>
                <a:gd name="T18" fmla="*/ 100 w 243"/>
                <a:gd name="T19" fmla="*/ 3 h 243"/>
                <a:gd name="T20" fmla="*/ 98 w 243"/>
                <a:gd name="T21" fmla="*/ 7 h 243"/>
                <a:gd name="T22" fmla="*/ 97 w 243"/>
                <a:gd name="T23" fmla="*/ 12 h 243"/>
                <a:gd name="T24" fmla="*/ 97 w 243"/>
                <a:gd name="T25" fmla="*/ 97 h 243"/>
                <a:gd name="T26" fmla="*/ 11 w 243"/>
                <a:gd name="T27" fmla="*/ 97 h 243"/>
                <a:gd name="T28" fmla="*/ 7 w 243"/>
                <a:gd name="T29" fmla="*/ 98 h 243"/>
                <a:gd name="T30" fmla="*/ 3 w 243"/>
                <a:gd name="T31" fmla="*/ 100 h 243"/>
                <a:gd name="T32" fmla="*/ 0 w 243"/>
                <a:gd name="T33" fmla="*/ 105 h 243"/>
                <a:gd name="T34" fmla="*/ 0 w 243"/>
                <a:gd name="T35" fmla="*/ 109 h 243"/>
                <a:gd name="T36" fmla="*/ 0 w 243"/>
                <a:gd name="T37" fmla="*/ 134 h 243"/>
                <a:gd name="T38" fmla="*/ 0 w 243"/>
                <a:gd name="T39" fmla="*/ 138 h 243"/>
                <a:gd name="T40" fmla="*/ 3 w 243"/>
                <a:gd name="T41" fmla="*/ 142 h 243"/>
                <a:gd name="T42" fmla="*/ 7 w 243"/>
                <a:gd name="T43" fmla="*/ 145 h 243"/>
                <a:gd name="T44" fmla="*/ 11 w 243"/>
                <a:gd name="T45" fmla="*/ 146 h 243"/>
                <a:gd name="T46" fmla="*/ 97 w 243"/>
                <a:gd name="T47" fmla="*/ 146 h 243"/>
                <a:gd name="T48" fmla="*/ 97 w 243"/>
                <a:gd name="T49" fmla="*/ 231 h 243"/>
                <a:gd name="T50" fmla="*/ 98 w 243"/>
                <a:gd name="T51" fmla="*/ 235 h 243"/>
                <a:gd name="T52" fmla="*/ 100 w 243"/>
                <a:gd name="T53" fmla="*/ 240 h 243"/>
                <a:gd name="T54" fmla="*/ 104 w 243"/>
                <a:gd name="T55" fmla="*/ 242 h 243"/>
                <a:gd name="T56" fmla="*/ 109 w 243"/>
                <a:gd name="T57" fmla="*/ 243 h 243"/>
                <a:gd name="T58" fmla="*/ 133 w 243"/>
                <a:gd name="T59" fmla="*/ 243 h 243"/>
                <a:gd name="T60" fmla="*/ 138 w 243"/>
                <a:gd name="T61" fmla="*/ 242 h 243"/>
                <a:gd name="T62" fmla="*/ 141 w 243"/>
                <a:gd name="T63" fmla="*/ 240 h 243"/>
                <a:gd name="T64" fmla="*/ 144 w 243"/>
                <a:gd name="T65" fmla="*/ 235 h 243"/>
                <a:gd name="T66" fmla="*/ 145 w 243"/>
                <a:gd name="T67" fmla="*/ 231 h 243"/>
                <a:gd name="T68" fmla="*/ 145 w 243"/>
                <a:gd name="T69" fmla="*/ 146 h 243"/>
                <a:gd name="T70" fmla="*/ 231 w 243"/>
                <a:gd name="T71" fmla="*/ 146 h 243"/>
                <a:gd name="T72" fmla="*/ 235 w 243"/>
                <a:gd name="T73" fmla="*/ 145 h 243"/>
                <a:gd name="T74" fmla="*/ 239 w 243"/>
                <a:gd name="T75" fmla="*/ 142 h 243"/>
                <a:gd name="T76" fmla="*/ 241 w 243"/>
                <a:gd name="T77" fmla="*/ 138 h 243"/>
                <a:gd name="T78" fmla="*/ 243 w 243"/>
                <a:gd name="T79" fmla="*/ 134 h 243"/>
                <a:gd name="T80" fmla="*/ 243 w 243"/>
                <a:gd name="T81" fmla="*/ 109 h 243"/>
                <a:gd name="T82" fmla="*/ 241 w 243"/>
                <a:gd name="T83" fmla="*/ 105 h 243"/>
                <a:gd name="T84" fmla="*/ 239 w 243"/>
                <a:gd name="T85" fmla="*/ 100 h 243"/>
                <a:gd name="T86" fmla="*/ 235 w 243"/>
                <a:gd name="T87" fmla="*/ 98 h 243"/>
                <a:gd name="T88" fmla="*/ 231 w 243"/>
                <a:gd name="T89" fmla="*/ 9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3" h="243">
                  <a:moveTo>
                    <a:pt x="231" y="97"/>
                  </a:moveTo>
                  <a:lnTo>
                    <a:pt x="145" y="97"/>
                  </a:lnTo>
                  <a:lnTo>
                    <a:pt x="145" y="12"/>
                  </a:lnTo>
                  <a:lnTo>
                    <a:pt x="144" y="7"/>
                  </a:lnTo>
                  <a:lnTo>
                    <a:pt x="141" y="3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100" y="3"/>
                  </a:lnTo>
                  <a:lnTo>
                    <a:pt x="98" y="7"/>
                  </a:lnTo>
                  <a:lnTo>
                    <a:pt x="97" y="12"/>
                  </a:lnTo>
                  <a:lnTo>
                    <a:pt x="97" y="97"/>
                  </a:lnTo>
                  <a:lnTo>
                    <a:pt x="11" y="97"/>
                  </a:lnTo>
                  <a:lnTo>
                    <a:pt x="7" y="98"/>
                  </a:lnTo>
                  <a:lnTo>
                    <a:pt x="3" y="100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3" y="142"/>
                  </a:lnTo>
                  <a:lnTo>
                    <a:pt x="7" y="145"/>
                  </a:lnTo>
                  <a:lnTo>
                    <a:pt x="11" y="146"/>
                  </a:lnTo>
                  <a:lnTo>
                    <a:pt x="97" y="146"/>
                  </a:lnTo>
                  <a:lnTo>
                    <a:pt x="97" y="231"/>
                  </a:lnTo>
                  <a:lnTo>
                    <a:pt x="98" y="235"/>
                  </a:lnTo>
                  <a:lnTo>
                    <a:pt x="100" y="240"/>
                  </a:lnTo>
                  <a:lnTo>
                    <a:pt x="104" y="242"/>
                  </a:lnTo>
                  <a:lnTo>
                    <a:pt x="109" y="243"/>
                  </a:lnTo>
                  <a:lnTo>
                    <a:pt x="133" y="243"/>
                  </a:lnTo>
                  <a:lnTo>
                    <a:pt x="138" y="242"/>
                  </a:lnTo>
                  <a:lnTo>
                    <a:pt x="141" y="240"/>
                  </a:lnTo>
                  <a:lnTo>
                    <a:pt x="144" y="235"/>
                  </a:lnTo>
                  <a:lnTo>
                    <a:pt x="145" y="231"/>
                  </a:lnTo>
                  <a:lnTo>
                    <a:pt x="145" y="146"/>
                  </a:lnTo>
                  <a:lnTo>
                    <a:pt x="231" y="146"/>
                  </a:lnTo>
                  <a:lnTo>
                    <a:pt x="235" y="145"/>
                  </a:lnTo>
                  <a:lnTo>
                    <a:pt x="239" y="142"/>
                  </a:lnTo>
                  <a:lnTo>
                    <a:pt x="241" y="138"/>
                  </a:lnTo>
                  <a:lnTo>
                    <a:pt x="243" y="134"/>
                  </a:lnTo>
                  <a:lnTo>
                    <a:pt x="243" y="109"/>
                  </a:lnTo>
                  <a:lnTo>
                    <a:pt x="241" y="105"/>
                  </a:lnTo>
                  <a:lnTo>
                    <a:pt x="239" y="100"/>
                  </a:lnTo>
                  <a:lnTo>
                    <a:pt x="235" y="98"/>
                  </a:lnTo>
                  <a:lnTo>
                    <a:pt x="231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5D5FEDE-68B3-BF3A-C0F0-721CEDCAC6E3}"/>
              </a:ext>
            </a:extLst>
          </p:cNvPr>
          <p:cNvGrpSpPr/>
          <p:nvPr/>
        </p:nvGrpSpPr>
        <p:grpSpPr>
          <a:xfrm>
            <a:off x="3532511" y="2015373"/>
            <a:ext cx="343776" cy="345406"/>
            <a:chOff x="2342858" y="2136674"/>
            <a:chExt cx="343776" cy="345406"/>
          </a:xfrm>
          <a:solidFill>
            <a:schemeClr val="bg2"/>
          </a:solidFill>
        </p:grpSpPr>
        <p:sp>
          <p:nvSpPr>
            <p:cNvPr id="36" name="Freeform 134">
              <a:extLst>
                <a:ext uri="{FF2B5EF4-FFF2-40B4-BE49-F238E27FC236}">
                  <a16:creationId xmlns:a16="http://schemas.microsoft.com/office/drawing/2014/main" id="{84BA6570-C00A-0CCA-9103-A8AD74897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2858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4 w 633"/>
                <a:gd name="T7" fmla="*/ 189 h 634"/>
                <a:gd name="T8" fmla="*/ 502 w 633"/>
                <a:gd name="T9" fmla="*/ 140 h 634"/>
                <a:gd name="T10" fmla="*/ 474 w 633"/>
                <a:gd name="T11" fmla="*/ 97 h 634"/>
                <a:gd name="T12" fmla="*/ 439 w 633"/>
                <a:gd name="T13" fmla="*/ 62 h 634"/>
                <a:gd name="T14" fmla="*/ 395 w 633"/>
                <a:gd name="T15" fmla="*/ 32 h 634"/>
                <a:gd name="T16" fmla="*/ 347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6 w 633"/>
                <a:gd name="T27" fmla="*/ 62 h 634"/>
                <a:gd name="T28" fmla="*/ 61 w 633"/>
                <a:gd name="T29" fmla="*/ 97 h 634"/>
                <a:gd name="T30" fmla="*/ 33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3 w 633"/>
                <a:gd name="T41" fmla="*/ 396 h 634"/>
                <a:gd name="T42" fmla="*/ 61 w 633"/>
                <a:gd name="T43" fmla="*/ 439 h 634"/>
                <a:gd name="T44" fmla="*/ 96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8 w 633"/>
                <a:gd name="T53" fmla="*/ 533 h 634"/>
                <a:gd name="T54" fmla="*/ 385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4 w 633"/>
                <a:gd name="T61" fmla="*/ 611 h 634"/>
                <a:gd name="T62" fmla="*/ 632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2 w 633"/>
                <a:gd name="T71" fmla="*/ 426 h 634"/>
                <a:gd name="T72" fmla="*/ 147 w 633"/>
                <a:gd name="T73" fmla="*/ 389 h 634"/>
                <a:gd name="T74" fmla="*/ 109 w 633"/>
                <a:gd name="T75" fmla="*/ 334 h 634"/>
                <a:gd name="T76" fmla="*/ 97 w 633"/>
                <a:gd name="T77" fmla="*/ 268 h 634"/>
                <a:gd name="T78" fmla="*/ 109 w 633"/>
                <a:gd name="T79" fmla="*/ 203 h 634"/>
                <a:gd name="T80" fmla="*/ 147 w 633"/>
                <a:gd name="T81" fmla="*/ 148 h 634"/>
                <a:gd name="T82" fmla="*/ 202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8" y="420"/>
                  </a:lnTo>
                  <a:lnTo>
                    <a:pt x="499" y="403"/>
                  </a:lnTo>
                  <a:lnTo>
                    <a:pt x="509" y="385"/>
                  </a:lnTo>
                  <a:lnTo>
                    <a:pt x="518" y="367"/>
                  </a:lnTo>
                  <a:lnTo>
                    <a:pt x="524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6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7" y="202"/>
                  </a:lnTo>
                  <a:lnTo>
                    <a:pt x="524" y="189"/>
                  </a:lnTo>
                  <a:lnTo>
                    <a:pt x="520" y="177"/>
                  </a:lnTo>
                  <a:lnTo>
                    <a:pt x="514" y="164"/>
                  </a:lnTo>
                  <a:lnTo>
                    <a:pt x="509" y="152"/>
                  </a:lnTo>
                  <a:lnTo>
                    <a:pt x="502" y="140"/>
                  </a:lnTo>
                  <a:lnTo>
                    <a:pt x="496" y="128"/>
                  </a:lnTo>
                  <a:lnTo>
                    <a:pt x="489" y="118"/>
                  </a:lnTo>
                  <a:lnTo>
                    <a:pt x="482" y="107"/>
                  </a:lnTo>
                  <a:lnTo>
                    <a:pt x="474" y="97"/>
                  </a:lnTo>
                  <a:lnTo>
                    <a:pt x="466" y="87"/>
                  </a:lnTo>
                  <a:lnTo>
                    <a:pt x="457" y="79"/>
                  </a:lnTo>
                  <a:lnTo>
                    <a:pt x="448" y="70"/>
                  </a:lnTo>
                  <a:lnTo>
                    <a:pt x="439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5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7" y="12"/>
                  </a:lnTo>
                  <a:lnTo>
                    <a:pt x="334" y="9"/>
                  </a:lnTo>
                  <a:lnTo>
                    <a:pt x="321" y="5"/>
                  </a:lnTo>
                  <a:lnTo>
                    <a:pt x="308" y="3"/>
                  </a:lnTo>
                  <a:lnTo>
                    <a:pt x="295" y="2"/>
                  </a:lnTo>
                  <a:lnTo>
                    <a:pt x="281" y="1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1" y="2"/>
                  </a:lnTo>
                  <a:lnTo>
                    <a:pt x="227" y="3"/>
                  </a:lnTo>
                  <a:lnTo>
                    <a:pt x="214" y="5"/>
                  </a:lnTo>
                  <a:lnTo>
                    <a:pt x="201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3" y="22"/>
                  </a:lnTo>
                  <a:lnTo>
                    <a:pt x="151" y="27"/>
                  </a:lnTo>
                  <a:lnTo>
                    <a:pt x="140" y="32"/>
                  </a:lnTo>
                  <a:lnTo>
                    <a:pt x="129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6" y="62"/>
                  </a:lnTo>
                  <a:lnTo>
                    <a:pt x="88" y="70"/>
                  </a:lnTo>
                  <a:lnTo>
                    <a:pt x="78" y="79"/>
                  </a:lnTo>
                  <a:lnTo>
                    <a:pt x="69" y="87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3" y="140"/>
                  </a:lnTo>
                  <a:lnTo>
                    <a:pt x="26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0" y="282"/>
                  </a:lnTo>
                  <a:lnTo>
                    <a:pt x="1" y="295"/>
                  </a:lnTo>
                  <a:lnTo>
                    <a:pt x="2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6" y="384"/>
                  </a:lnTo>
                  <a:lnTo>
                    <a:pt x="33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3" y="429"/>
                  </a:lnTo>
                  <a:lnTo>
                    <a:pt x="61" y="439"/>
                  </a:lnTo>
                  <a:lnTo>
                    <a:pt x="69" y="448"/>
                  </a:lnTo>
                  <a:lnTo>
                    <a:pt x="78" y="458"/>
                  </a:lnTo>
                  <a:lnTo>
                    <a:pt x="88" y="466"/>
                  </a:lnTo>
                  <a:lnTo>
                    <a:pt x="96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9" y="497"/>
                  </a:lnTo>
                  <a:lnTo>
                    <a:pt x="140" y="503"/>
                  </a:lnTo>
                  <a:lnTo>
                    <a:pt x="151" y="510"/>
                  </a:lnTo>
                  <a:lnTo>
                    <a:pt x="163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1" y="528"/>
                  </a:lnTo>
                  <a:lnTo>
                    <a:pt x="214" y="531"/>
                  </a:lnTo>
                  <a:lnTo>
                    <a:pt x="227" y="533"/>
                  </a:lnTo>
                  <a:lnTo>
                    <a:pt x="241" y="534"/>
                  </a:lnTo>
                  <a:lnTo>
                    <a:pt x="254" y="536"/>
                  </a:lnTo>
                  <a:lnTo>
                    <a:pt x="268" y="536"/>
                  </a:lnTo>
                  <a:lnTo>
                    <a:pt x="289" y="536"/>
                  </a:lnTo>
                  <a:lnTo>
                    <a:pt x="308" y="533"/>
                  </a:lnTo>
                  <a:lnTo>
                    <a:pt x="329" y="529"/>
                  </a:lnTo>
                  <a:lnTo>
                    <a:pt x="348" y="524"/>
                  </a:lnTo>
                  <a:lnTo>
                    <a:pt x="366" y="517"/>
                  </a:lnTo>
                  <a:lnTo>
                    <a:pt x="385" y="510"/>
                  </a:lnTo>
                  <a:lnTo>
                    <a:pt x="402" y="500"/>
                  </a:lnTo>
                  <a:lnTo>
                    <a:pt x="419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5" y="629"/>
                  </a:lnTo>
                  <a:lnTo>
                    <a:pt x="575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4" y="611"/>
                  </a:lnTo>
                  <a:lnTo>
                    <a:pt x="630" y="604"/>
                  </a:lnTo>
                  <a:lnTo>
                    <a:pt x="632" y="594"/>
                  </a:lnTo>
                  <a:lnTo>
                    <a:pt x="633" y="584"/>
                  </a:lnTo>
                  <a:lnTo>
                    <a:pt x="632" y="574"/>
                  </a:lnTo>
                  <a:lnTo>
                    <a:pt x="630" y="566"/>
                  </a:lnTo>
                  <a:lnTo>
                    <a:pt x="626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5" y="401"/>
                  </a:lnTo>
                  <a:lnTo>
                    <a:pt x="362" y="410"/>
                  </a:lnTo>
                  <a:lnTo>
                    <a:pt x="348" y="419"/>
                  </a:lnTo>
                  <a:lnTo>
                    <a:pt x="333" y="426"/>
                  </a:lnTo>
                  <a:lnTo>
                    <a:pt x="318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1" y="437"/>
                  </a:lnTo>
                  <a:lnTo>
                    <a:pt x="233" y="435"/>
                  </a:lnTo>
                  <a:lnTo>
                    <a:pt x="217" y="432"/>
                  </a:lnTo>
                  <a:lnTo>
                    <a:pt x="202" y="426"/>
                  </a:lnTo>
                  <a:lnTo>
                    <a:pt x="188" y="419"/>
                  </a:lnTo>
                  <a:lnTo>
                    <a:pt x="173" y="410"/>
                  </a:lnTo>
                  <a:lnTo>
                    <a:pt x="160" y="401"/>
                  </a:lnTo>
                  <a:lnTo>
                    <a:pt x="147" y="389"/>
                  </a:lnTo>
                  <a:lnTo>
                    <a:pt x="135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09" y="334"/>
                  </a:lnTo>
                  <a:lnTo>
                    <a:pt x="104" y="319"/>
                  </a:lnTo>
                  <a:lnTo>
                    <a:pt x="101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1" y="234"/>
                  </a:lnTo>
                  <a:lnTo>
                    <a:pt x="104" y="218"/>
                  </a:lnTo>
                  <a:lnTo>
                    <a:pt x="109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5" y="161"/>
                  </a:lnTo>
                  <a:lnTo>
                    <a:pt x="147" y="148"/>
                  </a:lnTo>
                  <a:lnTo>
                    <a:pt x="160" y="136"/>
                  </a:lnTo>
                  <a:lnTo>
                    <a:pt x="173" y="126"/>
                  </a:lnTo>
                  <a:lnTo>
                    <a:pt x="188" y="118"/>
                  </a:lnTo>
                  <a:lnTo>
                    <a:pt x="202" y="110"/>
                  </a:lnTo>
                  <a:lnTo>
                    <a:pt x="217" y="105"/>
                  </a:lnTo>
                  <a:lnTo>
                    <a:pt x="233" y="100"/>
                  </a:lnTo>
                  <a:lnTo>
                    <a:pt x="251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8" y="105"/>
                  </a:lnTo>
                  <a:lnTo>
                    <a:pt x="333" y="110"/>
                  </a:lnTo>
                  <a:lnTo>
                    <a:pt x="348" y="118"/>
                  </a:lnTo>
                  <a:lnTo>
                    <a:pt x="362" y="126"/>
                  </a:lnTo>
                  <a:lnTo>
                    <a:pt x="375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8" y="188"/>
                  </a:lnTo>
                  <a:lnTo>
                    <a:pt x="426" y="203"/>
                  </a:lnTo>
                  <a:lnTo>
                    <a:pt x="431" y="218"/>
                  </a:lnTo>
                  <a:lnTo>
                    <a:pt x="435" y="234"/>
                  </a:lnTo>
                  <a:lnTo>
                    <a:pt x="438" y="250"/>
                  </a:lnTo>
                  <a:lnTo>
                    <a:pt x="438" y="268"/>
                  </a:lnTo>
                  <a:lnTo>
                    <a:pt x="438" y="285"/>
                  </a:lnTo>
                  <a:lnTo>
                    <a:pt x="435" y="302"/>
                  </a:lnTo>
                  <a:lnTo>
                    <a:pt x="431" y="319"/>
                  </a:lnTo>
                  <a:lnTo>
                    <a:pt x="426" y="334"/>
                  </a:lnTo>
                  <a:lnTo>
                    <a:pt x="418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7" name="Freeform 135">
              <a:extLst>
                <a:ext uri="{FF2B5EF4-FFF2-40B4-BE49-F238E27FC236}">
                  <a16:creationId xmlns:a16="http://schemas.microsoft.com/office/drawing/2014/main" id="{2B8E51FE-FBB1-E5F0-3F67-CBFD3777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91" y="2270274"/>
              <a:ext cx="131971" cy="26069"/>
            </a:xfrm>
            <a:custGeom>
              <a:avLst/>
              <a:gdLst>
                <a:gd name="T0" fmla="*/ 231 w 243"/>
                <a:gd name="T1" fmla="*/ 0 h 49"/>
                <a:gd name="T2" fmla="*/ 12 w 243"/>
                <a:gd name="T3" fmla="*/ 0 h 49"/>
                <a:gd name="T4" fmla="*/ 8 w 243"/>
                <a:gd name="T5" fmla="*/ 1 h 49"/>
                <a:gd name="T6" fmla="*/ 3 w 243"/>
                <a:gd name="T7" fmla="*/ 3 h 49"/>
                <a:gd name="T8" fmla="*/ 1 w 243"/>
                <a:gd name="T9" fmla="*/ 8 h 49"/>
                <a:gd name="T10" fmla="*/ 0 w 243"/>
                <a:gd name="T11" fmla="*/ 12 h 49"/>
                <a:gd name="T12" fmla="*/ 0 w 243"/>
                <a:gd name="T13" fmla="*/ 37 h 49"/>
                <a:gd name="T14" fmla="*/ 1 w 243"/>
                <a:gd name="T15" fmla="*/ 41 h 49"/>
                <a:gd name="T16" fmla="*/ 3 w 243"/>
                <a:gd name="T17" fmla="*/ 45 h 49"/>
                <a:gd name="T18" fmla="*/ 8 w 243"/>
                <a:gd name="T19" fmla="*/ 48 h 49"/>
                <a:gd name="T20" fmla="*/ 12 w 243"/>
                <a:gd name="T21" fmla="*/ 49 h 49"/>
                <a:gd name="T22" fmla="*/ 231 w 243"/>
                <a:gd name="T23" fmla="*/ 49 h 49"/>
                <a:gd name="T24" fmla="*/ 235 w 243"/>
                <a:gd name="T25" fmla="*/ 48 h 49"/>
                <a:gd name="T26" fmla="*/ 240 w 243"/>
                <a:gd name="T27" fmla="*/ 45 h 49"/>
                <a:gd name="T28" fmla="*/ 243 w 243"/>
                <a:gd name="T29" fmla="*/ 41 h 49"/>
                <a:gd name="T30" fmla="*/ 243 w 243"/>
                <a:gd name="T31" fmla="*/ 37 h 49"/>
                <a:gd name="T32" fmla="*/ 243 w 243"/>
                <a:gd name="T33" fmla="*/ 12 h 49"/>
                <a:gd name="T34" fmla="*/ 243 w 243"/>
                <a:gd name="T35" fmla="*/ 8 h 49"/>
                <a:gd name="T36" fmla="*/ 240 w 243"/>
                <a:gd name="T37" fmla="*/ 3 h 49"/>
                <a:gd name="T38" fmla="*/ 235 w 243"/>
                <a:gd name="T39" fmla="*/ 1 h 49"/>
                <a:gd name="T40" fmla="*/ 231 w 24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9">
                  <a:moveTo>
                    <a:pt x="231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3" y="45"/>
                  </a:lnTo>
                  <a:lnTo>
                    <a:pt x="8" y="48"/>
                  </a:lnTo>
                  <a:lnTo>
                    <a:pt x="12" y="49"/>
                  </a:lnTo>
                  <a:lnTo>
                    <a:pt x="231" y="49"/>
                  </a:lnTo>
                  <a:lnTo>
                    <a:pt x="235" y="48"/>
                  </a:lnTo>
                  <a:lnTo>
                    <a:pt x="240" y="45"/>
                  </a:lnTo>
                  <a:lnTo>
                    <a:pt x="243" y="41"/>
                  </a:lnTo>
                  <a:lnTo>
                    <a:pt x="243" y="37"/>
                  </a:lnTo>
                  <a:lnTo>
                    <a:pt x="243" y="12"/>
                  </a:lnTo>
                  <a:lnTo>
                    <a:pt x="243" y="8"/>
                  </a:lnTo>
                  <a:lnTo>
                    <a:pt x="240" y="3"/>
                  </a:lnTo>
                  <a:lnTo>
                    <a:pt x="235" y="1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8" name="Freeform 404">
            <a:extLst>
              <a:ext uri="{FF2B5EF4-FFF2-40B4-BE49-F238E27FC236}">
                <a16:creationId xmlns:a16="http://schemas.microsoft.com/office/drawing/2014/main" id="{803D1E77-8FC8-EFCF-6BF2-3B80CCF8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2752066"/>
            <a:ext cx="356941" cy="281129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39" name="Freeform 408">
            <a:extLst>
              <a:ext uri="{FF2B5EF4-FFF2-40B4-BE49-F238E27FC236}">
                <a16:creationId xmlns:a16="http://schemas.microsoft.com/office/drawing/2014/main" id="{4B68AC77-017B-373A-4450-FE4A5AF4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2733112"/>
            <a:ext cx="356941" cy="319033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A4B73513-ADEE-161E-63A9-CDD26BAF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93" y="3473360"/>
            <a:ext cx="331668" cy="33166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1213EB0D-65F2-42E9-6335-455299BB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790" y="2672616"/>
            <a:ext cx="167414" cy="356939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3D98AF14-A8F8-1402-B2AA-96B9F3AF7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445" y="4840204"/>
            <a:ext cx="331668" cy="33167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6A0C33DD-1981-A4D5-09D1-6647F5C27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6" y="4859156"/>
            <a:ext cx="306398" cy="300083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800AB690-6208-56D9-0E01-9D798167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762" y="4135735"/>
            <a:ext cx="319034" cy="33166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B2E8E62B-6000-CC70-98C0-38851A0EA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840203"/>
            <a:ext cx="356941" cy="337988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6" name="Freeform 50">
            <a:extLst>
              <a:ext uri="{FF2B5EF4-FFF2-40B4-BE49-F238E27FC236}">
                <a16:creationId xmlns:a16="http://schemas.microsoft.com/office/drawing/2014/main" id="{CB6AA701-55F0-C355-3436-5C856FAE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058" y="2028641"/>
            <a:ext cx="319035" cy="315876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7" name="Freeform 54">
            <a:extLst>
              <a:ext uri="{FF2B5EF4-FFF2-40B4-BE49-F238E27FC236}">
                <a16:creationId xmlns:a16="http://schemas.microsoft.com/office/drawing/2014/main" id="{9A7782CB-62E4-AB69-C81A-7D237E7E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10" y="2028641"/>
            <a:ext cx="356938" cy="315876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F057E39F-C2C1-2B8F-8DCE-23C51ACB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840" y="2009689"/>
            <a:ext cx="217956" cy="369575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9" name="Freeform 65">
            <a:extLst>
              <a:ext uri="{FF2B5EF4-FFF2-40B4-BE49-F238E27FC236}">
                <a16:creationId xmlns:a16="http://schemas.microsoft.com/office/drawing/2014/main" id="{FEF510FB-6CF6-1058-266F-0CB67882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7" y="4154687"/>
            <a:ext cx="300080" cy="300080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0" name="Freeform 75">
            <a:extLst>
              <a:ext uri="{FF2B5EF4-FFF2-40B4-BE49-F238E27FC236}">
                <a16:creationId xmlns:a16="http://schemas.microsoft.com/office/drawing/2014/main" id="{1CBD90DA-2974-AD9A-8E54-A397F5B5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7" y="2752064"/>
            <a:ext cx="356938" cy="28744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51" name="Freeform 76">
            <a:extLst>
              <a:ext uri="{FF2B5EF4-FFF2-40B4-BE49-F238E27FC236}">
                <a16:creationId xmlns:a16="http://schemas.microsoft.com/office/drawing/2014/main" id="{326D9B4C-C86D-64E8-6B98-7AE6B7E2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697" y="2016006"/>
            <a:ext cx="202161" cy="350624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630BFC50-F34D-7B64-43C6-61EED72F9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3443897"/>
            <a:ext cx="319035" cy="312718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3" name="Freeform 87">
            <a:extLst>
              <a:ext uri="{FF2B5EF4-FFF2-40B4-BE49-F238E27FC236}">
                <a16:creationId xmlns:a16="http://schemas.microsoft.com/office/drawing/2014/main" id="{CA3B0597-A092-9B3B-848E-00FA44CB6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983" y="5550991"/>
            <a:ext cx="331671" cy="325351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4" name="Freeform 102">
            <a:extLst>
              <a:ext uri="{FF2B5EF4-FFF2-40B4-BE49-F238E27FC236}">
                <a16:creationId xmlns:a16="http://schemas.microsoft.com/office/drawing/2014/main" id="{CB1C1931-413B-F994-4DEB-00DB1190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142052"/>
            <a:ext cx="356941" cy="31903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5" name="Freeform 104">
            <a:extLst>
              <a:ext uri="{FF2B5EF4-FFF2-40B4-BE49-F238E27FC236}">
                <a16:creationId xmlns:a16="http://schemas.microsoft.com/office/drawing/2014/main" id="{26DF3787-1305-CFDC-8B6D-ECB4D35C0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5588896"/>
            <a:ext cx="356941" cy="240066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6" name="Freeform 105">
            <a:extLst>
              <a:ext uri="{FF2B5EF4-FFF2-40B4-BE49-F238E27FC236}">
                <a16:creationId xmlns:a16="http://schemas.microsoft.com/office/drawing/2014/main" id="{10B9A2B4-B32E-EBCB-2A35-93BC4EB9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8" y="5576262"/>
            <a:ext cx="363255" cy="274811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7" name="Freeform 112">
            <a:extLst>
              <a:ext uri="{FF2B5EF4-FFF2-40B4-BE49-F238E27FC236}">
                <a16:creationId xmlns:a16="http://schemas.microsoft.com/office/drawing/2014/main" id="{AEF45435-9E32-4379-2898-3B6ACF55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327" y="4846521"/>
            <a:ext cx="277970" cy="319035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8" name="Freeform 115">
            <a:extLst>
              <a:ext uri="{FF2B5EF4-FFF2-40B4-BE49-F238E27FC236}">
                <a16:creationId xmlns:a16="http://schemas.microsoft.com/office/drawing/2014/main" id="{01672A8B-58F9-F8E3-5C19-7DA0079D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085" y="4142571"/>
            <a:ext cx="287446" cy="356939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9" name="Freeform 170">
            <a:extLst>
              <a:ext uri="{FF2B5EF4-FFF2-40B4-BE49-F238E27FC236}">
                <a16:creationId xmlns:a16="http://schemas.microsoft.com/office/drawing/2014/main" id="{29993CD9-E21B-E75D-DCEE-5D979DFD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793" y="3424947"/>
            <a:ext cx="281129" cy="33167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0" name="Freeform 171">
            <a:extLst>
              <a:ext uri="{FF2B5EF4-FFF2-40B4-BE49-F238E27FC236}">
                <a16:creationId xmlns:a16="http://schemas.microsoft.com/office/drawing/2014/main" id="{6DA4926D-F6C6-4A30-BF39-075274CC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253" y="3437582"/>
            <a:ext cx="281129" cy="33167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1" name="Freeform 67">
            <a:extLst>
              <a:ext uri="{FF2B5EF4-FFF2-40B4-BE49-F238E27FC236}">
                <a16:creationId xmlns:a16="http://schemas.microsoft.com/office/drawing/2014/main" id="{A4080B69-9020-5187-E722-3C6CE3D2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4072559"/>
            <a:ext cx="325353" cy="382208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E04763C4-C54F-123E-881D-0470AFDA4A47}"/>
              </a:ext>
            </a:extLst>
          </p:cNvPr>
          <p:cNvSpPr>
            <a:spLocks/>
          </p:cNvSpPr>
          <p:nvPr/>
        </p:nvSpPr>
        <p:spPr bwMode="auto">
          <a:xfrm>
            <a:off x="8108772" y="5628674"/>
            <a:ext cx="211805" cy="317708"/>
          </a:xfrm>
          <a:custGeom>
            <a:avLst/>
            <a:gdLst>
              <a:gd name="T0" fmla="*/ 382 w 390"/>
              <a:gd name="T1" fmla="*/ 7 h 585"/>
              <a:gd name="T2" fmla="*/ 379 w 390"/>
              <a:gd name="T3" fmla="*/ 4 h 585"/>
              <a:gd name="T4" fmla="*/ 374 w 390"/>
              <a:gd name="T5" fmla="*/ 2 h 585"/>
              <a:gd name="T6" fmla="*/ 370 w 390"/>
              <a:gd name="T7" fmla="*/ 1 h 585"/>
              <a:gd name="T8" fmla="*/ 366 w 390"/>
              <a:gd name="T9" fmla="*/ 0 h 585"/>
              <a:gd name="T10" fmla="*/ 316 w 390"/>
              <a:gd name="T11" fmla="*/ 0 h 585"/>
              <a:gd name="T12" fmla="*/ 312 w 390"/>
              <a:gd name="T13" fmla="*/ 1 h 585"/>
              <a:gd name="T14" fmla="*/ 307 w 390"/>
              <a:gd name="T15" fmla="*/ 2 h 585"/>
              <a:gd name="T16" fmla="*/ 303 w 390"/>
              <a:gd name="T17" fmla="*/ 4 h 585"/>
              <a:gd name="T18" fmla="*/ 300 w 390"/>
              <a:gd name="T19" fmla="*/ 7 h 585"/>
              <a:gd name="T20" fmla="*/ 297 w 390"/>
              <a:gd name="T21" fmla="*/ 12 h 585"/>
              <a:gd name="T22" fmla="*/ 294 w 390"/>
              <a:gd name="T23" fmla="*/ 15 h 585"/>
              <a:gd name="T24" fmla="*/ 292 w 390"/>
              <a:gd name="T25" fmla="*/ 20 h 585"/>
              <a:gd name="T26" fmla="*/ 292 w 390"/>
              <a:gd name="T27" fmla="*/ 25 h 585"/>
              <a:gd name="T28" fmla="*/ 292 w 390"/>
              <a:gd name="T29" fmla="*/ 283 h 585"/>
              <a:gd name="T30" fmla="*/ 290 w 390"/>
              <a:gd name="T31" fmla="*/ 279 h 585"/>
              <a:gd name="T32" fmla="*/ 287 w 390"/>
              <a:gd name="T33" fmla="*/ 275 h 585"/>
              <a:gd name="T34" fmla="*/ 17 w 390"/>
              <a:gd name="T35" fmla="*/ 5 h 585"/>
              <a:gd name="T36" fmla="*/ 13 w 390"/>
              <a:gd name="T37" fmla="*/ 1 h 585"/>
              <a:gd name="T38" fmla="*/ 7 w 390"/>
              <a:gd name="T39" fmla="*/ 0 h 585"/>
              <a:gd name="T40" fmla="*/ 7 w 390"/>
              <a:gd name="T41" fmla="*/ 0 h 585"/>
              <a:gd name="T42" fmla="*/ 6 w 390"/>
              <a:gd name="T43" fmla="*/ 0 h 585"/>
              <a:gd name="T44" fmla="*/ 5 w 390"/>
              <a:gd name="T45" fmla="*/ 0 h 585"/>
              <a:gd name="T46" fmla="*/ 3 w 390"/>
              <a:gd name="T47" fmla="*/ 2 h 585"/>
              <a:gd name="T48" fmla="*/ 1 w 390"/>
              <a:gd name="T49" fmla="*/ 4 h 585"/>
              <a:gd name="T50" fmla="*/ 1 w 390"/>
              <a:gd name="T51" fmla="*/ 9 h 585"/>
              <a:gd name="T52" fmla="*/ 0 w 390"/>
              <a:gd name="T53" fmla="*/ 13 h 585"/>
              <a:gd name="T54" fmla="*/ 0 w 390"/>
              <a:gd name="T55" fmla="*/ 572 h 585"/>
              <a:gd name="T56" fmla="*/ 1 w 390"/>
              <a:gd name="T57" fmla="*/ 577 h 585"/>
              <a:gd name="T58" fmla="*/ 1 w 390"/>
              <a:gd name="T59" fmla="*/ 581 h 585"/>
              <a:gd name="T60" fmla="*/ 3 w 390"/>
              <a:gd name="T61" fmla="*/ 583 h 585"/>
              <a:gd name="T62" fmla="*/ 5 w 390"/>
              <a:gd name="T63" fmla="*/ 585 h 585"/>
              <a:gd name="T64" fmla="*/ 7 w 390"/>
              <a:gd name="T65" fmla="*/ 585 h 585"/>
              <a:gd name="T66" fmla="*/ 10 w 390"/>
              <a:gd name="T67" fmla="*/ 584 h 585"/>
              <a:gd name="T68" fmla="*/ 14 w 390"/>
              <a:gd name="T69" fmla="*/ 583 h 585"/>
              <a:gd name="T70" fmla="*/ 17 w 390"/>
              <a:gd name="T71" fmla="*/ 580 h 585"/>
              <a:gd name="T72" fmla="*/ 287 w 390"/>
              <a:gd name="T73" fmla="*/ 310 h 585"/>
              <a:gd name="T74" fmla="*/ 290 w 390"/>
              <a:gd name="T75" fmla="*/ 307 h 585"/>
              <a:gd name="T76" fmla="*/ 292 w 390"/>
              <a:gd name="T77" fmla="*/ 302 h 585"/>
              <a:gd name="T78" fmla="*/ 292 w 390"/>
              <a:gd name="T79" fmla="*/ 560 h 585"/>
              <a:gd name="T80" fmla="*/ 292 w 390"/>
              <a:gd name="T81" fmla="*/ 565 h 585"/>
              <a:gd name="T82" fmla="*/ 294 w 390"/>
              <a:gd name="T83" fmla="*/ 570 h 585"/>
              <a:gd name="T84" fmla="*/ 297 w 390"/>
              <a:gd name="T85" fmla="*/ 573 h 585"/>
              <a:gd name="T86" fmla="*/ 300 w 390"/>
              <a:gd name="T87" fmla="*/ 578 h 585"/>
              <a:gd name="T88" fmla="*/ 303 w 390"/>
              <a:gd name="T89" fmla="*/ 581 h 585"/>
              <a:gd name="T90" fmla="*/ 307 w 390"/>
              <a:gd name="T91" fmla="*/ 583 h 585"/>
              <a:gd name="T92" fmla="*/ 312 w 390"/>
              <a:gd name="T93" fmla="*/ 584 h 585"/>
              <a:gd name="T94" fmla="*/ 316 w 390"/>
              <a:gd name="T95" fmla="*/ 585 h 585"/>
              <a:gd name="T96" fmla="*/ 366 w 390"/>
              <a:gd name="T97" fmla="*/ 585 h 585"/>
              <a:gd name="T98" fmla="*/ 370 w 390"/>
              <a:gd name="T99" fmla="*/ 584 h 585"/>
              <a:gd name="T100" fmla="*/ 374 w 390"/>
              <a:gd name="T101" fmla="*/ 583 h 585"/>
              <a:gd name="T102" fmla="*/ 379 w 390"/>
              <a:gd name="T103" fmla="*/ 581 h 585"/>
              <a:gd name="T104" fmla="*/ 382 w 390"/>
              <a:gd name="T105" fmla="*/ 578 h 585"/>
              <a:gd name="T106" fmla="*/ 385 w 390"/>
              <a:gd name="T107" fmla="*/ 573 h 585"/>
              <a:gd name="T108" fmla="*/ 387 w 390"/>
              <a:gd name="T109" fmla="*/ 570 h 585"/>
              <a:gd name="T110" fmla="*/ 390 w 390"/>
              <a:gd name="T111" fmla="*/ 565 h 585"/>
              <a:gd name="T112" fmla="*/ 390 w 390"/>
              <a:gd name="T113" fmla="*/ 560 h 585"/>
              <a:gd name="T114" fmla="*/ 390 w 390"/>
              <a:gd name="T115" fmla="*/ 25 h 585"/>
              <a:gd name="T116" fmla="*/ 390 w 390"/>
              <a:gd name="T117" fmla="*/ 20 h 585"/>
              <a:gd name="T118" fmla="*/ 387 w 390"/>
              <a:gd name="T119" fmla="*/ 15 h 585"/>
              <a:gd name="T120" fmla="*/ 385 w 390"/>
              <a:gd name="T121" fmla="*/ 12 h 585"/>
              <a:gd name="T122" fmla="*/ 382 w 390"/>
              <a:gd name="T123" fmla="*/ 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5">
                <a:moveTo>
                  <a:pt x="382" y="7"/>
                </a:move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lnTo>
                  <a:pt x="316" y="0"/>
                </a:lnTo>
                <a:lnTo>
                  <a:pt x="312" y="1"/>
                </a:lnTo>
                <a:lnTo>
                  <a:pt x="307" y="2"/>
                </a:lnTo>
                <a:lnTo>
                  <a:pt x="303" y="4"/>
                </a:lnTo>
                <a:lnTo>
                  <a:pt x="300" y="7"/>
                </a:lnTo>
                <a:lnTo>
                  <a:pt x="297" y="12"/>
                </a:lnTo>
                <a:lnTo>
                  <a:pt x="294" y="15"/>
                </a:lnTo>
                <a:lnTo>
                  <a:pt x="292" y="20"/>
                </a:lnTo>
                <a:lnTo>
                  <a:pt x="292" y="25"/>
                </a:lnTo>
                <a:lnTo>
                  <a:pt x="292" y="283"/>
                </a:lnTo>
                <a:lnTo>
                  <a:pt x="290" y="279"/>
                </a:lnTo>
                <a:lnTo>
                  <a:pt x="287" y="275"/>
                </a:lnTo>
                <a:lnTo>
                  <a:pt x="17" y="5"/>
                </a:lnTo>
                <a:lnTo>
                  <a:pt x="13" y="1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3" y="2"/>
                </a:lnTo>
                <a:lnTo>
                  <a:pt x="1" y="4"/>
                </a:lnTo>
                <a:lnTo>
                  <a:pt x="1" y="9"/>
                </a:lnTo>
                <a:lnTo>
                  <a:pt x="0" y="13"/>
                </a:lnTo>
                <a:lnTo>
                  <a:pt x="0" y="572"/>
                </a:lnTo>
                <a:lnTo>
                  <a:pt x="1" y="577"/>
                </a:lnTo>
                <a:lnTo>
                  <a:pt x="1" y="581"/>
                </a:lnTo>
                <a:lnTo>
                  <a:pt x="3" y="583"/>
                </a:lnTo>
                <a:lnTo>
                  <a:pt x="5" y="585"/>
                </a:lnTo>
                <a:lnTo>
                  <a:pt x="7" y="585"/>
                </a:lnTo>
                <a:lnTo>
                  <a:pt x="10" y="584"/>
                </a:lnTo>
                <a:lnTo>
                  <a:pt x="14" y="583"/>
                </a:lnTo>
                <a:lnTo>
                  <a:pt x="17" y="580"/>
                </a:lnTo>
                <a:lnTo>
                  <a:pt x="287" y="310"/>
                </a:lnTo>
                <a:lnTo>
                  <a:pt x="290" y="307"/>
                </a:lnTo>
                <a:lnTo>
                  <a:pt x="292" y="302"/>
                </a:lnTo>
                <a:lnTo>
                  <a:pt x="292" y="560"/>
                </a:lnTo>
                <a:lnTo>
                  <a:pt x="292" y="565"/>
                </a:lnTo>
                <a:lnTo>
                  <a:pt x="294" y="570"/>
                </a:lnTo>
                <a:lnTo>
                  <a:pt x="297" y="573"/>
                </a:lnTo>
                <a:lnTo>
                  <a:pt x="300" y="578"/>
                </a:lnTo>
                <a:lnTo>
                  <a:pt x="303" y="581"/>
                </a:lnTo>
                <a:lnTo>
                  <a:pt x="307" y="583"/>
                </a:lnTo>
                <a:lnTo>
                  <a:pt x="312" y="584"/>
                </a:lnTo>
                <a:lnTo>
                  <a:pt x="316" y="585"/>
                </a:lnTo>
                <a:lnTo>
                  <a:pt x="366" y="585"/>
                </a:lnTo>
                <a:lnTo>
                  <a:pt x="370" y="584"/>
                </a:lnTo>
                <a:lnTo>
                  <a:pt x="374" y="583"/>
                </a:lnTo>
                <a:lnTo>
                  <a:pt x="379" y="581"/>
                </a:lnTo>
                <a:lnTo>
                  <a:pt x="382" y="578"/>
                </a:lnTo>
                <a:lnTo>
                  <a:pt x="385" y="573"/>
                </a:lnTo>
                <a:lnTo>
                  <a:pt x="387" y="570"/>
                </a:lnTo>
                <a:lnTo>
                  <a:pt x="390" y="565"/>
                </a:lnTo>
                <a:lnTo>
                  <a:pt x="390" y="560"/>
                </a:lnTo>
                <a:lnTo>
                  <a:pt x="390" y="25"/>
                </a:lnTo>
                <a:lnTo>
                  <a:pt x="390" y="20"/>
                </a:lnTo>
                <a:lnTo>
                  <a:pt x="387" y="15"/>
                </a:lnTo>
                <a:lnTo>
                  <a:pt x="385" y="12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2C1C837-6B9D-2D70-09BF-7C529C19B7A8}"/>
              </a:ext>
            </a:extLst>
          </p:cNvPr>
          <p:cNvGrpSpPr/>
          <p:nvPr/>
        </p:nvGrpSpPr>
        <p:grpSpPr>
          <a:xfrm>
            <a:off x="9622363" y="5628674"/>
            <a:ext cx="369844" cy="317708"/>
            <a:chOff x="8050155" y="5740644"/>
            <a:chExt cx="369844" cy="317708"/>
          </a:xfrm>
          <a:solidFill>
            <a:schemeClr val="bg2"/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31EF5D86-DBAC-5A73-77D6-EBA79840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360" y="5740644"/>
              <a:ext cx="187367" cy="145005"/>
            </a:xfrm>
            <a:custGeom>
              <a:avLst/>
              <a:gdLst>
                <a:gd name="T0" fmla="*/ 320 w 344"/>
                <a:gd name="T1" fmla="*/ 268 h 268"/>
                <a:gd name="T2" fmla="*/ 304 w 344"/>
                <a:gd name="T3" fmla="*/ 259 h 268"/>
                <a:gd name="T4" fmla="*/ 284 w 344"/>
                <a:gd name="T5" fmla="*/ 248 h 268"/>
                <a:gd name="T6" fmla="*/ 247 w 344"/>
                <a:gd name="T7" fmla="*/ 233 h 268"/>
                <a:gd name="T8" fmla="*/ 218 w 344"/>
                <a:gd name="T9" fmla="*/ 223 h 268"/>
                <a:gd name="T10" fmla="*/ 181 w 344"/>
                <a:gd name="T11" fmla="*/ 212 h 268"/>
                <a:gd name="T12" fmla="*/ 151 w 344"/>
                <a:gd name="T13" fmla="*/ 200 h 268"/>
                <a:gd name="T14" fmla="*/ 128 w 344"/>
                <a:gd name="T15" fmla="*/ 187 h 268"/>
                <a:gd name="T16" fmla="*/ 112 w 344"/>
                <a:gd name="T17" fmla="*/ 174 h 268"/>
                <a:gd name="T18" fmla="*/ 101 w 344"/>
                <a:gd name="T19" fmla="*/ 161 h 268"/>
                <a:gd name="T20" fmla="*/ 93 w 344"/>
                <a:gd name="T21" fmla="*/ 148 h 268"/>
                <a:gd name="T22" fmla="*/ 88 w 344"/>
                <a:gd name="T23" fmla="*/ 135 h 268"/>
                <a:gd name="T24" fmla="*/ 86 w 344"/>
                <a:gd name="T25" fmla="*/ 121 h 268"/>
                <a:gd name="T26" fmla="*/ 88 w 344"/>
                <a:gd name="T27" fmla="*/ 105 h 268"/>
                <a:gd name="T28" fmla="*/ 93 w 344"/>
                <a:gd name="T29" fmla="*/ 91 h 268"/>
                <a:gd name="T30" fmla="*/ 101 w 344"/>
                <a:gd name="T31" fmla="*/ 78 h 268"/>
                <a:gd name="T32" fmla="*/ 112 w 344"/>
                <a:gd name="T33" fmla="*/ 66 h 268"/>
                <a:gd name="T34" fmla="*/ 126 w 344"/>
                <a:gd name="T35" fmla="*/ 56 h 268"/>
                <a:gd name="T36" fmla="*/ 142 w 344"/>
                <a:gd name="T37" fmla="*/ 49 h 268"/>
                <a:gd name="T38" fmla="*/ 161 w 344"/>
                <a:gd name="T39" fmla="*/ 44 h 268"/>
                <a:gd name="T40" fmla="*/ 181 w 344"/>
                <a:gd name="T41" fmla="*/ 43 h 268"/>
                <a:gd name="T42" fmla="*/ 204 w 344"/>
                <a:gd name="T43" fmla="*/ 45 h 268"/>
                <a:gd name="T44" fmla="*/ 224 w 344"/>
                <a:gd name="T45" fmla="*/ 52 h 268"/>
                <a:gd name="T46" fmla="*/ 244 w 344"/>
                <a:gd name="T47" fmla="*/ 63 h 268"/>
                <a:gd name="T48" fmla="*/ 261 w 344"/>
                <a:gd name="T49" fmla="*/ 78 h 268"/>
                <a:gd name="T50" fmla="*/ 271 w 344"/>
                <a:gd name="T51" fmla="*/ 91 h 268"/>
                <a:gd name="T52" fmla="*/ 282 w 344"/>
                <a:gd name="T53" fmla="*/ 108 h 268"/>
                <a:gd name="T54" fmla="*/ 300 w 344"/>
                <a:gd name="T55" fmla="*/ 155 h 268"/>
                <a:gd name="T56" fmla="*/ 338 w 344"/>
                <a:gd name="T57" fmla="*/ 159 h 268"/>
                <a:gd name="T58" fmla="*/ 344 w 344"/>
                <a:gd name="T59" fmla="*/ 148 h 268"/>
                <a:gd name="T60" fmla="*/ 344 w 344"/>
                <a:gd name="T61" fmla="*/ 127 h 268"/>
                <a:gd name="T62" fmla="*/ 341 w 344"/>
                <a:gd name="T63" fmla="*/ 93 h 268"/>
                <a:gd name="T64" fmla="*/ 337 w 344"/>
                <a:gd name="T65" fmla="*/ 56 h 268"/>
                <a:gd name="T66" fmla="*/ 332 w 344"/>
                <a:gd name="T67" fmla="*/ 34 h 268"/>
                <a:gd name="T68" fmla="*/ 311 w 344"/>
                <a:gd name="T69" fmla="*/ 19 h 268"/>
                <a:gd name="T70" fmla="*/ 277 w 344"/>
                <a:gd name="T71" fmla="*/ 11 h 268"/>
                <a:gd name="T72" fmla="*/ 243 w 344"/>
                <a:gd name="T73" fmla="*/ 4 h 268"/>
                <a:gd name="T74" fmla="*/ 212 w 344"/>
                <a:gd name="T75" fmla="*/ 1 h 268"/>
                <a:gd name="T76" fmla="*/ 176 w 344"/>
                <a:gd name="T77" fmla="*/ 1 h 268"/>
                <a:gd name="T78" fmla="*/ 133 w 344"/>
                <a:gd name="T79" fmla="*/ 7 h 268"/>
                <a:gd name="T80" fmla="*/ 95 w 344"/>
                <a:gd name="T81" fmla="*/ 19 h 268"/>
                <a:gd name="T82" fmla="*/ 64 w 344"/>
                <a:gd name="T83" fmla="*/ 38 h 268"/>
                <a:gd name="T84" fmla="*/ 39 w 344"/>
                <a:gd name="T85" fmla="*/ 61 h 268"/>
                <a:gd name="T86" fmla="*/ 19 w 344"/>
                <a:gd name="T87" fmla="*/ 88 h 268"/>
                <a:gd name="T88" fmla="*/ 6 w 344"/>
                <a:gd name="T89" fmla="*/ 118 h 268"/>
                <a:gd name="T90" fmla="*/ 1 w 344"/>
                <a:gd name="T91" fmla="*/ 149 h 268"/>
                <a:gd name="T92" fmla="*/ 0 w 344"/>
                <a:gd name="T93" fmla="*/ 175 h 268"/>
                <a:gd name="T94" fmla="*/ 2 w 344"/>
                <a:gd name="T95" fmla="*/ 192 h 268"/>
                <a:gd name="T96" fmla="*/ 10 w 344"/>
                <a:gd name="T97" fmla="*/ 219 h 268"/>
                <a:gd name="T98" fmla="*/ 27 w 344"/>
                <a:gd name="T99" fmla="*/ 25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" h="268">
                  <a:moveTo>
                    <a:pt x="38" y="268"/>
                  </a:moveTo>
                  <a:lnTo>
                    <a:pt x="320" y="268"/>
                  </a:lnTo>
                  <a:lnTo>
                    <a:pt x="312" y="263"/>
                  </a:lnTo>
                  <a:lnTo>
                    <a:pt x="304" y="259"/>
                  </a:lnTo>
                  <a:lnTo>
                    <a:pt x="295" y="254"/>
                  </a:lnTo>
                  <a:lnTo>
                    <a:pt x="284" y="248"/>
                  </a:lnTo>
                  <a:lnTo>
                    <a:pt x="264" y="241"/>
                  </a:lnTo>
                  <a:lnTo>
                    <a:pt x="247" y="233"/>
                  </a:lnTo>
                  <a:lnTo>
                    <a:pt x="232" y="228"/>
                  </a:lnTo>
                  <a:lnTo>
                    <a:pt x="218" y="223"/>
                  </a:lnTo>
                  <a:lnTo>
                    <a:pt x="199" y="217"/>
                  </a:lnTo>
                  <a:lnTo>
                    <a:pt x="181" y="212"/>
                  </a:lnTo>
                  <a:lnTo>
                    <a:pt x="165" y="205"/>
                  </a:lnTo>
                  <a:lnTo>
                    <a:pt x="151" y="200"/>
                  </a:lnTo>
                  <a:lnTo>
                    <a:pt x="138" y="193"/>
                  </a:lnTo>
                  <a:lnTo>
                    <a:pt x="128" y="187"/>
                  </a:lnTo>
                  <a:lnTo>
                    <a:pt x="119" y="180"/>
                  </a:lnTo>
                  <a:lnTo>
                    <a:pt x="112" y="174"/>
                  </a:lnTo>
                  <a:lnTo>
                    <a:pt x="106" y="167"/>
                  </a:lnTo>
                  <a:lnTo>
                    <a:pt x="101" y="161"/>
                  </a:lnTo>
                  <a:lnTo>
                    <a:pt x="97" y="154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8" y="135"/>
                  </a:lnTo>
                  <a:lnTo>
                    <a:pt x="87" y="127"/>
                  </a:lnTo>
                  <a:lnTo>
                    <a:pt x="86" y="121"/>
                  </a:lnTo>
                  <a:lnTo>
                    <a:pt x="87" y="112"/>
                  </a:lnTo>
                  <a:lnTo>
                    <a:pt x="88" y="105"/>
                  </a:lnTo>
                  <a:lnTo>
                    <a:pt x="91" y="97"/>
                  </a:lnTo>
                  <a:lnTo>
                    <a:pt x="93" y="91"/>
                  </a:lnTo>
                  <a:lnTo>
                    <a:pt x="97" y="83"/>
                  </a:lnTo>
                  <a:lnTo>
                    <a:pt x="101" y="78"/>
                  </a:lnTo>
                  <a:lnTo>
                    <a:pt x="107" y="71"/>
                  </a:lnTo>
                  <a:lnTo>
                    <a:pt x="112" y="66"/>
                  </a:lnTo>
                  <a:lnTo>
                    <a:pt x="119" y="60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42" y="49"/>
                  </a:lnTo>
                  <a:lnTo>
                    <a:pt x="151" y="46"/>
                  </a:lnTo>
                  <a:lnTo>
                    <a:pt x="161" y="44"/>
                  </a:lnTo>
                  <a:lnTo>
                    <a:pt x="170" y="43"/>
                  </a:lnTo>
                  <a:lnTo>
                    <a:pt x="181" y="43"/>
                  </a:lnTo>
                  <a:lnTo>
                    <a:pt x="193" y="43"/>
                  </a:lnTo>
                  <a:lnTo>
                    <a:pt x="204" y="45"/>
                  </a:lnTo>
                  <a:lnTo>
                    <a:pt x="215" y="47"/>
                  </a:lnTo>
                  <a:lnTo>
                    <a:pt x="224" y="52"/>
                  </a:lnTo>
                  <a:lnTo>
                    <a:pt x="234" y="56"/>
                  </a:lnTo>
                  <a:lnTo>
                    <a:pt x="244" y="63"/>
                  </a:lnTo>
                  <a:lnTo>
                    <a:pt x="253" y="69"/>
                  </a:lnTo>
                  <a:lnTo>
                    <a:pt x="261" y="78"/>
                  </a:lnTo>
                  <a:lnTo>
                    <a:pt x="267" y="83"/>
                  </a:lnTo>
                  <a:lnTo>
                    <a:pt x="271" y="91"/>
                  </a:lnTo>
                  <a:lnTo>
                    <a:pt x="276" y="98"/>
                  </a:lnTo>
                  <a:lnTo>
                    <a:pt x="282" y="108"/>
                  </a:lnTo>
                  <a:lnTo>
                    <a:pt x="291" y="130"/>
                  </a:lnTo>
                  <a:lnTo>
                    <a:pt x="300" y="155"/>
                  </a:lnTo>
                  <a:lnTo>
                    <a:pt x="305" y="156"/>
                  </a:lnTo>
                  <a:lnTo>
                    <a:pt x="338" y="159"/>
                  </a:lnTo>
                  <a:lnTo>
                    <a:pt x="342" y="158"/>
                  </a:lnTo>
                  <a:lnTo>
                    <a:pt x="344" y="148"/>
                  </a:lnTo>
                  <a:lnTo>
                    <a:pt x="344" y="140"/>
                  </a:lnTo>
                  <a:lnTo>
                    <a:pt x="344" y="127"/>
                  </a:lnTo>
                  <a:lnTo>
                    <a:pt x="343" y="111"/>
                  </a:lnTo>
                  <a:lnTo>
                    <a:pt x="341" y="93"/>
                  </a:lnTo>
                  <a:lnTo>
                    <a:pt x="339" y="71"/>
                  </a:lnTo>
                  <a:lnTo>
                    <a:pt x="337" y="56"/>
                  </a:lnTo>
                  <a:lnTo>
                    <a:pt x="335" y="44"/>
                  </a:lnTo>
                  <a:lnTo>
                    <a:pt x="332" y="34"/>
                  </a:lnTo>
                  <a:lnTo>
                    <a:pt x="331" y="26"/>
                  </a:lnTo>
                  <a:lnTo>
                    <a:pt x="311" y="19"/>
                  </a:lnTo>
                  <a:lnTo>
                    <a:pt x="294" y="14"/>
                  </a:lnTo>
                  <a:lnTo>
                    <a:pt x="277" y="11"/>
                  </a:lnTo>
                  <a:lnTo>
                    <a:pt x="263" y="7"/>
                  </a:lnTo>
                  <a:lnTo>
                    <a:pt x="243" y="4"/>
                  </a:lnTo>
                  <a:lnTo>
                    <a:pt x="226" y="2"/>
                  </a:lnTo>
                  <a:lnTo>
                    <a:pt x="212" y="1"/>
                  </a:lnTo>
                  <a:lnTo>
                    <a:pt x="200" y="0"/>
                  </a:lnTo>
                  <a:lnTo>
                    <a:pt x="176" y="1"/>
                  </a:lnTo>
                  <a:lnTo>
                    <a:pt x="153" y="3"/>
                  </a:lnTo>
                  <a:lnTo>
                    <a:pt x="133" y="7"/>
                  </a:lnTo>
                  <a:lnTo>
                    <a:pt x="113" y="13"/>
                  </a:lnTo>
                  <a:lnTo>
                    <a:pt x="95" y="19"/>
                  </a:lnTo>
                  <a:lnTo>
                    <a:pt x="79" y="28"/>
                  </a:lnTo>
                  <a:lnTo>
                    <a:pt x="64" y="38"/>
                  </a:lnTo>
                  <a:lnTo>
                    <a:pt x="51" y="49"/>
                  </a:lnTo>
                  <a:lnTo>
                    <a:pt x="39" y="61"/>
                  </a:lnTo>
                  <a:lnTo>
                    <a:pt x="28" y="74"/>
                  </a:lnTo>
                  <a:lnTo>
                    <a:pt x="19" y="88"/>
                  </a:lnTo>
                  <a:lnTo>
                    <a:pt x="13" y="103"/>
                  </a:lnTo>
                  <a:lnTo>
                    <a:pt x="6" y="118"/>
                  </a:lnTo>
                  <a:lnTo>
                    <a:pt x="3" y="133"/>
                  </a:lnTo>
                  <a:lnTo>
                    <a:pt x="1" y="149"/>
                  </a:lnTo>
                  <a:lnTo>
                    <a:pt x="0" y="166"/>
                  </a:lnTo>
                  <a:lnTo>
                    <a:pt x="0" y="175"/>
                  </a:lnTo>
                  <a:lnTo>
                    <a:pt x="1" y="183"/>
                  </a:lnTo>
                  <a:lnTo>
                    <a:pt x="2" y="192"/>
                  </a:lnTo>
                  <a:lnTo>
                    <a:pt x="4" y="202"/>
                  </a:lnTo>
                  <a:lnTo>
                    <a:pt x="10" y="219"/>
                  </a:lnTo>
                  <a:lnTo>
                    <a:pt x="18" y="237"/>
                  </a:lnTo>
                  <a:lnTo>
                    <a:pt x="27" y="254"/>
                  </a:lnTo>
                  <a:lnTo>
                    <a:pt x="38" y="2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749AC888-4ECC-92DE-DDE7-A48268F8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877" y="5939415"/>
              <a:ext cx="205288" cy="118937"/>
            </a:xfrm>
            <a:custGeom>
              <a:avLst/>
              <a:gdLst>
                <a:gd name="T0" fmla="*/ 237 w 379"/>
                <a:gd name="T1" fmla="*/ 8 h 219"/>
                <a:gd name="T2" fmla="*/ 263 w 379"/>
                <a:gd name="T3" fmla="*/ 20 h 219"/>
                <a:gd name="T4" fmla="*/ 278 w 379"/>
                <a:gd name="T5" fmla="*/ 33 h 219"/>
                <a:gd name="T6" fmla="*/ 290 w 379"/>
                <a:gd name="T7" fmla="*/ 47 h 219"/>
                <a:gd name="T8" fmla="*/ 298 w 379"/>
                <a:gd name="T9" fmla="*/ 63 h 219"/>
                <a:gd name="T10" fmla="*/ 302 w 379"/>
                <a:gd name="T11" fmla="*/ 79 h 219"/>
                <a:gd name="T12" fmla="*/ 302 w 379"/>
                <a:gd name="T13" fmla="*/ 93 h 219"/>
                <a:gd name="T14" fmla="*/ 300 w 379"/>
                <a:gd name="T15" fmla="*/ 106 h 219"/>
                <a:gd name="T16" fmla="*/ 292 w 379"/>
                <a:gd name="T17" fmla="*/ 124 h 219"/>
                <a:gd name="T18" fmla="*/ 279 w 379"/>
                <a:gd name="T19" fmla="*/ 141 h 219"/>
                <a:gd name="T20" fmla="*/ 270 w 379"/>
                <a:gd name="T21" fmla="*/ 151 h 219"/>
                <a:gd name="T22" fmla="*/ 251 w 379"/>
                <a:gd name="T23" fmla="*/ 162 h 219"/>
                <a:gd name="T24" fmla="*/ 224 w 379"/>
                <a:gd name="T25" fmla="*/ 173 h 219"/>
                <a:gd name="T26" fmla="*/ 197 w 379"/>
                <a:gd name="T27" fmla="*/ 178 h 219"/>
                <a:gd name="T28" fmla="*/ 171 w 379"/>
                <a:gd name="T29" fmla="*/ 178 h 219"/>
                <a:gd name="T30" fmla="*/ 147 w 379"/>
                <a:gd name="T31" fmla="*/ 174 h 219"/>
                <a:gd name="T32" fmla="*/ 124 w 379"/>
                <a:gd name="T33" fmla="*/ 165 h 219"/>
                <a:gd name="T34" fmla="*/ 103 w 379"/>
                <a:gd name="T35" fmla="*/ 154 h 219"/>
                <a:gd name="T36" fmla="*/ 86 w 379"/>
                <a:gd name="T37" fmla="*/ 140 h 219"/>
                <a:gd name="T38" fmla="*/ 71 w 379"/>
                <a:gd name="T39" fmla="*/ 123 h 219"/>
                <a:gd name="T40" fmla="*/ 62 w 379"/>
                <a:gd name="T41" fmla="*/ 108 h 219"/>
                <a:gd name="T42" fmla="*/ 56 w 379"/>
                <a:gd name="T43" fmla="*/ 93 h 219"/>
                <a:gd name="T44" fmla="*/ 45 w 379"/>
                <a:gd name="T45" fmla="*/ 67 h 219"/>
                <a:gd name="T46" fmla="*/ 1 w 379"/>
                <a:gd name="T47" fmla="*/ 55 h 219"/>
                <a:gd name="T48" fmla="*/ 0 w 379"/>
                <a:gd name="T49" fmla="*/ 85 h 219"/>
                <a:gd name="T50" fmla="*/ 0 w 379"/>
                <a:gd name="T51" fmla="*/ 111 h 219"/>
                <a:gd name="T52" fmla="*/ 1 w 379"/>
                <a:gd name="T53" fmla="*/ 135 h 219"/>
                <a:gd name="T54" fmla="*/ 1 w 379"/>
                <a:gd name="T55" fmla="*/ 171 h 219"/>
                <a:gd name="T56" fmla="*/ 2 w 379"/>
                <a:gd name="T57" fmla="*/ 180 h 219"/>
                <a:gd name="T58" fmla="*/ 7 w 379"/>
                <a:gd name="T59" fmla="*/ 187 h 219"/>
                <a:gd name="T60" fmla="*/ 21 w 379"/>
                <a:gd name="T61" fmla="*/ 192 h 219"/>
                <a:gd name="T62" fmla="*/ 85 w 379"/>
                <a:gd name="T63" fmla="*/ 209 h 219"/>
                <a:gd name="T64" fmla="*/ 118 w 379"/>
                <a:gd name="T65" fmla="*/ 217 h 219"/>
                <a:gd name="T66" fmla="*/ 158 w 379"/>
                <a:gd name="T67" fmla="*/ 219 h 219"/>
                <a:gd name="T68" fmla="*/ 202 w 379"/>
                <a:gd name="T69" fmla="*/ 217 h 219"/>
                <a:gd name="T70" fmla="*/ 236 w 379"/>
                <a:gd name="T71" fmla="*/ 211 h 219"/>
                <a:gd name="T72" fmla="*/ 264 w 379"/>
                <a:gd name="T73" fmla="*/ 201 h 219"/>
                <a:gd name="T74" fmla="*/ 294 w 379"/>
                <a:gd name="T75" fmla="*/ 186 h 219"/>
                <a:gd name="T76" fmla="*/ 318 w 379"/>
                <a:gd name="T77" fmla="*/ 169 h 219"/>
                <a:gd name="T78" fmla="*/ 336 w 379"/>
                <a:gd name="T79" fmla="*/ 154 h 219"/>
                <a:gd name="T80" fmla="*/ 352 w 379"/>
                <a:gd name="T81" fmla="*/ 136 h 219"/>
                <a:gd name="T82" fmla="*/ 363 w 379"/>
                <a:gd name="T83" fmla="*/ 116 h 219"/>
                <a:gd name="T84" fmla="*/ 374 w 379"/>
                <a:gd name="T85" fmla="*/ 76 h 219"/>
                <a:gd name="T86" fmla="*/ 379 w 379"/>
                <a:gd name="T87" fmla="*/ 35 h 219"/>
                <a:gd name="T88" fmla="*/ 378 w 379"/>
                <a:gd name="T89" fmla="*/ 16 h 219"/>
                <a:gd name="T90" fmla="*/ 375 w 379"/>
                <a:gd name="T9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9" h="219">
                  <a:moveTo>
                    <a:pt x="219" y="0"/>
                  </a:moveTo>
                  <a:lnTo>
                    <a:pt x="237" y="8"/>
                  </a:lnTo>
                  <a:lnTo>
                    <a:pt x="252" y="14"/>
                  </a:lnTo>
                  <a:lnTo>
                    <a:pt x="263" y="20"/>
                  </a:lnTo>
                  <a:lnTo>
                    <a:pt x="272" y="27"/>
                  </a:lnTo>
                  <a:lnTo>
                    <a:pt x="278" y="33"/>
                  </a:lnTo>
                  <a:lnTo>
                    <a:pt x="285" y="41"/>
                  </a:lnTo>
                  <a:lnTo>
                    <a:pt x="290" y="47"/>
                  </a:lnTo>
                  <a:lnTo>
                    <a:pt x="294" y="55"/>
                  </a:lnTo>
                  <a:lnTo>
                    <a:pt x="298" y="63"/>
                  </a:lnTo>
                  <a:lnTo>
                    <a:pt x="300" y="70"/>
                  </a:lnTo>
                  <a:lnTo>
                    <a:pt x="302" y="79"/>
                  </a:lnTo>
                  <a:lnTo>
                    <a:pt x="302" y="86"/>
                  </a:lnTo>
                  <a:lnTo>
                    <a:pt x="302" y="93"/>
                  </a:lnTo>
                  <a:lnTo>
                    <a:pt x="301" y="99"/>
                  </a:lnTo>
                  <a:lnTo>
                    <a:pt x="300" y="106"/>
                  </a:lnTo>
                  <a:lnTo>
                    <a:pt x="298" y="111"/>
                  </a:lnTo>
                  <a:lnTo>
                    <a:pt x="292" y="124"/>
                  </a:lnTo>
                  <a:lnTo>
                    <a:pt x="285" y="135"/>
                  </a:lnTo>
                  <a:lnTo>
                    <a:pt x="279" y="141"/>
                  </a:lnTo>
                  <a:lnTo>
                    <a:pt x="275" y="146"/>
                  </a:lnTo>
                  <a:lnTo>
                    <a:pt x="270" y="151"/>
                  </a:lnTo>
                  <a:lnTo>
                    <a:pt x="264" y="155"/>
                  </a:lnTo>
                  <a:lnTo>
                    <a:pt x="251" y="162"/>
                  </a:lnTo>
                  <a:lnTo>
                    <a:pt x="238" y="168"/>
                  </a:lnTo>
                  <a:lnTo>
                    <a:pt x="224" y="173"/>
                  </a:lnTo>
                  <a:lnTo>
                    <a:pt x="210" y="176"/>
                  </a:lnTo>
                  <a:lnTo>
                    <a:pt x="197" y="178"/>
                  </a:lnTo>
                  <a:lnTo>
                    <a:pt x="185" y="178"/>
                  </a:lnTo>
                  <a:lnTo>
                    <a:pt x="171" y="178"/>
                  </a:lnTo>
                  <a:lnTo>
                    <a:pt x="158" y="176"/>
                  </a:lnTo>
                  <a:lnTo>
                    <a:pt x="147" y="174"/>
                  </a:lnTo>
                  <a:lnTo>
                    <a:pt x="135" y="169"/>
                  </a:lnTo>
                  <a:lnTo>
                    <a:pt x="124" y="165"/>
                  </a:lnTo>
                  <a:lnTo>
                    <a:pt x="113" y="161"/>
                  </a:lnTo>
                  <a:lnTo>
                    <a:pt x="103" y="154"/>
                  </a:lnTo>
                  <a:lnTo>
                    <a:pt x="95" y="148"/>
                  </a:lnTo>
                  <a:lnTo>
                    <a:pt x="86" y="140"/>
                  </a:lnTo>
                  <a:lnTo>
                    <a:pt x="78" y="133"/>
                  </a:lnTo>
                  <a:lnTo>
                    <a:pt x="71" y="123"/>
                  </a:lnTo>
                  <a:lnTo>
                    <a:pt x="64" y="112"/>
                  </a:lnTo>
                  <a:lnTo>
                    <a:pt x="62" y="108"/>
                  </a:lnTo>
                  <a:lnTo>
                    <a:pt x="60" y="103"/>
                  </a:lnTo>
                  <a:lnTo>
                    <a:pt x="56" y="93"/>
                  </a:lnTo>
                  <a:lnTo>
                    <a:pt x="51" y="81"/>
                  </a:lnTo>
                  <a:lnTo>
                    <a:pt x="45" y="67"/>
                  </a:lnTo>
                  <a:lnTo>
                    <a:pt x="40" y="54"/>
                  </a:lnTo>
                  <a:lnTo>
                    <a:pt x="1" y="55"/>
                  </a:lnTo>
                  <a:lnTo>
                    <a:pt x="1" y="71"/>
                  </a:lnTo>
                  <a:lnTo>
                    <a:pt x="0" y="85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1" y="122"/>
                  </a:lnTo>
                  <a:lnTo>
                    <a:pt x="1" y="135"/>
                  </a:lnTo>
                  <a:lnTo>
                    <a:pt x="1" y="151"/>
                  </a:lnTo>
                  <a:lnTo>
                    <a:pt x="1" y="171"/>
                  </a:lnTo>
                  <a:lnTo>
                    <a:pt x="1" y="176"/>
                  </a:lnTo>
                  <a:lnTo>
                    <a:pt x="2" y="180"/>
                  </a:lnTo>
                  <a:lnTo>
                    <a:pt x="4" y="185"/>
                  </a:lnTo>
                  <a:lnTo>
                    <a:pt x="7" y="187"/>
                  </a:lnTo>
                  <a:lnTo>
                    <a:pt x="14" y="189"/>
                  </a:lnTo>
                  <a:lnTo>
                    <a:pt x="21" y="192"/>
                  </a:lnTo>
                  <a:lnTo>
                    <a:pt x="31" y="194"/>
                  </a:lnTo>
                  <a:lnTo>
                    <a:pt x="85" y="209"/>
                  </a:lnTo>
                  <a:lnTo>
                    <a:pt x="101" y="214"/>
                  </a:lnTo>
                  <a:lnTo>
                    <a:pt x="118" y="217"/>
                  </a:lnTo>
                  <a:lnTo>
                    <a:pt x="138" y="218"/>
                  </a:lnTo>
                  <a:lnTo>
                    <a:pt x="158" y="219"/>
                  </a:lnTo>
                  <a:lnTo>
                    <a:pt x="181" y="218"/>
                  </a:lnTo>
                  <a:lnTo>
                    <a:pt x="202" y="217"/>
                  </a:lnTo>
                  <a:lnTo>
                    <a:pt x="220" y="214"/>
                  </a:lnTo>
                  <a:lnTo>
                    <a:pt x="236" y="211"/>
                  </a:lnTo>
                  <a:lnTo>
                    <a:pt x="250" y="206"/>
                  </a:lnTo>
                  <a:lnTo>
                    <a:pt x="264" y="201"/>
                  </a:lnTo>
                  <a:lnTo>
                    <a:pt x="279" y="194"/>
                  </a:lnTo>
                  <a:lnTo>
                    <a:pt x="294" y="186"/>
                  </a:lnTo>
                  <a:lnTo>
                    <a:pt x="307" y="177"/>
                  </a:lnTo>
                  <a:lnTo>
                    <a:pt x="318" y="169"/>
                  </a:lnTo>
                  <a:lnTo>
                    <a:pt x="328" y="162"/>
                  </a:lnTo>
                  <a:lnTo>
                    <a:pt x="336" y="154"/>
                  </a:lnTo>
                  <a:lnTo>
                    <a:pt x="344" y="146"/>
                  </a:lnTo>
                  <a:lnTo>
                    <a:pt x="352" y="136"/>
                  </a:lnTo>
                  <a:lnTo>
                    <a:pt x="358" y="125"/>
                  </a:lnTo>
                  <a:lnTo>
                    <a:pt x="363" y="116"/>
                  </a:lnTo>
                  <a:lnTo>
                    <a:pt x="369" y="96"/>
                  </a:lnTo>
                  <a:lnTo>
                    <a:pt x="374" y="76"/>
                  </a:lnTo>
                  <a:lnTo>
                    <a:pt x="378" y="55"/>
                  </a:lnTo>
                  <a:lnTo>
                    <a:pt x="379" y="35"/>
                  </a:lnTo>
                  <a:lnTo>
                    <a:pt x="378" y="25"/>
                  </a:lnTo>
                  <a:lnTo>
                    <a:pt x="378" y="16"/>
                  </a:lnTo>
                  <a:lnTo>
                    <a:pt x="377" y="8"/>
                  </a:lnTo>
                  <a:lnTo>
                    <a:pt x="375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63AE29D2-8A60-2E93-6AEE-DD758254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155" y="5898682"/>
              <a:ext cx="369844" cy="26069"/>
            </a:xfrm>
            <a:custGeom>
              <a:avLst/>
              <a:gdLst>
                <a:gd name="T0" fmla="*/ 678 w 682"/>
                <a:gd name="T1" fmla="*/ 3 h 48"/>
                <a:gd name="T2" fmla="*/ 674 w 682"/>
                <a:gd name="T3" fmla="*/ 1 h 48"/>
                <a:gd name="T4" fmla="*/ 670 w 682"/>
                <a:gd name="T5" fmla="*/ 0 h 48"/>
                <a:gd name="T6" fmla="*/ 12 w 682"/>
                <a:gd name="T7" fmla="*/ 0 h 48"/>
                <a:gd name="T8" fmla="*/ 7 w 682"/>
                <a:gd name="T9" fmla="*/ 1 h 48"/>
                <a:gd name="T10" fmla="*/ 3 w 682"/>
                <a:gd name="T11" fmla="*/ 3 h 48"/>
                <a:gd name="T12" fmla="*/ 0 w 682"/>
                <a:gd name="T13" fmla="*/ 7 h 48"/>
                <a:gd name="T14" fmla="*/ 0 w 682"/>
                <a:gd name="T15" fmla="*/ 11 h 48"/>
                <a:gd name="T16" fmla="*/ 0 w 682"/>
                <a:gd name="T17" fmla="*/ 36 h 48"/>
                <a:gd name="T18" fmla="*/ 0 w 682"/>
                <a:gd name="T19" fmla="*/ 41 h 48"/>
                <a:gd name="T20" fmla="*/ 3 w 682"/>
                <a:gd name="T21" fmla="*/ 45 h 48"/>
                <a:gd name="T22" fmla="*/ 7 w 682"/>
                <a:gd name="T23" fmla="*/ 47 h 48"/>
                <a:gd name="T24" fmla="*/ 12 w 682"/>
                <a:gd name="T25" fmla="*/ 48 h 48"/>
                <a:gd name="T26" fmla="*/ 670 w 682"/>
                <a:gd name="T27" fmla="*/ 48 h 48"/>
                <a:gd name="T28" fmla="*/ 674 w 682"/>
                <a:gd name="T29" fmla="*/ 47 h 48"/>
                <a:gd name="T30" fmla="*/ 678 w 682"/>
                <a:gd name="T31" fmla="*/ 45 h 48"/>
                <a:gd name="T32" fmla="*/ 680 w 682"/>
                <a:gd name="T33" fmla="*/ 41 h 48"/>
                <a:gd name="T34" fmla="*/ 682 w 682"/>
                <a:gd name="T35" fmla="*/ 36 h 48"/>
                <a:gd name="T36" fmla="*/ 682 w 682"/>
                <a:gd name="T37" fmla="*/ 11 h 48"/>
                <a:gd name="T38" fmla="*/ 680 w 682"/>
                <a:gd name="T39" fmla="*/ 7 h 48"/>
                <a:gd name="T40" fmla="*/ 678 w 682"/>
                <a:gd name="T4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2" h="48">
                  <a:moveTo>
                    <a:pt x="678" y="3"/>
                  </a:moveTo>
                  <a:lnTo>
                    <a:pt x="674" y="1"/>
                  </a:lnTo>
                  <a:lnTo>
                    <a:pt x="670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3" y="45"/>
                  </a:lnTo>
                  <a:lnTo>
                    <a:pt x="7" y="47"/>
                  </a:lnTo>
                  <a:lnTo>
                    <a:pt x="12" y="48"/>
                  </a:lnTo>
                  <a:lnTo>
                    <a:pt x="670" y="48"/>
                  </a:lnTo>
                  <a:lnTo>
                    <a:pt x="674" y="47"/>
                  </a:lnTo>
                  <a:lnTo>
                    <a:pt x="678" y="45"/>
                  </a:lnTo>
                  <a:lnTo>
                    <a:pt x="680" y="41"/>
                  </a:lnTo>
                  <a:lnTo>
                    <a:pt x="682" y="36"/>
                  </a:lnTo>
                  <a:lnTo>
                    <a:pt x="682" y="11"/>
                  </a:lnTo>
                  <a:lnTo>
                    <a:pt x="680" y="7"/>
                  </a:lnTo>
                  <a:lnTo>
                    <a:pt x="67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12" name="Freeform 13">
            <a:extLst>
              <a:ext uri="{FF2B5EF4-FFF2-40B4-BE49-F238E27FC236}">
                <a16:creationId xmlns:a16="http://schemas.microsoft.com/office/drawing/2014/main" id="{5150E356-7D69-51CC-7DD7-A4AB07AECE0B}"/>
              </a:ext>
            </a:extLst>
          </p:cNvPr>
          <p:cNvSpPr>
            <a:spLocks noEditPoints="1"/>
          </p:cNvSpPr>
          <p:nvPr/>
        </p:nvSpPr>
        <p:spPr bwMode="auto">
          <a:xfrm>
            <a:off x="7271327" y="5600975"/>
            <a:ext cx="353552" cy="371474"/>
          </a:xfrm>
          <a:custGeom>
            <a:avLst/>
            <a:gdLst>
              <a:gd name="T0" fmla="*/ 650 w 651"/>
              <a:gd name="T1" fmla="*/ 244 h 682"/>
              <a:gd name="T2" fmla="*/ 648 w 651"/>
              <a:gd name="T3" fmla="*/ 234 h 682"/>
              <a:gd name="T4" fmla="*/ 531 w 651"/>
              <a:gd name="T5" fmla="*/ 191 h 682"/>
              <a:gd name="T6" fmla="*/ 529 w 651"/>
              <a:gd name="T7" fmla="*/ 67 h 682"/>
              <a:gd name="T8" fmla="*/ 518 w 651"/>
              <a:gd name="T9" fmla="*/ 63 h 682"/>
              <a:gd name="T10" fmla="*/ 334 w 651"/>
              <a:gd name="T11" fmla="*/ 4 h 682"/>
              <a:gd name="T12" fmla="*/ 326 w 651"/>
              <a:gd name="T13" fmla="*/ 0 h 682"/>
              <a:gd name="T14" fmla="*/ 318 w 651"/>
              <a:gd name="T15" fmla="*/ 4 h 682"/>
              <a:gd name="T16" fmla="*/ 133 w 651"/>
              <a:gd name="T17" fmla="*/ 63 h 682"/>
              <a:gd name="T18" fmla="*/ 123 w 651"/>
              <a:gd name="T19" fmla="*/ 67 h 682"/>
              <a:gd name="T20" fmla="*/ 120 w 651"/>
              <a:gd name="T21" fmla="*/ 191 h 682"/>
              <a:gd name="T22" fmla="*/ 3 w 651"/>
              <a:gd name="T23" fmla="*/ 234 h 682"/>
              <a:gd name="T24" fmla="*/ 2 w 651"/>
              <a:gd name="T25" fmla="*/ 244 h 682"/>
              <a:gd name="T26" fmla="*/ 2 w 651"/>
              <a:gd name="T27" fmla="*/ 438 h 682"/>
              <a:gd name="T28" fmla="*/ 3 w 651"/>
              <a:gd name="T29" fmla="*/ 450 h 682"/>
              <a:gd name="T30" fmla="*/ 120 w 651"/>
              <a:gd name="T31" fmla="*/ 491 h 682"/>
              <a:gd name="T32" fmla="*/ 123 w 651"/>
              <a:gd name="T33" fmla="*/ 615 h 682"/>
              <a:gd name="T34" fmla="*/ 133 w 651"/>
              <a:gd name="T35" fmla="*/ 619 h 682"/>
              <a:gd name="T36" fmla="*/ 318 w 651"/>
              <a:gd name="T37" fmla="*/ 680 h 682"/>
              <a:gd name="T38" fmla="*/ 329 w 651"/>
              <a:gd name="T39" fmla="*/ 682 h 682"/>
              <a:gd name="T40" fmla="*/ 404 w 651"/>
              <a:gd name="T41" fmla="*/ 583 h 682"/>
              <a:gd name="T42" fmla="*/ 523 w 651"/>
              <a:gd name="T43" fmla="*/ 619 h 682"/>
              <a:gd name="T44" fmla="*/ 531 w 651"/>
              <a:gd name="T45" fmla="*/ 610 h 682"/>
              <a:gd name="T46" fmla="*/ 645 w 651"/>
              <a:gd name="T47" fmla="*/ 453 h 682"/>
              <a:gd name="T48" fmla="*/ 651 w 651"/>
              <a:gd name="T49" fmla="*/ 444 h 682"/>
              <a:gd name="T50" fmla="*/ 528 w 651"/>
              <a:gd name="T51" fmla="*/ 427 h 682"/>
              <a:gd name="T52" fmla="*/ 481 w 651"/>
              <a:gd name="T53" fmla="*/ 496 h 682"/>
              <a:gd name="T54" fmla="*/ 411 w 651"/>
              <a:gd name="T55" fmla="*/ 543 h 682"/>
              <a:gd name="T56" fmla="*/ 369 w 651"/>
              <a:gd name="T57" fmla="*/ 556 h 682"/>
              <a:gd name="T58" fmla="*/ 326 w 651"/>
              <a:gd name="T59" fmla="*/ 561 h 682"/>
              <a:gd name="T60" fmla="*/ 282 w 651"/>
              <a:gd name="T61" fmla="*/ 556 h 682"/>
              <a:gd name="T62" fmla="*/ 240 w 651"/>
              <a:gd name="T63" fmla="*/ 543 h 682"/>
              <a:gd name="T64" fmla="*/ 171 w 651"/>
              <a:gd name="T65" fmla="*/ 496 h 682"/>
              <a:gd name="T66" fmla="*/ 124 w 651"/>
              <a:gd name="T67" fmla="*/ 427 h 682"/>
              <a:gd name="T68" fmla="*/ 111 w 651"/>
              <a:gd name="T69" fmla="*/ 385 h 682"/>
              <a:gd name="T70" fmla="*/ 106 w 651"/>
              <a:gd name="T71" fmla="*/ 342 h 682"/>
              <a:gd name="T72" fmla="*/ 111 w 651"/>
              <a:gd name="T73" fmla="*/ 298 h 682"/>
              <a:gd name="T74" fmla="*/ 124 w 651"/>
              <a:gd name="T75" fmla="*/ 256 h 682"/>
              <a:gd name="T76" fmla="*/ 171 w 651"/>
              <a:gd name="T77" fmla="*/ 186 h 682"/>
              <a:gd name="T78" fmla="*/ 240 w 651"/>
              <a:gd name="T79" fmla="*/ 140 h 682"/>
              <a:gd name="T80" fmla="*/ 282 w 651"/>
              <a:gd name="T81" fmla="*/ 127 h 682"/>
              <a:gd name="T82" fmla="*/ 326 w 651"/>
              <a:gd name="T83" fmla="*/ 122 h 682"/>
              <a:gd name="T84" fmla="*/ 369 w 651"/>
              <a:gd name="T85" fmla="*/ 127 h 682"/>
              <a:gd name="T86" fmla="*/ 411 w 651"/>
              <a:gd name="T87" fmla="*/ 140 h 682"/>
              <a:gd name="T88" fmla="*/ 481 w 651"/>
              <a:gd name="T89" fmla="*/ 186 h 682"/>
              <a:gd name="T90" fmla="*/ 528 w 651"/>
              <a:gd name="T91" fmla="*/ 256 h 682"/>
              <a:gd name="T92" fmla="*/ 540 w 651"/>
              <a:gd name="T93" fmla="*/ 298 h 682"/>
              <a:gd name="T94" fmla="*/ 545 w 651"/>
              <a:gd name="T95" fmla="*/ 342 h 682"/>
              <a:gd name="T96" fmla="*/ 540 w 651"/>
              <a:gd name="T97" fmla="*/ 385 h 682"/>
              <a:gd name="T98" fmla="*/ 528 w 651"/>
              <a:gd name="T99" fmla="*/ 42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1" h="682">
                <a:moveTo>
                  <a:pt x="648" y="435"/>
                </a:moveTo>
                <a:lnTo>
                  <a:pt x="579" y="342"/>
                </a:lnTo>
                <a:lnTo>
                  <a:pt x="648" y="247"/>
                </a:lnTo>
                <a:lnTo>
                  <a:pt x="650" y="244"/>
                </a:lnTo>
                <a:lnTo>
                  <a:pt x="651" y="242"/>
                </a:lnTo>
                <a:lnTo>
                  <a:pt x="651" y="239"/>
                </a:lnTo>
                <a:lnTo>
                  <a:pt x="650" y="236"/>
                </a:lnTo>
                <a:lnTo>
                  <a:pt x="648" y="234"/>
                </a:lnTo>
                <a:lnTo>
                  <a:pt x="647" y="231"/>
                </a:lnTo>
                <a:lnTo>
                  <a:pt x="645" y="229"/>
                </a:lnTo>
                <a:lnTo>
                  <a:pt x="642" y="228"/>
                </a:lnTo>
                <a:lnTo>
                  <a:pt x="531" y="191"/>
                </a:lnTo>
                <a:lnTo>
                  <a:pt x="531" y="76"/>
                </a:lnTo>
                <a:lnTo>
                  <a:pt x="531" y="73"/>
                </a:lnTo>
                <a:lnTo>
                  <a:pt x="530" y="69"/>
                </a:lnTo>
                <a:lnTo>
                  <a:pt x="529" y="67"/>
                </a:lnTo>
                <a:lnTo>
                  <a:pt x="526" y="65"/>
                </a:lnTo>
                <a:lnTo>
                  <a:pt x="523" y="64"/>
                </a:lnTo>
                <a:lnTo>
                  <a:pt x="521" y="63"/>
                </a:lnTo>
                <a:lnTo>
                  <a:pt x="518" y="63"/>
                </a:lnTo>
                <a:lnTo>
                  <a:pt x="516" y="64"/>
                </a:lnTo>
                <a:lnTo>
                  <a:pt x="404" y="100"/>
                </a:lnTo>
                <a:lnTo>
                  <a:pt x="335" y="6"/>
                </a:lnTo>
                <a:lnTo>
                  <a:pt x="334" y="4"/>
                </a:lnTo>
                <a:lnTo>
                  <a:pt x="331" y="3"/>
                </a:lnTo>
                <a:lnTo>
                  <a:pt x="329" y="1"/>
                </a:lnTo>
                <a:lnTo>
                  <a:pt x="326" y="0"/>
                </a:lnTo>
                <a:lnTo>
                  <a:pt x="326" y="0"/>
                </a:lnTo>
                <a:lnTo>
                  <a:pt x="326" y="0"/>
                </a:lnTo>
                <a:lnTo>
                  <a:pt x="322" y="1"/>
                </a:lnTo>
                <a:lnTo>
                  <a:pt x="320" y="3"/>
                </a:lnTo>
                <a:lnTo>
                  <a:pt x="318" y="4"/>
                </a:lnTo>
                <a:lnTo>
                  <a:pt x="316" y="6"/>
                </a:lnTo>
                <a:lnTo>
                  <a:pt x="248" y="100"/>
                </a:lnTo>
                <a:lnTo>
                  <a:pt x="137" y="64"/>
                </a:lnTo>
                <a:lnTo>
                  <a:pt x="133" y="63"/>
                </a:lnTo>
                <a:lnTo>
                  <a:pt x="131" y="63"/>
                </a:lnTo>
                <a:lnTo>
                  <a:pt x="128" y="64"/>
                </a:lnTo>
                <a:lnTo>
                  <a:pt x="125" y="65"/>
                </a:lnTo>
                <a:lnTo>
                  <a:pt x="123" y="67"/>
                </a:lnTo>
                <a:lnTo>
                  <a:pt x="121" y="69"/>
                </a:lnTo>
                <a:lnTo>
                  <a:pt x="120" y="73"/>
                </a:lnTo>
                <a:lnTo>
                  <a:pt x="120" y="76"/>
                </a:lnTo>
                <a:lnTo>
                  <a:pt x="120" y="191"/>
                </a:lnTo>
                <a:lnTo>
                  <a:pt x="9" y="228"/>
                </a:lnTo>
                <a:lnTo>
                  <a:pt x="6" y="229"/>
                </a:lnTo>
                <a:lnTo>
                  <a:pt x="4" y="231"/>
                </a:lnTo>
                <a:lnTo>
                  <a:pt x="3" y="234"/>
                </a:lnTo>
                <a:lnTo>
                  <a:pt x="2" y="236"/>
                </a:lnTo>
                <a:lnTo>
                  <a:pt x="0" y="239"/>
                </a:lnTo>
                <a:lnTo>
                  <a:pt x="0" y="242"/>
                </a:lnTo>
                <a:lnTo>
                  <a:pt x="2" y="244"/>
                </a:lnTo>
                <a:lnTo>
                  <a:pt x="3" y="247"/>
                </a:lnTo>
                <a:lnTo>
                  <a:pt x="72" y="342"/>
                </a:lnTo>
                <a:lnTo>
                  <a:pt x="3" y="435"/>
                </a:lnTo>
                <a:lnTo>
                  <a:pt x="2" y="438"/>
                </a:lnTo>
                <a:lnTo>
                  <a:pt x="0" y="441"/>
                </a:lnTo>
                <a:lnTo>
                  <a:pt x="0" y="444"/>
                </a:lnTo>
                <a:lnTo>
                  <a:pt x="2" y="446"/>
                </a:lnTo>
                <a:lnTo>
                  <a:pt x="3" y="450"/>
                </a:lnTo>
                <a:lnTo>
                  <a:pt x="4" y="452"/>
                </a:lnTo>
                <a:lnTo>
                  <a:pt x="6" y="453"/>
                </a:lnTo>
                <a:lnTo>
                  <a:pt x="9" y="454"/>
                </a:lnTo>
                <a:lnTo>
                  <a:pt x="120" y="491"/>
                </a:lnTo>
                <a:lnTo>
                  <a:pt x="120" y="607"/>
                </a:lnTo>
                <a:lnTo>
                  <a:pt x="120" y="610"/>
                </a:lnTo>
                <a:lnTo>
                  <a:pt x="121" y="613"/>
                </a:lnTo>
                <a:lnTo>
                  <a:pt x="123" y="615"/>
                </a:lnTo>
                <a:lnTo>
                  <a:pt x="125" y="617"/>
                </a:lnTo>
                <a:lnTo>
                  <a:pt x="128" y="619"/>
                </a:lnTo>
                <a:lnTo>
                  <a:pt x="131" y="619"/>
                </a:lnTo>
                <a:lnTo>
                  <a:pt x="133" y="619"/>
                </a:lnTo>
                <a:lnTo>
                  <a:pt x="137" y="619"/>
                </a:lnTo>
                <a:lnTo>
                  <a:pt x="248" y="583"/>
                </a:lnTo>
                <a:lnTo>
                  <a:pt x="316" y="677"/>
                </a:lnTo>
                <a:lnTo>
                  <a:pt x="318" y="680"/>
                </a:lnTo>
                <a:lnTo>
                  <a:pt x="320" y="681"/>
                </a:lnTo>
                <a:lnTo>
                  <a:pt x="322" y="682"/>
                </a:lnTo>
                <a:lnTo>
                  <a:pt x="326" y="682"/>
                </a:lnTo>
                <a:lnTo>
                  <a:pt x="329" y="682"/>
                </a:lnTo>
                <a:lnTo>
                  <a:pt x="331" y="681"/>
                </a:lnTo>
                <a:lnTo>
                  <a:pt x="333" y="680"/>
                </a:lnTo>
                <a:lnTo>
                  <a:pt x="335" y="677"/>
                </a:lnTo>
                <a:lnTo>
                  <a:pt x="404" y="583"/>
                </a:lnTo>
                <a:lnTo>
                  <a:pt x="516" y="619"/>
                </a:lnTo>
                <a:lnTo>
                  <a:pt x="518" y="619"/>
                </a:lnTo>
                <a:lnTo>
                  <a:pt x="521" y="619"/>
                </a:lnTo>
                <a:lnTo>
                  <a:pt x="523" y="619"/>
                </a:lnTo>
                <a:lnTo>
                  <a:pt x="526" y="617"/>
                </a:lnTo>
                <a:lnTo>
                  <a:pt x="529" y="615"/>
                </a:lnTo>
                <a:lnTo>
                  <a:pt x="530" y="613"/>
                </a:lnTo>
                <a:lnTo>
                  <a:pt x="531" y="610"/>
                </a:lnTo>
                <a:lnTo>
                  <a:pt x="531" y="607"/>
                </a:lnTo>
                <a:lnTo>
                  <a:pt x="531" y="491"/>
                </a:lnTo>
                <a:lnTo>
                  <a:pt x="642" y="454"/>
                </a:lnTo>
                <a:lnTo>
                  <a:pt x="645" y="453"/>
                </a:lnTo>
                <a:lnTo>
                  <a:pt x="647" y="452"/>
                </a:lnTo>
                <a:lnTo>
                  <a:pt x="648" y="450"/>
                </a:lnTo>
                <a:lnTo>
                  <a:pt x="650" y="446"/>
                </a:lnTo>
                <a:lnTo>
                  <a:pt x="651" y="444"/>
                </a:lnTo>
                <a:lnTo>
                  <a:pt x="651" y="441"/>
                </a:lnTo>
                <a:lnTo>
                  <a:pt x="650" y="438"/>
                </a:lnTo>
                <a:lnTo>
                  <a:pt x="648" y="435"/>
                </a:lnTo>
                <a:close/>
                <a:moveTo>
                  <a:pt x="528" y="427"/>
                </a:moveTo>
                <a:lnTo>
                  <a:pt x="518" y="446"/>
                </a:lnTo>
                <a:lnTo>
                  <a:pt x="507" y="465"/>
                </a:lnTo>
                <a:lnTo>
                  <a:pt x="495" y="481"/>
                </a:lnTo>
                <a:lnTo>
                  <a:pt x="481" y="496"/>
                </a:lnTo>
                <a:lnTo>
                  <a:pt x="465" y="510"/>
                </a:lnTo>
                <a:lnTo>
                  <a:pt x="449" y="523"/>
                </a:lnTo>
                <a:lnTo>
                  <a:pt x="430" y="534"/>
                </a:lnTo>
                <a:lnTo>
                  <a:pt x="411" y="543"/>
                </a:lnTo>
                <a:lnTo>
                  <a:pt x="400" y="547"/>
                </a:lnTo>
                <a:lnTo>
                  <a:pt x="390" y="551"/>
                </a:lnTo>
                <a:lnTo>
                  <a:pt x="380" y="554"/>
                </a:lnTo>
                <a:lnTo>
                  <a:pt x="369" y="556"/>
                </a:lnTo>
                <a:lnTo>
                  <a:pt x="359" y="559"/>
                </a:lnTo>
                <a:lnTo>
                  <a:pt x="348" y="560"/>
                </a:lnTo>
                <a:lnTo>
                  <a:pt x="336" y="561"/>
                </a:lnTo>
                <a:lnTo>
                  <a:pt x="326" y="561"/>
                </a:lnTo>
                <a:lnTo>
                  <a:pt x="315" y="561"/>
                </a:lnTo>
                <a:lnTo>
                  <a:pt x="304" y="560"/>
                </a:lnTo>
                <a:lnTo>
                  <a:pt x="293" y="559"/>
                </a:lnTo>
                <a:lnTo>
                  <a:pt x="282" y="556"/>
                </a:lnTo>
                <a:lnTo>
                  <a:pt x="272" y="554"/>
                </a:lnTo>
                <a:lnTo>
                  <a:pt x="261" y="551"/>
                </a:lnTo>
                <a:lnTo>
                  <a:pt x="251" y="547"/>
                </a:lnTo>
                <a:lnTo>
                  <a:pt x="240" y="543"/>
                </a:lnTo>
                <a:lnTo>
                  <a:pt x="221" y="534"/>
                </a:lnTo>
                <a:lnTo>
                  <a:pt x="202" y="523"/>
                </a:lnTo>
                <a:lnTo>
                  <a:pt x="186" y="510"/>
                </a:lnTo>
                <a:lnTo>
                  <a:pt x="171" y="496"/>
                </a:lnTo>
                <a:lnTo>
                  <a:pt x="157" y="481"/>
                </a:lnTo>
                <a:lnTo>
                  <a:pt x="144" y="465"/>
                </a:lnTo>
                <a:lnTo>
                  <a:pt x="133" y="446"/>
                </a:lnTo>
                <a:lnTo>
                  <a:pt x="124" y="427"/>
                </a:lnTo>
                <a:lnTo>
                  <a:pt x="119" y="416"/>
                </a:lnTo>
                <a:lnTo>
                  <a:pt x="116" y="406"/>
                </a:lnTo>
                <a:lnTo>
                  <a:pt x="113" y="396"/>
                </a:lnTo>
                <a:lnTo>
                  <a:pt x="111" y="385"/>
                </a:lnTo>
                <a:lnTo>
                  <a:pt x="108" y="374"/>
                </a:lnTo>
                <a:lnTo>
                  <a:pt x="107" y="363"/>
                </a:lnTo>
                <a:lnTo>
                  <a:pt x="106" y="352"/>
                </a:lnTo>
                <a:lnTo>
                  <a:pt x="106" y="342"/>
                </a:lnTo>
                <a:lnTo>
                  <a:pt x="106" y="331"/>
                </a:lnTo>
                <a:lnTo>
                  <a:pt x="107" y="319"/>
                </a:lnTo>
                <a:lnTo>
                  <a:pt x="108" y="308"/>
                </a:lnTo>
                <a:lnTo>
                  <a:pt x="111" y="298"/>
                </a:lnTo>
                <a:lnTo>
                  <a:pt x="113" y="288"/>
                </a:lnTo>
                <a:lnTo>
                  <a:pt x="116" y="277"/>
                </a:lnTo>
                <a:lnTo>
                  <a:pt x="119" y="267"/>
                </a:lnTo>
                <a:lnTo>
                  <a:pt x="124" y="256"/>
                </a:lnTo>
                <a:lnTo>
                  <a:pt x="133" y="237"/>
                </a:lnTo>
                <a:lnTo>
                  <a:pt x="144" y="218"/>
                </a:lnTo>
                <a:lnTo>
                  <a:pt x="157" y="202"/>
                </a:lnTo>
                <a:lnTo>
                  <a:pt x="171" y="186"/>
                </a:lnTo>
                <a:lnTo>
                  <a:pt x="186" y="172"/>
                </a:lnTo>
                <a:lnTo>
                  <a:pt x="202" y="160"/>
                </a:lnTo>
                <a:lnTo>
                  <a:pt x="221" y="149"/>
                </a:lnTo>
                <a:lnTo>
                  <a:pt x="240" y="140"/>
                </a:lnTo>
                <a:lnTo>
                  <a:pt x="251" y="135"/>
                </a:lnTo>
                <a:lnTo>
                  <a:pt x="261" y="132"/>
                </a:lnTo>
                <a:lnTo>
                  <a:pt x="272" y="129"/>
                </a:lnTo>
                <a:lnTo>
                  <a:pt x="282" y="127"/>
                </a:lnTo>
                <a:lnTo>
                  <a:pt x="293" y="125"/>
                </a:lnTo>
                <a:lnTo>
                  <a:pt x="304" y="123"/>
                </a:lnTo>
                <a:lnTo>
                  <a:pt x="315" y="122"/>
                </a:lnTo>
                <a:lnTo>
                  <a:pt x="326" y="122"/>
                </a:lnTo>
                <a:lnTo>
                  <a:pt x="336" y="122"/>
                </a:lnTo>
                <a:lnTo>
                  <a:pt x="348" y="123"/>
                </a:lnTo>
                <a:lnTo>
                  <a:pt x="359" y="125"/>
                </a:lnTo>
                <a:lnTo>
                  <a:pt x="369" y="127"/>
                </a:lnTo>
                <a:lnTo>
                  <a:pt x="380" y="129"/>
                </a:lnTo>
                <a:lnTo>
                  <a:pt x="390" y="132"/>
                </a:lnTo>
                <a:lnTo>
                  <a:pt x="400" y="135"/>
                </a:lnTo>
                <a:lnTo>
                  <a:pt x="411" y="140"/>
                </a:lnTo>
                <a:lnTo>
                  <a:pt x="430" y="149"/>
                </a:lnTo>
                <a:lnTo>
                  <a:pt x="449" y="160"/>
                </a:lnTo>
                <a:lnTo>
                  <a:pt x="465" y="172"/>
                </a:lnTo>
                <a:lnTo>
                  <a:pt x="481" y="186"/>
                </a:lnTo>
                <a:lnTo>
                  <a:pt x="495" y="202"/>
                </a:lnTo>
                <a:lnTo>
                  <a:pt x="507" y="218"/>
                </a:lnTo>
                <a:lnTo>
                  <a:pt x="518" y="237"/>
                </a:lnTo>
                <a:lnTo>
                  <a:pt x="528" y="256"/>
                </a:lnTo>
                <a:lnTo>
                  <a:pt x="532" y="267"/>
                </a:lnTo>
                <a:lnTo>
                  <a:pt x="535" y="277"/>
                </a:lnTo>
                <a:lnTo>
                  <a:pt x="538" y="288"/>
                </a:lnTo>
                <a:lnTo>
                  <a:pt x="540" y="298"/>
                </a:lnTo>
                <a:lnTo>
                  <a:pt x="543" y="308"/>
                </a:lnTo>
                <a:lnTo>
                  <a:pt x="544" y="319"/>
                </a:lnTo>
                <a:lnTo>
                  <a:pt x="545" y="331"/>
                </a:lnTo>
                <a:lnTo>
                  <a:pt x="545" y="342"/>
                </a:lnTo>
                <a:lnTo>
                  <a:pt x="545" y="352"/>
                </a:lnTo>
                <a:lnTo>
                  <a:pt x="544" y="363"/>
                </a:lnTo>
                <a:lnTo>
                  <a:pt x="543" y="374"/>
                </a:lnTo>
                <a:lnTo>
                  <a:pt x="540" y="385"/>
                </a:lnTo>
                <a:lnTo>
                  <a:pt x="538" y="396"/>
                </a:lnTo>
                <a:lnTo>
                  <a:pt x="535" y="406"/>
                </a:lnTo>
                <a:lnTo>
                  <a:pt x="532" y="416"/>
                </a:lnTo>
                <a:lnTo>
                  <a:pt x="528" y="4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15">
            <a:extLst>
              <a:ext uri="{FF2B5EF4-FFF2-40B4-BE49-F238E27FC236}">
                <a16:creationId xmlns:a16="http://schemas.microsoft.com/office/drawing/2014/main" id="{8220FF11-0FEB-680F-3C36-7392C5DCCFA0}"/>
              </a:ext>
            </a:extLst>
          </p:cNvPr>
          <p:cNvSpPr>
            <a:spLocks noEditPoints="1"/>
          </p:cNvSpPr>
          <p:nvPr/>
        </p:nvSpPr>
        <p:spPr bwMode="auto">
          <a:xfrm>
            <a:off x="6669911" y="5573383"/>
            <a:ext cx="314450" cy="312820"/>
          </a:xfrm>
          <a:custGeom>
            <a:avLst/>
            <a:gdLst>
              <a:gd name="T0" fmla="*/ 291 w 577"/>
              <a:gd name="T1" fmla="*/ 35 h 577"/>
              <a:gd name="T2" fmla="*/ 274 w 577"/>
              <a:gd name="T3" fmla="*/ 22 h 577"/>
              <a:gd name="T4" fmla="*/ 252 w 577"/>
              <a:gd name="T5" fmla="*/ 10 h 577"/>
              <a:gd name="T6" fmla="*/ 228 w 577"/>
              <a:gd name="T7" fmla="*/ 2 h 577"/>
              <a:gd name="T8" fmla="*/ 208 w 577"/>
              <a:gd name="T9" fmla="*/ 0 h 577"/>
              <a:gd name="T10" fmla="*/ 39 w 577"/>
              <a:gd name="T11" fmla="*/ 1 h 577"/>
              <a:gd name="T12" fmla="*/ 22 w 577"/>
              <a:gd name="T13" fmla="*/ 9 h 577"/>
              <a:gd name="T14" fmla="*/ 8 w 577"/>
              <a:gd name="T15" fmla="*/ 22 h 577"/>
              <a:gd name="T16" fmla="*/ 2 w 577"/>
              <a:gd name="T17" fmla="*/ 39 h 577"/>
              <a:gd name="T18" fmla="*/ 0 w 577"/>
              <a:gd name="T19" fmla="*/ 208 h 577"/>
              <a:gd name="T20" fmla="*/ 3 w 577"/>
              <a:gd name="T21" fmla="*/ 228 h 577"/>
              <a:gd name="T22" fmla="*/ 10 w 577"/>
              <a:gd name="T23" fmla="*/ 252 h 577"/>
              <a:gd name="T24" fmla="*/ 22 w 577"/>
              <a:gd name="T25" fmla="*/ 273 h 577"/>
              <a:gd name="T26" fmla="*/ 35 w 577"/>
              <a:gd name="T27" fmla="*/ 291 h 577"/>
              <a:gd name="T28" fmla="*/ 315 w 577"/>
              <a:gd name="T29" fmla="*/ 569 h 577"/>
              <a:gd name="T30" fmla="*/ 332 w 577"/>
              <a:gd name="T31" fmla="*/ 576 h 577"/>
              <a:gd name="T32" fmla="*/ 350 w 577"/>
              <a:gd name="T33" fmla="*/ 576 h 577"/>
              <a:gd name="T34" fmla="*/ 369 w 577"/>
              <a:gd name="T35" fmla="*/ 569 h 577"/>
              <a:gd name="T36" fmla="*/ 563 w 577"/>
              <a:gd name="T37" fmla="*/ 375 h 577"/>
              <a:gd name="T38" fmla="*/ 573 w 577"/>
              <a:gd name="T39" fmla="*/ 360 h 577"/>
              <a:gd name="T40" fmla="*/ 577 w 577"/>
              <a:gd name="T41" fmla="*/ 341 h 577"/>
              <a:gd name="T42" fmla="*/ 573 w 577"/>
              <a:gd name="T43" fmla="*/ 323 h 577"/>
              <a:gd name="T44" fmla="*/ 563 w 577"/>
              <a:gd name="T45" fmla="*/ 307 h 577"/>
              <a:gd name="T46" fmla="*/ 149 w 577"/>
              <a:gd name="T47" fmla="*/ 163 h 577"/>
              <a:gd name="T48" fmla="*/ 132 w 577"/>
              <a:gd name="T49" fmla="*/ 170 h 577"/>
              <a:gd name="T50" fmla="*/ 113 w 577"/>
              <a:gd name="T51" fmla="*/ 170 h 577"/>
              <a:gd name="T52" fmla="*/ 95 w 577"/>
              <a:gd name="T53" fmla="*/ 163 h 577"/>
              <a:gd name="T54" fmla="*/ 81 w 577"/>
              <a:gd name="T55" fmla="*/ 149 h 577"/>
              <a:gd name="T56" fmla="*/ 74 w 577"/>
              <a:gd name="T57" fmla="*/ 132 h 577"/>
              <a:gd name="T58" fmla="*/ 74 w 577"/>
              <a:gd name="T59" fmla="*/ 113 h 577"/>
              <a:gd name="T60" fmla="*/ 81 w 577"/>
              <a:gd name="T61" fmla="*/ 95 h 577"/>
              <a:gd name="T62" fmla="*/ 95 w 577"/>
              <a:gd name="T63" fmla="*/ 81 h 577"/>
              <a:gd name="T64" fmla="*/ 113 w 577"/>
              <a:gd name="T65" fmla="*/ 75 h 577"/>
              <a:gd name="T66" fmla="*/ 132 w 577"/>
              <a:gd name="T67" fmla="*/ 75 h 577"/>
              <a:gd name="T68" fmla="*/ 149 w 577"/>
              <a:gd name="T69" fmla="*/ 81 h 577"/>
              <a:gd name="T70" fmla="*/ 162 w 577"/>
              <a:gd name="T71" fmla="*/ 95 h 577"/>
              <a:gd name="T72" fmla="*/ 170 w 577"/>
              <a:gd name="T73" fmla="*/ 113 h 577"/>
              <a:gd name="T74" fmla="*/ 170 w 577"/>
              <a:gd name="T75" fmla="*/ 132 h 577"/>
              <a:gd name="T76" fmla="*/ 162 w 577"/>
              <a:gd name="T77" fmla="*/ 1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7" h="577">
                <a:moveTo>
                  <a:pt x="563" y="307"/>
                </a:moveTo>
                <a:lnTo>
                  <a:pt x="291" y="35"/>
                </a:lnTo>
                <a:lnTo>
                  <a:pt x="282" y="28"/>
                </a:lnTo>
                <a:lnTo>
                  <a:pt x="274" y="22"/>
                </a:lnTo>
                <a:lnTo>
                  <a:pt x="264" y="15"/>
                </a:lnTo>
                <a:lnTo>
                  <a:pt x="252" y="10"/>
                </a:lnTo>
                <a:lnTo>
                  <a:pt x="240" y="6"/>
                </a:lnTo>
                <a:lnTo>
                  <a:pt x="228" y="2"/>
                </a:lnTo>
                <a:lnTo>
                  <a:pt x="218" y="1"/>
                </a:lnTo>
                <a:lnTo>
                  <a:pt x="208" y="0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9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2" y="39"/>
                </a:lnTo>
                <a:lnTo>
                  <a:pt x="0" y="49"/>
                </a:lnTo>
                <a:lnTo>
                  <a:pt x="0" y="208"/>
                </a:lnTo>
                <a:lnTo>
                  <a:pt x="2" y="217"/>
                </a:lnTo>
                <a:lnTo>
                  <a:pt x="3" y="228"/>
                </a:lnTo>
                <a:lnTo>
                  <a:pt x="6" y="240"/>
                </a:lnTo>
                <a:lnTo>
                  <a:pt x="10" y="252"/>
                </a:lnTo>
                <a:lnTo>
                  <a:pt x="16" y="264"/>
                </a:lnTo>
                <a:lnTo>
                  <a:pt x="22" y="273"/>
                </a:lnTo>
                <a:lnTo>
                  <a:pt x="29" y="282"/>
                </a:lnTo>
                <a:lnTo>
                  <a:pt x="35" y="291"/>
                </a:lnTo>
                <a:lnTo>
                  <a:pt x="307" y="563"/>
                </a:lnTo>
                <a:lnTo>
                  <a:pt x="315" y="569"/>
                </a:lnTo>
                <a:lnTo>
                  <a:pt x="322" y="574"/>
                </a:lnTo>
                <a:lnTo>
                  <a:pt x="332" y="576"/>
                </a:lnTo>
                <a:lnTo>
                  <a:pt x="342" y="577"/>
                </a:lnTo>
                <a:lnTo>
                  <a:pt x="350" y="576"/>
                </a:lnTo>
                <a:lnTo>
                  <a:pt x="360" y="574"/>
                </a:lnTo>
                <a:lnTo>
                  <a:pt x="369" y="569"/>
                </a:lnTo>
                <a:lnTo>
                  <a:pt x="376" y="563"/>
                </a:lnTo>
                <a:lnTo>
                  <a:pt x="563" y="375"/>
                </a:lnTo>
                <a:lnTo>
                  <a:pt x="569" y="368"/>
                </a:lnTo>
                <a:lnTo>
                  <a:pt x="573" y="360"/>
                </a:lnTo>
                <a:lnTo>
                  <a:pt x="576" y="351"/>
                </a:lnTo>
                <a:lnTo>
                  <a:pt x="577" y="341"/>
                </a:lnTo>
                <a:lnTo>
                  <a:pt x="576" y="332"/>
                </a:lnTo>
                <a:lnTo>
                  <a:pt x="573" y="323"/>
                </a:lnTo>
                <a:lnTo>
                  <a:pt x="569" y="314"/>
                </a:lnTo>
                <a:lnTo>
                  <a:pt x="563" y="307"/>
                </a:lnTo>
                <a:close/>
                <a:moveTo>
                  <a:pt x="157" y="157"/>
                </a:moveTo>
                <a:lnTo>
                  <a:pt x="149" y="163"/>
                </a:lnTo>
                <a:lnTo>
                  <a:pt x="141" y="168"/>
                </a:lnTo>
                <a:lnTo>
                  <a:pt x="132" y="170"/>
                </a:lnTo>
                <a:lnTo>
                  <a:pt x="122" y="171"/>
                </a:lnTo>
                <a:lnTo>
                  <a:pt x="113" y="170"/>
                </a:lnTo>
                <a:lnTo>
                  <a:pt x="103" y="168"/>
                </a:lnTo>
                <a:lnTo>
                  <a:pt x="95" y="163"/>
                </a:lnTo>
                <a:lnTo>
                  <a:pt x="88" y="157"/>
                </a:lnTo>
                <a:lnTo>
                  <a:pt x="81" y="149"/>
                </a:lnTo>
                <a:lnTo>
                  <a:pt x="77" y="141"/>
                </a:lnTo>
                <a:lnTo>
                  <a:pt x="74" y="132"/>
                </a:lnTo>
                <a:lnTo>
                  <a:pt x="74" y="122"/>
                </a:lnTo>
                <a:lnTo>
                  <a:pt x="74" y="113"/>
                </a:lnTo>
                <a:lnTo>
                  <a:pt x="77" y="104"/>
                </a:lnTo>
                <a:lnTo>
                  <a:pt x="81" y="95"/>
                </a:lnTo>
                <a:lnTo>
                  <a:pt x="88" y="88"/>
                </a:lnTo>
                <a:lnTo>
                  <a:pt x="95" y="81"/>
                </a:lnTo>
                <a:lnTo>
                  <a:pt x="103" y="77"/>
                </a:lnTo>
                <a:lnTo>
                  <a:pt x="113" y="75"/>
                </a:lnTo>
                <a:lnTo>
                  <a:pt x="122" y="74"/>
                </a:lnTo>
                <a:lnTo>
                  <a:pt x="132" y="75"/>
                </a:lnTo>
                <a:lnTo>
                  <a:pt x="141" y="77"/>
                </a:lnTo>
                <a:lnTo>
                  <a:pt x="149" y="81"/>
                </a:lnTo>
                <a:lnTo>
                  <a:pt x="157" y="88"/>
                </a:lnTo>
                <a:lnTo>
                  <a:pt x="162" y="95"/>
                </a:lnTo>
                <a:lnTo>
                  <a:pt x="167" y="104"/>
                </a:lnTo>
                <a:lnTo>
                  <a:pt x="170" y="113"/>
                </a:lnTo>
                <a:lnTo>
                  <a:pt x="171" y="122"/>
                </a:lnTo>
                <a:lnTo>
                  <a:pt x="170" y="132"/>
                </a:lnTo>
                <a:lnTo>
                  <a:pt x="167" y="141"/>
                </a:lnTo>
                <a:lnTo>
                  <a:pt x="162" y="149"/>
                </a:lnTo>
                <a:lnTo>
                  <a:pt x="157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6">
            <a:extLst>
              <a:ext uri="{FF2B5EF4-FFF2-40B4-BE49-F238E27FC236}">
                <a16:creationId xmlns:a16="http://schemas.microsoft.com/office/drawing/2014/main" id="{12C7B9C4-CF7A-FD32-743E-59C39D787814}"/>
              </a:ext>
            </a:extLst>
          </p:cNvPr>
          <p:cNvSpPr>
            <a:spLocks noEditPoints="1"/>
          </p:cNvSpPr>
          <p:nvPr/>
        </p:nvSpPr>
        <p:spPr bwMode="auto">
          <a:xfrm>
            <a:off x="9610957" y="4206322"/>
            <a:ext cx="312820" cy="312820"/>
          </a:xfrm>
          <a:custGeom>
            <a:avLst/>
            <a:gdLst>
              <a:gd name="T0" fmla="*/ 575 w 575"/>
              <a:gd name="T1" fmla="*/ 331 h 576"/>
              <a:gd name="T2" fmla="*/ 568 w 575"/>
              <a:gd name="T3" fmla="*/ 314 h 576"/>
              <a:gd name="T4" fmla="*/ 289 w 575"/>
              <a:gd name="T5" fmla="*/ 34 h 576"/>
              <a:gd name="T6" fmla="*/ 273 w 575"/>
              <a:gd name="T7" fmla="*/ 21 h 576"/>
              <a:gd name="T8" fmla="*/ 251 w 575"/>
              <a:gd name="T9" fmla="*/ 9 h 576"/>
              <a:gd name="T10" fmla="*/ 227 w 575"/>
              <a:gd name="T11" fmla="*/ 2 h 576"/>
              <a:gd name="T12" fmla="*/ 206 w 575"/>
              <a:gd name="T13" fmla="*/ 0 h 576"/>
              <a:gd name="T14" fmla="*/ 38 w 575"/>
              <a:gd name="T15" fmla="*/ 1 h 576"/>
              <a:gd name="T16" fmla="*/ 21 w 575"/>
              <a:gd name="T17" fmla="*/ 8 h 576"/>
              <a:gd name="T18" fmla="*/ 7 w 575"/>
              <a:gd name="T19" fmla="*/ 21 h 576"/>
              <a:gd name="T20" fmla="*/ 0 w 575"/>
              <a:gd name="T21" fmla="*/ 38 h 576"/>
              <a:gd name="T22" fmla="*/ 0 w 575"/>
              <a:gd name="T23" fmla="*/ 207 h 576"/>
              <a:gd name="T24" fmla="*/ 2 w 575"/>
              <a:gd name="T25" fmla="*/ 227 h 576"/>
              <a:gd name="T26" fmla="*/ 9 w 575"/>
              <a:gd name="T27" fmla="*/ 251 h 576"/>
              <a:gd name="T28" fmla="*/ 20 w 575"/>
              <a:gd name="T29" fmla="*/ 273 h 576"/>
              <a:gd name="T30" fmla="*/ 34 w 575"/>
              <a:gd name="T31" fmla="*/ 290 h 576"/>
              <a:gd name="T32" fmla="*/ 313 w 575"/>
              <a:gd name="T33" fmla="*/ 569 h 576"/>
              <a:gd name="T34" fmla="*/ 330 w 575"/>
              <a:gd name="T35" fmla="*/ 575 h 576"/>
              <a:gd name="T36" fmla="*/ 349 w 575"/>
              <a:gd name="T37" fmla="*/ 575 h 576"/>
              <a:gd name="T38" fmla="*/ 367 w 575"/>
              <a:gd name="T39" fmla="*/ 569 h 576"/>
              <a:gd name="T40" fmla="*/ 561 w 575"/>
              <a:gd name="T41" fmla="*/ 374 h 576"/>
              <a:gd name="T42" fmla="*/ 572 w 575"/>
              <a:gd name="T43" fmla="*/ 359 h 576"/>
              <a:gd name="T44" fmla="*/ 575 w 575"/>
              <a:gd name="T45" fmla="*/ 341 h 576"/>
              <a:gd name="T46" fmla="*/ 147 w 575"/>
              <a:gd name="T47" fmla="*/ 162 h 576"/>
              <a:gd name="T48" fmla="*/ 130 w 575"/>
              <a:gd name="T49" fmla="*/ 169 h 576"/>
              <a:gd name="T50" fmla="*/ 111 w 575"/>
              <a:gd name="T51" fmla="*/ 169 h 576"/>
              <a:gd name="T52" fmla="*/ 93 w 575"/>
              <a:gd name="T53" fmla="*/ 162 h 576"/>
              <a:gd name="T54" fmla="*/ 81 w 575"/>
              <a:gd name="T55" fmla="*/ 149 h 576"/>
              <a:gd name="T56" fmla="*/ 73 w 575"/>
              <a:gd name="T57" fmla="*/ 131 h 576"/>
              <a:gd name="T58" fmla="*/ 73 w 575"/>
              <a:gd name="T59" fmla="*/ 112 h 576"/>
              <a:gd name="T60" fmla="*/ 81 w 575"/>
              <a:gd name="T61" fmla="*/ 95 h 576"/>
              <a:gd name="T62" fmla="*/ 93 w 575"/>
              <a:gd name="T63" fmla="*/ 81 h 576"/>
              <a:gd name="T64" fmla="*/ 111 w 575"/>
              <a:gd name="T65" fmla="*/ 74 h 576"/>
              <a:gd name="T66" fmla="*/ 130 w 575"/>
              <a:gd name="T67" fmla="*/ 74 h 576"/>
              <a:gd name="T68" fmla="*/ 147 w 575"/>
              <a:gd name="T69" fmla="*/ 81 h 576"/>
              <a:gd name="T70" fmla="*/ 162 w 575"/>
              <a:gd name="T71" fmla="*/ 95 h 576"/>
              <a:gd name="T72" fmla="*/ 169 w 575"/>
              <a:gd name="T73" fmla="*/ 112 h 576"/>
              <a:gd name="T74" fmla="*/ 169 w 575"/>
              <a:gd name="T75" fmla="*/ 131 h 576"/>
              <a:gd name="T76" fmla="*/ 162 w 575"/>
              <a:gd name="T77" fmla="*/ 14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5" h="576">
                <a:moveTo>
                  <a:pt x="575" y="341"/>
                </a:moveTo>
                <a:lnTo>
                  <a:pt x="575" y="331"/>
                </a:lnTo>
                <a:lnTo>
                  <a:pt x="572" y="322"/>
                </a:lnTo>
                <a:lnTo>
                  <a:pt x="568" y="314"/>
                </a:lnTo>
                <a:lnTo>
                  <a:pt x="561" y="306"/>
                </a:lnTo>
                <a:lnTo>
                  <a:pt x="289" y="34"/>
                </a:lnTo>
                <a:lnTo>
                  <a:pt x="281" y="28"/>
                </a:lnTo>
                <a:lnTo>
                  <a:pt x="273" y="21"/>
                </a:lnTo>
                <a:lnTo>
                  <a:pt x="262" y="15"/>
                </a:lnTo>
                <a:lnTo>
                  <a:pt x="251" y="9"/>
                </a:lnTo>
                <a:lnTo>
                  <a:pt x="239" y="5"/>
                </a:lnTo>
                <a:lnTo>
                  <a:pt x="227" y="2"/>
                </a:lnTo>
                <a:lnTo>
                  <a:pt x="217" y="1"/>
                </a:lnTo>
                <a:lnTo>
                  <a:pt x="206" y="0"/>
                </a:lnTo>
                <a:lnTo>
                  <a:pt x="48" y="0"/>
                </a:lnTo>
                <a:lnTo>
                  <a:pt x="38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07"/>
                </a:lnTo>
                <a:lnTo>
                  <a:pt x="0" y="217"/>
                </a:lnTo>
                <a:lnTo>
                  <a:pt x="2" y="227"/>
                </a:lnTo>
                <a:lnTo>
                  <a:pt x="5" y="239"/>
                </a:lnTo>
                <a:lnTo>
                  <a:pt x="9" y="251"/>
                </a:lnTo>
                <a:lnTo>
                  <a:pt x="15" y="263"/>
                </a:lnTo>
                <a:lnTo>
                  <a:pt x="20" y="273"/>
                </a:lnTo>
                <a:lnTo>
                  <a:pt x="27" y="281"/>
                </a:lnTo>
                <a:lnTo>
                  <a:pt x="34" y="290"/>
                </a:lnTo>
                <a:lnTo>
                  <a:pt x="306" y="562"/>
                </a:lnTo>
                <a:lnTo>
                  <a:pt x="313" y="569"/>
                </a:lnTo>
                <a:lnTo>
                  <a:pt x="321" y="573"/>
                </a:lnTo>
                <a:lnTo>
                  <a:pt x="330" y="575"/>
                </a:lnTo>
                <a:lnTo>
                  <a:pt x="340" y="576"/>
                </a:lnTo>
                <a:lnTo>
                  <a:pt x="349" y="575"/>
                </a:lnTo>
                <a:lnTo>
                  <a:pt x="359" y="573"/>
                </a:lnTo>
                <a:lnTo>
                  <a:pt x="367" y="569"/>
                </a:lnTo>
                <a:lnTo>
                  <a:pt x="374" y="562"/>
                </a:lnTo>
                <a:lnTo>
                  <a:pt x="561" y="374"/>
                </a:lnTo>
                <a:lnTo>
                  <a:pt x="568" y="368"/>
                </a:lnTo>
                <a:lnTo>
                  <a:pt x="572" y="359"/>
                </a:lnTo>
                <a:lnTo>
                  <a:pt x="575" y="351"/>
                </a:lnTo>
                <a:lnTo>
                  <a:pt x="575" y="341"/>
                </a:lnTo>
                <a:close/>
                <a:moveTo>
                  <a:pt x="155" y="156"/>
                </a:moveTo>
                <a:lnTo>
                  <a:pt x="147" y="162"/>
                </a:lnTo>
                <a:lnTo>
                  <a:pt x="140" y="167"/>
                </a:lnTo>
                <a:lnTo>
                  <a:pt x="130" y="169"/>
                </a:lnTo>
                <a:lnTo>
                  <a:pt x="120" y="170"/>
                </a:lnTo>
                <a:lnTo>
                  <a:pt x="111" y="169"/>
                </a:lnTo>
                <a:lnTo>
                  <a:pt x="102" y="167"/>
                </a:lnTo>
                <a:lnTo>
                  <a:pt x="93" y="162"/>
                </a:lnTo>
                <a:lnTo>
                  <a:pt x="87" y="156"/>
                </a:lnTo>
                <a:lnTo>
                  <a:pt x="81" y="149"/>
                </a:lnTo>
                <a:lnTo>
                  <a:pt x="76" y="140"/>
                </a:lnTo>
                <a:lnTo>
                  <a:pt x="73" y="131"/>
                </a:lnTo>
                <a:lnTo>
                  <a:pt x="72" y="122"/>
                </a:lnTo>
                <a:lnTo>
                  <a:pt x="73" y="112"/>
                </a:lnTo>
                <a:lnTo>
                  <a:pt x="76" y="103"/>
                </a:lnTo>
                <a:lnTo>
                  <a:pt x="81" y="95"/>
                </a:lnTo>
                <a:lnTo>
                  <a:pt x="87" y="87"/>
                </a:lnTo>
                <a:lnTo>
                  <a:pt x="93" y="81"/>
                </a:lnTo>
                <a:lnTo>
                  <a:pt x="102" y="76"/>
                </a:lnTo>
                <a:lnTo>
                  <a:pt x="111" y="74"/>
                </a:lnTo>
                <a:lnTo>
                  <a:pt x="120" y="73"/>
                </a:lnTo>
                <a:lnTo>
                  <a:pt x="130" y="74"/>
                </a:lnTo>
                <a:lnTo>
                  <a:pt x="140" y="76"/>
                </a:lnTo>
                <a:lnTo>
                  <a:pt x="147" y="81"/>
                </a:lnTo>
                <a:lnTo>
                  <a:pt x="155" y="87"/>
                </a:lnTo>
                <a:lnTo>
                  <a:pt x="162" y="95"/>
                </a:lnTo>
                <a:lnTo>
                  <a:pt x="166" y="103"/>
                </a:lnTo>
                <a:lnTo>
                  <a:pt x="169" y="112"/>
                </a:lnTo>
                <a:lnTo>
                  <a:pt x="170" y="122"/>
                </a:lnTo>
                <a:lnTo>
                  <a:pt x="169" y="131"/>
                </a:lnTo>
                <a:lnTo>
                  <a:pt x="166" y="140"/>
                </a:lnTo>
                <a:lnTo>
                  <a:pt x="162" y="149"/>
                </a:lnTo>
                <a:lnTo>
                  <a:pt x="155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17">
            <a:extLst>
              <a:ext uri="{FF2B5EF4-FFF2-40B4-BE49-F238E27FC236}">
                <a16:creationId xmlns:a16="http://schemas.microsoft.com/office/drawing/2014/main" id="{AAE75140-BE91-E1E4-9CDA-BB02CA71876E}"/>
              </a:ext>
            </a:extLst>
          </p:cNvPr>
          <p:cNvSpPr>
            <a:spLocks/>
          </p:cNvSpPr>
          <p:nvPr/>
        </p:nvSpPr>
        <p:spPr bwMode="auto">
          <a:xfrm>
            <a:off x="9755963" y="4206322"/>
            <a:ext cx="247649" cy="312820"/>
          </a:xfrm>
          <a:custGeom>
            <a:avLst/>
            <a:gdLst>
              <a:gd name="T0" fmla="*/ 441 w 455"/>
              <a:gd name="T1" fmla="*/ 306 h 576"/>
              <a:gd name="T2" fmla="*/ 169 w 455"/>
              <a:gd name="T3" fmla="*/ 34 h 576"/>
              <a:gd name="T4" fmla="*/ 161 w 455"/>
              <a:gd name="T5" fmla="*/ 28 h 576"/>
              <a:gd name="T6" fmla="*/ 152 w 455"/>
              <a:gd name="T7" fmla="*/ 21 h 576"/>
              <a:gd name="T8" fmla="*/ 142 w 455"/>
              <a:gd name="T9" fmla="*/ 15 h 576"/>
              <a:gd name="T10" fmla="*/ 130 w 455"/>
              <a:gd name="T11" fmla="*/ 9 h 576"/>
              <a:gd name="T12" fmla="*/ 118 w 455"/>
              <a:gd name="T13" fmla="*/ 5 h 576"/>
              <a:gd name="T14" fmla="*/ 106 w 455"/>
              <a:gd name="T15" fmla="*/ 2 h 576"/>
              <a:gd name="T16" fmla="*/ 95 w 455"/>
              <a:gd name="T17" fmla="*/ 1 h 576"/>
              <a:gd name="T18" fmla="*/ 86 w 455"/>
              <a:gd name="T19" fmla="*/ 0 h 576"/>
              <a:gd name="T20" fmla="*/ 0 w 455"/>
              <a:gd name="T21" fmla="*/ 0 h 576"/>
              <a:gd name="T22" fmla="*/ 10 w 455"/>
              <a:gd name="T23" fmla="*/ 1 h 576"/>
              <a:gd name="T24" fmla="*/ 21 w 455"/>
              <a:gd name="T25" fmla="*/ 2 h 576"/>
              <a:gd name="T26" fmla="*/ 33 w 455"/>
              <a:gd name="T27" fmla="*/ 5 h 576"/>
              <a:gd name="T28" fmla="*/ 45 w 455"/>
              <a:gd name="T29" fmla="*/ 9 h 576"/>
              <a:gd name="T30" fmla="*/ 57 w 455"/>
              <a:gd name="T31" fmla="*/ 15 h 576"/>
              <a:gd name="T32" fmla="*/ 66 w 455"/>
              <a:gd name="T33" fmla="*/ 21 h 576"/>
              <a:gd name="T34" fmla="*/ 76 w 455"/>
              <a:gd name="T35" fmla="*/ 28 h 576"/>
              <a:gd name="T36" fmla="*/ 84 w 455"/>
              <a:gd name="T37" fmla="*/ 34 h 576"/>
              <a:gd name="T38" fmla="*/ 356 w 455"/>
              <a:gd name="T39" fmla="*/ 306 h 576"/>
              <a:gd name="T40" fmla="*/ 361 w 455"/>
              <a:gd name="T41" fmla="*/ 314 h 576"/>
              <a:gd name="T42" fmla="*/ 366 w 455"/>
              <a:gd name="T43" fmla="*/ 322 h 576"/>
              <a:gd name="T44" fmla="*/ 369 w 455"/>
              <a:gd name="T45" fmla="*/ 331 h 576"/>
              <a:gd name="T46" fmla="*/ 370 w 455"/>
              <a:gd name="T47" fmla="*/ 341 h 576"/>
              <a:gd name="T48" fmla="*/ 369 w 455"/>
              <a:gd name="T49" fmla="*/ 351 h 576"/>
              <a:gd name="T50" fmla="*/ 366 w 455"/>
              <a:gd name="T51" fmla="*/ 359 h 576"/>
              <a:gd name="T52" fmla="*/ 361 w 455"/>
              <a:gd name="T53" fmla="*/ 368 h 576"/>
              <a:gd name="T54" fmla="*/ 356 w 455"/>
              <a:gd name="T55" fmla="*/ 374 h 576"/>
              <a:gd name="T56" fmla="*/ 176 w 455"/>
              <a:gd name="T57" fmla="*/ 554 h 576"/>
              <a:gd name="T58" fmla="*/ 187 w 455"/>
              <a:gd name="T59" fmla="*/ 563 h 576"/>
              <a:gd name="T60" fmla="*/ 197 w 455"/>
              <a:gd name="T61" fmla="*/ 571 h 576"/>
              <a:gd name="T62" fmla="*/ 201 w 455"/>
              <a:gd name="T63" fmla="*/ 573 h 576"/>
              <a:gd name="T64" fmla="*/ 207 w 455"/>
              <a:gd name="T65" fmla="*/ 575 h 576"/>
              <a:gd name="T66" fmla="*/ 213 w 455"/>
              <a:gd name="T67" fmla="*/ 576 h 576"/>
              <a:gd name="T68" fmla="*/ 220 w 455"/>
              <a:gd name="T69" fmla="*/ 576 h 576"/>
              <a:gd name="T70" fmla="*/ 229 w 455"/>
              <a:gd name="T71" fmla="*/ 575 h 576"/>
              <a:gd name="T72" fmla="*/ 238 w 455"/>
              <a:gd name="T73" fmla="*/ 573 h 576"/>
              <a:gd name="T74" fmla="*/ 247 w 455"/>
              <a:gd name="T75" fmla="*/ 569 h 576"/>
              <a:gd name="T76" fmla="*/ 254 w 455"/>
              <a:gd name="T77" fmla="*/ 562 h 576"/>
              <a:gd name="T78" fmla="*/ 441 w 455"/>
              <a:gd name="T79" fmla="*/ 374 h 576"/>
              <a:gd name="T80" fmla="*/ 446 w 455"/>
              <a:gd name="T81" fmla="*/ 368 h 576"/>
              <a:gd name="T82" fmla="*/ 451 w 455"/>
              <a:gd name="T83" fmla="*/ 359 h 576"/>
              <a:gd name="T84" fmla="*/ 454 w 455"/>
              <a:gd name="T85" fmla="*/ 351 h 576"/>
              <a:gd name="T86" fmla="*/ 455 w 455"/>
              <a:gd name="T87" fmla="*/ 341 h 576"/>
              <a:gd name="T88" fmla="*/ 454 w 455"/>
              <a:gd name="T89" fmla="*/ 331 h 576"/>
              <a:gd name="T90" fmla="*/ 451 w 455"/>
              <a:gd name="T91" fmla="*/ 322 h 576"/>
              <a:gd name="T92" fmla="*/ 446 w 455"/>
              <a:gd name="T93" fmla="*/ 314 h 576"/>
              <a:gd name="T94" fmla="*/ 441 w 455"/>
              <a:gd name="T95" fmla="*/ 30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5" h="576">
                <a:moveTo>
                  <a:pt x="441" y="306"/>
                </a:moveTo>
                <a:lnTo>
                  <a:pt x="169" y="34"/>
                </a:lnTo>
                <a:lnTo>
                  <a:pt x="161" y="28"/>
                </a:lnTo>
                <a:lnTo>
                  <a:pt x="152" y="21"/>
                </a:lnTo>
                <a:lnTo>
                  <a:pt x="142" y="15"/>
                </a:lnTo>
                <a:lnTo>
                  <a:pt x="130" y="9"/>
                </a:lnTo>
                <a:lnTo>
                  <a:pt x="118" y="5"/>
                </a:lnTo>
                <a:lnTo>
                  <a:pt x="106" y="2"/>
                </a:lnTo>
                <a:lnTo>
                  <a:pt x="95" y="1"/>
                </a:lnTo>
                <a:lnTo>
                  <a:pt x="86" y="0"/>
                </a:lnTo>
                <a:lnTo>
                  <a:pt x="0" y="0"/>
                </a:lnTo>
                <a:lnTo>
                  <a:pt x="10" y="1"/>
                </a:lnTo>
                <a:lnTo>
                  <a:pt x="21" y="2"/>
                </a:lnTo>
                <a:lnTo>
                  <a:pt x="33" y="5"/>
                </a:lnTo>
                <a:lnTo>
                  <a:pt x="45" y="9"/>
                </a:lnTo>
                <a:lnTo>
                  <a:pt x="57" y="15"/>
                </a:lnTo>
                <a:lnTo>
                  <a:pt x="66" y="21"/>
                </a:lnTo>
                <a:lnTo>
                  <a:pt x="76" y="28"/>
                </a:lnTo>
                <a:lnTo>
                  <a:pt x="84" y="34"/>
                </a:lnTo>
                <a:lnTo>
                  <a:pt x="356" y="306"/>
                </a:lnTo>
                <a:lnTo>
                  <a:pt x="361" y="314"/>
                </a:lnTo>
                <a:lnTo>
                  <a:pt x="366" y="322"/>
                </a:lnTo>
                <a:lnTo>
                  <a:pt x="369" y="331"/>
                </a:lnTo>
                <a:lnTo>
                  <a:pt x="370" y="341"/>
                </a:lnTo>
                <a:lnTo>
                  <a:pt x="369" y="351"/>
                </a:lnTo>
                <a:lnTo>
                  <a:pt x="366" y="359"/>
                </a:lnTo>
                <a:lnTo>
                  <a:pt x="361" y="368"/>
                </a:lnTo>
                <a:lnTo>
                  <a:pt x="356" y="374"/>
                </a:lnTo>
                <a:lnTo>
                  <a:pt x="176" y="554"/>
                </a:lnTo>
                <a:lnTo>
                  <a:pt x="187" y="563"/>
                </a:lnTo>
                <a:lnTo>
                  <a:pt x="197" y="571"/>
                </a:lnTo>
                <a:lnTo>
                  <a:pt x="201" y="573"/>
                </a:lnTo>
                <a:lnTo>
                  <a:pt x="207" y="575"/>
                </a:lnTo>
                <a:lnTo>
                  <a:pt x="213" y="576"/>
                </a:lnTo>
                <a:lnTo>
                  <a:pt x="220" y="576"/>
                </a:lnTo>
                <a:lnTo>
                  <a:pt x="229" y="575"/>
                </a:lnTo>
                <a:lnTo>
                  <a:pt x="238" y="573"/>
                </a:lnTo>
                <a:lnTo>
                  <a:pt x="247" y="569"/>
                </a:lnTo>
                <a:lnTo>
                  <a:pt x="254" y="562"/>
                </a:lnTo>
                <a:lnTo>
                  <a:pt x="441" y="374"/>
                </a:lnTo>
                <a:lnTo>
                  <a:pt x="446" y="368"/>
                </a:lnTo>
                <a:lnTo>
                  <a:pt x="451" y="359"/>
                </a:lnTo>
                <a:lnTo>
                  <a:pt x="454" y="351"/>
                </a:lnTo>
                <a:lnTo>
                  <a:pt x="455" y="341"/>
                </a:lnTo>
                <a:lnTo>
                  <a:pt x="454" y="331"/>
                </a:lnTo>
                <a:lnTo>
                  <a:pt x="451" y="322"/>
                </a:lnTo>
                <a:lnTo>
                  <a:pt x="446" y="314"/>
                </a:lnTo>
                <a:lnTo>
                  <a:pt x="441" y="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E21ABDA4-2241-34F6-E60E-33EF2AF1F535}"/>
              </a:ext>
            </a:extLst>
          </p:cNvPr>
          <p:cNvGrpSpPr/>
          <p:nvPr/>
        </p:nvGrpSpPr>
        <p:grpSpPr>
          <a:xfrm>
            <a:off x="8807729" y="5675923"/>
            <a:ext cx="342146" cy="221580"/>
            <a:chOff x="7235521" y="5787893"/>
            <a:chExt cx="342146" cy="221580"/>
          </a:xfrm>
          <a:solidFill>
            <a:schemeClr val="bg2"/>
          </a:solidFill>
        </p:grpSpPr>
        <p:sp>
          <p:nvSpPr>
            <p:cNvPr id="220" name="Freeform 23">
              <a:extLst>
                <a:ext uri="{FF2B5EF4-FFF2-40B4-BE49-F238E27FC236}">
                  <a16:creationId xmlns:a16="http://schemas.microsoft.com/office/drawing/2014/main" id="{DDE3A8D8-AEC8-88FC-4F97-65035A49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5862" y="5983404"/>
              <a:ext cx="211805" cy="26069"/>
            </a:xfrm>
            <a:custGeom>
              <a:avLst/>
              <a:gdLst>
                <a:gd name="T0" fmla="*/ 385 w 390"/>
                <a:gd name="T1" fmla="*/ 3 h 49"/>
                <a:gd name="T2" fmla="*/ 382 w 390"/>
                <a:gd name="T3" fmla="*/ 1 h 49"/>
                <a:gd name="T4" fmla="*/ 377 w 390"/>
                <a:gd name="T5" fmla="*/ 0 h 49"/>
                <a:gd name="T6" fmla="*/ 12 w 390"/>
                <a:gd name="T7" fmla="*/ 0 h 49"/>
                <a:gd name="T8" fmla="*/ 7 w 390"/>
                <a:gd name="T9" fmla="*/ 1 h 49"/>
                <a:gd name="T10" fmla="*/ 3 w 390"/>
                <a:gd name="T11" fmla="*/ 3 h 49"/>
                <a:gd name="T12" fmla="*/ 1 w 390"/>
                <a:gd name="T13" fmla="*/ 8 h 49"/>
                <a:gd name="T14" fmla="*/ 0 w 390"/>
                <a:gd name="T15" fmla="*/ 13 h 49"/>
                <a:gd name="T16" fmla="*/ 0 w 390"/>
                <a:gd name="T17" fmla="*/ 37 h 49"/>
                <a:gd name="T18" fmla="*/ 1 w 390"/>
                <a:gd name="T19" fmla="*/ 42 h 49"/>
                <a:gd name="T20" fmla="*/ 3 w 390"/>
                <a:gd name="T21" fmla="*/ 45 h 49"/>
                <a:gd name="T22" fmla="*/ 7 w 390"/>
                <a:gd name="T23" fmla="*/ 49 h 49"/>
                <a:gd name="T24" fmla="*/ 12 w 390"/>
                <a:gd name="T25" fmla="*/ 49 h 49"/>
                <a:gd name="T26" fmla="*/ 377 w 390"/>
                <a:gd name="T27" fmla="*/ 49 h 49"/>
                <a:gd name="T28" fmla="*/ 382 w 390"/>
                <a:gd name="T29" fmla="*/ 49 h 49"/>
                <a:gd name="T30" fmla="*/ 385 w 390"/>
                <a:gd name="T31" fmla="*/ 45 h 49"/>
                <a:gd name="T32" fmla="*/ 388 w 390"/>
                <a:gd name="T33" fmla="*/ 42 h 49"/>
                <a:gd name="T34" fmla="*/ 390 w 390"/>
                <a:gd name="T35" fmla="*/ 37 h 49"/>
                <a:gd name="T36" fmla="*/ 390 w 390"/>
                <a:gd name="T37" fmla="*/ 13 h 49"/>
                <a:gd name="T38" fmla="*/ 388 w 390"/>
                <a:gd name="T39" fmla="*/ 8 h 49"/>
                <a:gd name="T40" fmla="*/ 385 w 390"/>
                <a:gd name="T4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" h="49">
                  <a:moveTo>
                    <a:pt x="385" y="3"/>
                  </a:moveTo>
                  <a:lnTo>
                    <a:pt x="382" y="1"/>
                  </a:lnTo>
                  <a:lnTo>
                    <a:pt x="37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7" y="49"/>
                  </a:lnTo>
                  <a:lnTo>
                    <a:pt x="12" y="49"/>
                  </a:lnTo>
                  <a:lnTo>
                    <a:pt x="377" y="49"/>
                  </a:lnTo>
                  <a:lnTo>
                    <a:pt x="382" y="49"/>
                  </a:lnTo>
                  <a:lnTo>
                    <a:pt x="385" y="45"/>
                  </a:lnTo>
                  <a:lnTo>
                    <a:pt x="388" y="42"/>
                  </a:lnTo>
                  <a:lnTo>
                    <a:pt x="390" y="37"/>
                  </a:lnTo>
                  <a:lnTo>
                    <a:pt x="390" y="13"/>
                  </a:lnTo>
                  <a:lnTo>
                    <a:pt x="388" y="8"/>
                  </a:lnTo>
                  <a:lnTo>
                    <a:pt x="38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1" name="Freeform 24">
              <a:extLst>
                <a:ext uri="{FF2B5EF4-FFF2-40B4-BE49-F238E27FC236}">
                  <a16:creationId xmlns:a16="http://schemas.microsoft.com/office/drawing/2014/main" id="{B7B87550-0BD4-C102-FF9E-A8B791E5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521" y="5787893"/>
              <a:ext cx="120566" cy="205288"/>
            </a:xfrm>
            <a:custGeom>
              <a:avLst/>
              <a:gdLst>
                <a:gd name="T0" fmla="*/ 40 w 221"/>
                <a:gd name="T1" fmla="*/ 4 h 379"/>
                <a:gd name="T2" fmla="*/ 36 w 221"/>
                <a:gd name="T3" fmla="*/ 0 h 379"/>
                <a:gd name="T4" fmla="*/ 31 w 221"/>
                <a:gd name="T5" fmla="*/ 0 h 379"/>
                <a:gd name="T6" fmla="*/ 27 w 221"/>
                <a:gd name="T7" fmla="*/ 0 h 379"/>
                <a:gd name="T8" fmla="*/ 23 w 221"/>
                <a:gd name="T9" fmla="*/ 4 h 379"/>
                <a:gd name="T10" fmla="*/ 3 w 221"/>
                <a:gd name="T11" fmla="*/ 23 h 379"/>
                <a:gd name="T12" fmla="*/ 1 w 221"/>
                <a:gd name="T13" fmla="*/ 27 h 379"/>
                <a:gd name="T14" fmla="*/ 0 w 221"/>
                <a:gd name="T15" fmla="*/ 32 h 379"/>
                <a:gd name="T16" fmla="*/ 1 w 221"/>
                <a:gd name="T17" fmla="*/ 36 h 379"/>
                <a:gd name="T18" fmla="*/ 3 w 221"/>
                <a:gd name="T19" fmla="*/ 40 h 379"/>
                <a:gd name="T20" fmla="*/ 153 w 221"/>
                <a:gd name="T21" fmla="*/ 189 h 379"/>
                <a:gd name="T22" fmla="*/ 3 w 221"/>
                <a:gd name="T23" fmla="*/ 340 h 379"/>
                <a:gd name="T24" fmla="*/ 1 w 221"/>
                <a:gd name="T25" fmla="*/ 344 h 379"/>
                <a:gd name="T26" fmla="*/ 0 w 221"/>
                <a:gd name="T27" fmla="*/ 348 h 379"/>
                <a:gd name="T28" fmla="*/ 1 w 221"/>
                <a:gd name="T29" fmla="*/ 352 h 379"/>
                <a:gd name="T30" fmla="*/ 3 w 221"/>
                <a:gd name="T31" fmla="*/ 357 h 379"/>
                <a:gd name="T32" fmla="*/ 23 w 221"/>
                <a:gd name="T33" fmla="*/ 376 h 379"/>
                <a:gd name="T34" fmla="*/ 27 w 221"/>
                <a:gd name="T35" fmla="*/ 378 h 379"/>
                <a:gd name="T36" fmla="*/ 31 w 221"/>
                <a:gd name="T37" fmla="*/ 379 h 379"/>
                <a:gd name="T38" fmla="*/ 36 w 221"/>
                <a:gd name="T39" fmla="*/ 378 h 379"/>
                <a:gd name="T40" fmla="*/ 40 w 221"/>
                <a:gd name="T41" fmla="*/ 376 h 379"/>
                <a:gd name="T42" fmla="*/ 217 w 221"/>
                <a:gd name="T43" fmla="*/ 199 h 379"/>
                <a:gd name="T44" fmla="*/ 220 w 221"/>
                <a:gd name="T45" fmla="*/ 195 h 379"/>
                <a:gd name="T46" fmla="*/ 221 w 221"/>
                <a:gd name="T47" fmla="*/ 189 h 379"/>
                <a:gd name="T48" fmla="*/ 220 w 221"/>
                <a:gd name="T49" fmla="*/ 185 h 379"/>
                <a:gd name="T50" fmla="*/ 217 w 221"/>
                <a:gd name="T51" fmla="*/ 181 h 379"/>
                <a:gd name="T52" fmla="*/ 40 w 221"/>
                <a:gd name="T53" fmla="*/ 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1" h="379">
                  <a:moveTo>
                    <a:pt x="40" y="4"/>
                  </a:move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153" y="189"/>
                  </a:lnTo>
                  <a:lnTo>
                    <a:pt x="3" y="340"/>
                  </a:lnTo>
                  <a:lnTo>
                    <a:pt x="1" y="344"/>
                  </a:lnTo>
                  <a:lnTo>
                    <a:pt x="0" y="348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23" y="376"/>
                  </a:lnTo>
                  <a:lnTo>
                    <a:pt x="27" y="378"/>
                  </a:lnTo>
                  <a:lnTo>
                    <a:pt x="31" y="379"/>
                  </a:lnTo>
                  <a:lnTo>
                    <a:pt x="36" y="378"/>
                  </a:lnTo>
                  <a:lnTo>
                    <a:pt x="40" y="376"/>
                  </a:lnTo>
                  <a:lnTo>
                    <a:pt x="217" y="199"/>
                  </a:lnTo>
                  <a:lnTo>
                    <a:pt x="220" y="195"/>
                  </a:lnTo>
                  <a:lnTo>
                    <a:pt x="221" y="189"/>
                  </a:lnTo>
                  <a:lnTo>
                    <a:pt x="220" y="185"/>
                  </a:lnTo>
                  <a:lnTo>
                    <a:pt x="217" y="181"/>
                  </a:ln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2" name="Freeform 25">
            <a:extLst>
              <a:ext uri="{FF2B5EF4-FFF2-40B4-BE49-F238E27FC236}">
                <a16:creationId xmlns:a16="http://schemas.microsoft.com/office/drawing/2014/main" id="{919FB7A3-0AC4-5934-4950-665E780708BF}"/>
              </a:ext>
            </a:extLst>
          </p:cNvPr>
          <p:cNvSpPr>
            <a:spLocks noEditPoints="1"/>
          </p:cNvSpPr>
          <p:nvPr/>
        </p:nvSpPr>
        <p:spPr bwMode="auto">
          <a:xfrm>
            <a:off x="7316948" y="4919941"/>
            <a:ext cx="263942" cy="317708"/>
          </a:xfrm>
          <a:custGeom>
            <a:avLst/>
            <a:gdLst>
              <a:gd name="T0" fmla="*/ 475 w 487"/>
              <a:gd name="T1" fmla="*/ 165 h 585"/>
              <a:gd name="T2" fmla="*/ 465 w 487"/>
              <a:gd name="T3" fmla="*/ 151 h 585"/>
              <a:gd name="T4" fmla="*/ 342 w 487"/>
              <a:gd name="T5" fmla="*/ 25 h 585"/>
              <a:gd name="T6" fmla="*/ 329 w 487"/>
              <a:gd name="T7" fmla="*/ 16 h 585"/>
              <a:gd name="T8" fmla="*/ 313 w 487"/>
              <a:gd name="T9" fmla="*/ 8 h 585"/>
              <a:gd name="T10" fmla="*/ 295 w 487"/>
              <a:gd name="T11" fmla="*/ 2 h 585"/>
              <a:gd name="T12" fmla="*/ 279 w 487"/>
              <a:gd name="T13" fmla="*/ 0 h 585"/>
              <a:gd name="T14" fmla="*/ 29 w 487"/>
              <a:gd name="T15" fmla="*/ 1 h 585"/>
              <a:gd name="T16" fmla="*/ 16 w 487"/>
              <a:gd name="T17" fmla="*/ 6 h 585"/>
              <a:gd name="T18" fmla="*/ 5 w 487"/>
              <a:gd name="T19" fmla="*/ 17 h 585"/>
              <a:gd name="T20" fmla="*/ 0 w 487"/>
              <a:gd name="T21" fmla="*/ 30 h 585"/>
              <a:gd name="T22" fmla="*/ 0 w 487"/>
              <a:gd name="T23" fmla="*/ 548 h 585"/>
              <a:gd name="T24" fmla="*/ 2 w 487"/>
              <a:gd name="T25" fmla="*/ 562 h 585"/>
              <a:gd name="T26" fmla="*/ 10 w 487"/>
              <a:gd name="T27" fmla="*/ 574 h 585"/>
              <a:gd name="T28" fmla="*/ 21 w 487"/>
              <a:gd name="T29" fmla="*/ 581 h 585"/>
              <a:gd name="T30" fmla="*/ 35 w 487"/>
              <a:gd name="T31" fmla="*/ 585 h 585"/>
              <a:gd name="T32" fmla="*/ 457 w 487"/>
              <a:gd name="T33" fmla="*/ 584 h 585"/>
              <a:gd name="T34" fmla="*/ 470 w 487"/>
              <a:gd name="T35" fmla="*/ 578 h 585"/>
              <a:gd name="T36" fmla="*/ 480 w 487"/>
              <a:gd name="T37" fmla="*/ 569 h 585"/>
              <a:gd name="T38" fmla="*/ 486 w 487"/>
              <a:gd name="T39" fmla="*/ 556 h 585"/>
              <a:gd name="T40" fmla="*/ 487 w 487"/>
              <a:gd name="T41" fmla="*/ 207 h 585"/>
              <a:gd name="T42" fmla="*/ 484 w 487"/>
              <a:gd name="T43" fmla="*/ 191 h 585"/>
              <a:gd name="T44" fmla="*/ 479 w 487"/>
              <a:gd name="T45" fmla="*/ 173 h 585"/>
              <a:gd name="T46" fmla="*/ 301 w 487"/>
              <a:gd name="T47" fmla="*/ 56 h 585"/>
              <a:gd name="T48" fmla="*/ 426 w 487"/>
              <a:gd name="T49" fmla="*/ 179 h 585"/>
              <a:gd name="T50" fmla="*/ 435 w 487"/>
              <a:gd name="T51" fmla="*/ 195 h 585"/>
              <a:gd name="T52" fmla="*/ 291 w 487"/>
              <a:gd name="T53" fmla="*/ 51 h 585"/>
              <a:gd name="T54" fmla="*/ 48 w 487"/>
              <a:gd name="T55" fmla="*/ 536 h 585"/>
              <a:gd name="T56" fmla="*/ 243 w 487"/>
              <a:gd name="T57" fmla="*/ 49 h 585"/>
              <a:gd name="T58" fmla="*/ 244 w 487"/>
              <a:gd name="T59" fmla="*/ 214 h 585"/>
              <a:gd name="T60" fmla="*/ 249 w 487"/>
              <a:gd name="T61" fmla="*/ 227 h 585"/>
              <a:gd name="T62" fmla="*/ 259 w 487"/>
              <a:gd name="T63" fmla="*/ 237 h 585"/>
              <a:gd name="T64" fmla="*/ 272 w 487"/>
              <a:gd name="T65" fmla="*/ 242 h 585"/>
              <a:gd name="T66" fmla="*/ 438 w 487"/>
              <a:gd name="T67" fmla="*/ 24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7" h="585">
                <a:moveTo>
                  <a:pt x="479" y="173"/>
                </a:moveTo>
                <a:lnTo>
                  <a:pt x="475" y="165"/>
                </a:lnTo>
                <a:lnTo>
                  <a:pt x="470" y="157"/>
                </a:lnTo>
                <a:lnTo>
                  <a:pt x="465" y="151"/>
                </a:lnTo>
                <a:lnTo>
                  <a:pt x="461" y="144"/>
                </a:lnTo>
                <a:lnTo>
                  <a:pt x="342" y="25"/>
                </a:lnTo>
                <a:lnTo>
                  <a:pt x="335" y="21"/>
                </a:lnTo>
                <a:lnTo>
                  <a:pt x="329" y="16"/>
                </a:lnTo>
                <a:lnTo>
                  <a:pt x="321" y="11"/>
                </a:lnTo>
                <a:lnTo>
                  <a:pt x="313" y="8"/>
                </a:lnTo>
                <a:lnTo>
                  <a:pt x="304" y="4"/>
                </a:lnTo>
                <a:lnTo>
                  <a:pt x="295" y="2"/>
                </a:lnTo>
                <a:lnTo>
                  <a:pt x="287" y="1"/>
                </a:lnTo>
                <a:lnTo>
                  <a:pt x="279" y="0"/>
                </a:lnTo>
                <a:lnTo>
                  <a:pt x="35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7"/>
                </a:lnTo>
                <a:lnTo>
                  <a:pt x="2" y="22"/>
                </a:lnTo>
                <a:lnTo>
                  <a:pt x="0" y="30"/>
                </a:lnTo>
                <a:lnTo>
                  <a:pt x="0" y="36"/>
                </a:lnTo>
                <a:lnTo>
                  <a:pt x="0" y="548"/>
                </a:lnTo>
                <a:lnTo>
                  <a:pt x="0" y="556"/>
                </a:lnTo>
                <a:lnTo>
                  <a:pt x="2" y="562"/>
                </a:lnTo>
                <a:lnTo>
                  <a:pt x="5" y="569"/>
                </a:lnTo>
                <a:lnTo>
                  <a:pt x="10" y="574"/>
                </a:lnTo>
                <a:lnTo>
                  <a:pt x="16" y="578"/>
                </a:lnTo>
                <a:lnTo>
                  <a:pt x="21" y="581"/>
                </a:lnTo>
                <a:lnTo>
                  <a:pt x="29" y="584"/>
                </a:lnTo>
                <a:lnTo>
                  <a:pt x="35" y="585"/>
                </a:lnTo>
                <a:lnTo>
                  <a:pt x="450" y="585"/>
                </a:lnTo>
                <a:lnTo>
                  <a:pt x="457" y="584"/>
                </a:lnTo>
                <a:lnTo>
                  <a:pt x="464" y="581"/>
                </a:lnTo>
                <a:lnTo>
                  <a:pt x="470" y="578"/>
                </a:lnTo>
                <a:lnTo>
                  <a:pt x="476" y="574"/>
                </a:lnTo>
                <a:lnTo>
                  <a:pt x="480" y="569"/>
                </a:lnTo>
                <a:lnTo>
                  <a:pt x="483" y="562"/>
                </a:lnTo>
                <a:lnTo>
                  <a:pt x="486" y="556"/>
                </a:lnTo>
                <a:lnTo>
                  <a:pt x="487" y="548"/>
                </a:lnTo>
                <a:lnTo>
                  <a:pt x="487" y="207"/>
                </a:lnTo>
                <a:lnTo>
                  <a:pt x="486" y="199"/>
                </a:lnTo>
                <a:lnTo>
                  <a:pt x="484" y="191"/>
                </a:lnTo>
                <a:lnTo>
                  <a:pt x="482" y="182"/>
                </a:lnTo>
                <a:lnTo>
                  <a:pt x="479" y="173"/>
                </a:lnTo>
                <a:close/>
                <a:moveTo>
                  <a:pt x="291" y="51"/>
                </a:moveTo>
                <a:lnTo>
                  <a:pt x="301" y="56"/>
                </a:lnTo>
                <a:lnTo>
                  <a:pt x="307" y="60"/>
                </a:lnTo>
                <a:lnTo>
                  <a:pt x="426" y="179"/>
                </a:lnTo>
                <a:lnTo>
                  <a:pt x="430" y="185"/>
                </a:lnTo>
                <a:lnTo>
                  <a:pt x="435" y="195"/>
                </a:lnTo>
                <a:lnTo>
                  <a:pt x="291" y="195"/>
                </a:lnTo>
                <a:lnTo>
                  <a:pt x="291" y="51"/>
                </a:lnTo>
                <a:close/>
                <a:moveTo>
                  <a:pt x="438" y="536"/>
                </a:moveTo>
                <a:lnTo>
                  <a:pt x="48" y="536"/>
                </a:lnTo>
                <a:lnTo>
                  <a:pt x="48" y="49"/>
                </a:lnTo>
                <a:lnTo>
                  <a:pt x="243" y="49"/>
                </a:lnTo>
                <a:lnTo>
                  <a:pt x="243" y="207"/>
                </a:lnTo>
                <a:lnTo>
                  <a:pt x="244" y="214"/>
                </a:lnTo>
                <a:lnTo>
                  <a:pt x="246" y="221"/>
                </a:lnTo>
                <a:lnTo>
                  <a:pt x="249" y="227"/>
                </a:lnTo>
                <a:lnTo>
                  <a:pt x="253" y="233"/>
                </a:lnTo>
                <a:lnTo>
                  <a:pt x="259" y="237"/>
                </a:lnTo>
                <a:lnTo>
                  <a:pt x="265" y="240"/>
                </a:lnTo>
                <a:lnTo>
                  <a:pt x="272" y="242"/>
                </a:lnTo>
                <a:lnTo>
                  <a:pt x="279" y="244"/>
                </a:lnTo>
                <a:lnTo>
                  <a:pt x="438" y="244"/>
                </a:lnTo>
                <a:lnTo>
                  <a:pt x="438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26">
            <a:extLst>
              <a:ext uri="{FF2B5EF4-FFF2-40B4-BE49-F238E27FC236}">
                <a16:creationId xmlns:a16="http://schemas.microsoft.com/office/drawing/2014/main" id="{2D125912-7D63-638C-CBF6-33B2945B4982}"/>
              </a:ext>
            </a:extLst>
          </p:cNvPr>
          <p:cNvSpPr>
            <a:spLocks/>
          </p:cNvSpPr>
          <p:nvPr/>
        </p:nvSpPr>
        <p:spPr bwMode="auto">
          <a:xfrm>
            <a:off x="7369084" y="5130118"/>
            <a:ext cx="158039" cy="27698"/>
          </a:xfrm>
          <a:custGeom>
            <a:avLst/>
            <a:gdLst>
              <a:gd name="T0" fmla="*/ 279 w 291"/>
              <a:gd name="T1" fmla="*/ 0 h 49"/>
              <a:gd name="T2" fmla="*/ 12 w 291"/>
              <a:gd name="T3" fmla="*/ 0 h 49"/>
              <a:gd name="T4" fmla="*/ 7 w 291"/>
              <a:gd name="T5" fmla="*/ 1 h 49"/>
              <a:gd name="T6" fmla="*/ 3 w 291"/>
              <a:gd name="T7" fmla="*/ 4 h 49"/>
              <a:gd name="T8" fmla="*/ 1 w 291"/>
              <a:gd name="T9" fmla="*/ 8 h 49"/>
              <a:gd name="T10" fmla="*/ 0 w 291"/>
              <a:gd name="T11" fmla="*/ 13 h 49"/>
              <a:gd name="T12" fmla="*/ 0 w 291"/>
              <a:gd name="T13" fmla="*/ 37 h 49"/>
              <a:gd name="T14" fmla="*/ 1 w 291"/>
              <a:gd name="T15" fmla="*/ 42 h 49"/>
              <a:gd name="T16" fmla="*/ 3 w 291"/>
              <a:gd name="T17" fmla="*/ 46 h 49"/>
              <a:gd name="T18" fmla="*/ 7 w 291"/>
              <a:gd name="T19" fmla="*/ 49 h 49"/>
              <a:gd name="T20" fmla="*/ 12 w 291"/>
              <a:gd name="T21" fmla="*/ 49 h 49"/>
              <a:gd name="T22" fmla="*/ 279 w 291"/>
              <a:gd name="T23" fmla="*/ 49 h 49"/>
              <a:gd name="T24" fmla="*/ 285 w 291"/>
              <a:gd name="T25" fmla="*/ 49 h 49"/>
              <a:gd name="T26" fmla="*/ 288 w 291"/>
              <a:gd name="T27" fmla="*/ 46 h 49"/>
              <a:gd name="T28" fmla="*/ 291 w 291"/>
              <a:gd name="T29" fmla="*/ 42 h 49"/>
              <a:gd name="T30" fmla="*/ 291 w 291"/>
              <a:gd name="T31" fmla="*/ 37 h 49"/>
              <a:gd name="T32" fmla="*/ 291 w 291"/>
              <a:gd name="T33" fmla="*/ 13 h 49"/>
              <a:gd name="T34" fmla="*/ 291 w 291"/>
              <a:gd name="T35" fmla="*/ 8 h 49"/>
              <a:gd name="T36" fmla="*/ 288 w 291"/>
              <a:gd name="T37" fmla="*/ 4 h 49"/>
              <a:gd name="T38" fmla="*/ 285 w 291"/>
              <a:gd name="T39" fmla="*/ 1 h 49"/>
              <a:gd name="T40" fmla="*/ 279 w 29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279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6"/>
                </a:lnTo>
                <a:lnTo>
                  <a:pt x="7" y="49"/>
                </a:lnTo>
                <a:lnTo>
                  <a:pt x="12" y="49"/>
                </a:lnTo>
                <a:lnTo>
                  <a:pt x="279" y="49"/>
                </a:lnTo>
                <a:lnTo>
                  <a:pt x="285" y="49"/>
                </a:lnTo>
                <a:lnTo>
                  <a:pt x="288" y="46"/>
                </a:lnTo>
                <a:lnTo>
                  <a:pt x="291" y="42"/>
                </a:lnTo>
                <a:lnTo>
                  <a:pt x="291" y="37"/>
                </a:lnTo>
                <a:lnTo>
                  <a:pt x="291" y="13"/>
                </a:lnTo>
                <a:lnTo>
                  <a:pt x="291" y="8"/>
                </a:lnTo>
                <a:lnTo>
                  <a:pt x="288" y="4"/>
                </a:lnTo>
                <a:lnTo>
                  <a:pt x="285" y="1"/>
                </a:lnTo>
                <a:lnTo>
                  <a:pt x="27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27">
            <a:extLst>
              <a:ext uri="{FF2B5EF4-FFF2-40B4-BE49-F238E27FC236}">
                <a16:creationId xmlns:a16="http://schemas.microsoft.com/office/drawing/2014/main" id="{AE1A2D32-FB49-56AF-8638-736518E3D955}"/>
              </a:ext>
            </a:extLst>
          </p:cNvPr>
          <p:cNvSpPr>
            <a:spLocks/>
          </p:cNvSpPr>
          <p:nvPr/>
        </p:nvSpPr>
        <p:spPr bwMode="auto">
          <a:xfrm>
            <a:off x="7369084" y="5077982"/>
            <a:ext cx="158039" cy="26069"/>
          </a:xfrm>
          <a:custGeom>
            <a:avLst/>
            <a:gdLst>
              <a:gd name="T0" fmla="*/ 3 w 291"/>
              <a:gd name="T1" fmla="*/ 3 h 49"/>
              <a:gd name="T2" fmla="*/ 1 w 291"/>
              <a:gd name="T3" fmla="*/ 8 h 49"/>
              <a:gd name="T4" fmla="*/ 0 w 291"/>
              <a:gd name="T5" fmla="*/ 12 h 49"/>
              <a:gd name="T6" fmla="*/ 0 w 291"/>
              <a:gd name="T7" fmla="*/ 37 h 49"/>
              <a:gd name="T8" fmla="*/ 1 w 291"/>
              <a:gd name="T9" fmla="*/ 41 h 49"/>
              <a:gd name="T10" fmla="*/ 3 w 291"/>
              <a:gd name="T11" fmla="*/ 45 h 49"/>
              <a:gd name="T12" fmla="*/ 7 w 291"/>
              <a:gd name="T13" fmla="*/ 48 h 49"/>
              <a:gd name="T14" fmla="*/ 12 w 291"/>
              <a:gd name="T15" fmla="*/ 49 h 49"/>
              <a:gd name="T16" fmla="*/ 279 w 291"/>
              <a:gd name="T17" fmla="*/ 49 h 49"/>
              <a:gd name="T18" fmla="*/ 285 w 291"/>
              <a:gd name="T19" fmla="*/ 48 h 49"/>
              <a:gd name="T20" fmla="*/ 288 w 291"/>
              <a:gd name="T21" fmla="*/ 45 h 49"/>
              <a:gd name="T22" fmla="*/ 291 w 291"/>
              <a:gd name="T23" fmla="*/ 41 h 49"/>
              <a:gd name="T24" fmla="*/ 291 w 291"/>
              <a:gd name="T25" fmla="*/ 37 h 49"/>
              <a:gd name="T26" fmla="*/ 291 w 291"/>
              <a:gd name="T27" fmla="*/ 12 h 49"/>
              <a:gd name="T28" fmla="*/ 291 w 291"/>
              <a:gd name="T29" fmla="*/ 8 h 49"/>
              <a:gd name="T30" fmla="*/ 288 w 291"/>
              <a:gd name="T31" fmla="*/ 3 h 49"/>
              <a:gd name="T32" fmla="*/ 285 w 291"/>
              <a:gd name="T33" fmla="*/ 1 h 49"/>
              <a:gd name="T34" fmla="*/ 279 w 291"/>
              <a:gd name="T35" fmla="*/ 0 h 49"/>
              <a:gd name="T36" fmla="*/ 12 w 291"/>
              <a:gd name="T37" fmla="*/ 0 h 49"/>
              <a:gd name="T38" fmla="*/ 7 w 291"/>
              <a:gd name="T39" fmla="*/ 1 h 49"/>
              <a:gd name="T40" fmla="*/ 3 w 291"/>
              <a:gd name="T41" fmla="*/ 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3" y="3"/>
                </a:move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3" y="45"/>
                </a:lnTo>
                <a:lnTo>
                  <a:pt x="7" y="48"/>
                </a:lnTo>
                <a:lnTo>
                  <a:pt x="12" y="49"/>
                </a:lnTo>
                <a:lnTo>
                  <a:pt x="279" y="49"/>
                </a:lnTo>
                <a:lnTo>
                  <a:pt x="285" y="48"/>
                </a:lnTo>
                <a:lnTo>
                  <a:pt x="288" y="45"/>
                </a:lnTo>
                <a:lnTo>
                  <a:pt x="291" y="41"/>
                </a:lnTo>
                <a:lnTo>
                  <a:pt x="291" y="37"/>
                </a:lnTo>
                <a:lnTo>
                  <a:pt x="291" y="12"/>
                </a:lnTo>
                <a:lnTo>
                  <a:pt x="291" y="8"/>
                </a:lnTo>
                <a:lnTo>
                  <a:pt x="288" y="3"/>
                </a:lnTo>
                <a:lnTo>
                  <a:pt x="285" y="1"/>
                </a:lnTo>
                <a:lnTo>
                  <a:pt x="279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28">
            <a:extLst>
              <a:ext uri="{FF2B5EF4-FFF2-40B4-BE49-F238E27FC236}">
                <a16:creationId xmlns:a16="http://schemas.microsoft.com/office/drawing/2014/main" id="{E67C19A6-1FDB-9C1A-C595-B9E4B59D9DAB}"/>
              </a:ext>
            </a:extLst>
          </p:cNvPr>
          <p:cNvSpPr>
            <a:spLocks noEditPoints="1"/>
          </p:cNvSpPr>
          <p:nvPr/>
        </p:nvSpPr>
        <p:spPr bwMode="auto">
          <a:xfrm>
            <a:off x="8082704" y="4919941"/>
            <a:ext cx="263942" cy="317708"/>
          </a:xfrm>
          <a:custGeom>
            <a:avLst/>
            <a:gdLst>
              <a:gd name="T0" fmla="*/ 273 w 487"/>
              <a:gd name="T1" fmla="*/ 242 h 585"/>
              <a:gd name="T2" fmla="*/ 260 w 487"/>
              <a:gd name="T3" fmla="*/ 237 h 585"/>
              <a:gd name="T4" fmla="*/ 250 w 487"/>
              <a:gd name="T5" fmla="*/ 227 h 585"/>
              <a:gd name="T6" fmla="*/ 244 w 487"/>
              <a:gd name="T7" fmla="*/ 214 h 585"/>
              <a:gd name="T8" fmla="*/ 244 w 487"/>
              <a:gd name="T9" fmla="*/ 0 h 585"/>
              <a:gd name="T10" fmla="*/ 29 w 487"/>
              <a:gd name="T11" fmla="*/ 1 h 585"/>
              <a:gd name="T12" fmla="*/ 16 w 487"/>
              <a:gd name="T13" fmla="*/ 6 h 585"/>
              <a:gd name="T14" fmla="*/ 7 w 487"/>
              <a:gd name="T15" fmla="*/ 17 h 585"/>
              <a:gd name="T16" fmla="*/ 1 w 487"/>
              <a:gd name="T17" fmla="*/ 30 h 585"/>
              <a:gd name="T18" fmla="*/ 0 w 487"/>
              <a:gd name="T19" fmla="*/ 548 h 585"/>
              <a:gd name="T20" fmla="*/ 3 w 487"/>
              <a:gd name="T21" fmla="*/ 562 h 585"/>
              <a:gd name="T22" fmla="*/ 11 w 487"/>
              <a:gd name="T23" fmla="*/ 574 h 585"/>
              <a:gd name="T24" fmla="*/ 23 w 487"/>
              <a:gd name="T25" fmla="*/ 581 h 585"/>
              <a:gd name="T26" fmla="*/ 37 w 487"/>
              <a:gd name="T27" fmla="*/ 585 h 585"/>
              <a:gd name="T28" fmla="*/ 458 w 487"/>
              <a:gd name="T29" fmla="*/ 584 h 585"/>
              <a:gd name="T30" fmla="*/ 471 w 487"/>
              <a:gd name="T31" fmla="*/ 578 h 585"/>
              <a:gd name="T32" fmla="*/ 482 w 487"/>
              <a:gd name="T33" fmla="*/ 569 h 585"/>
              <a:gd name="T34" fmla="*/ 487 w 487"/>
              <a:gd name="T35" fmla="*/ 556 h 585"/>
              <a:gd name="T36" fmla="*/ 487 w 487"/>
              <a:gd name="T37" fmla="*/ 244 h 585"/>
              <a:gd name="T38" fmla="*/ 390 w 487"/>
              <a:gd name="T39" fmla="*/ 475 h 585"/>
              <a:gd name="T40" fmla="*/ 387 w 487"/>
              <a:gd name="T41" fmla="*/ 483 h 585"/>
              <a:gd name="T42" fmla="*/ 378 w 487"/>
              <a:gd name="T43" fmla="*/ 486 h 585"/>
              <a:gd name="T44" fmla="*/ 105 w 487"/>
              <a:gd name="T45" fmla="*/ 486 h 585"/>
              <a:gd name="T46" fmla="*/ 98 w 487"/>
              <a:gd name="T47" fmla="*/ 480 h 585"/>
              <a:gd name="T48" fmla="*/ 97 w 487"/>
              <a:gd name="T49" fmla="*/ 451 h 585"/>
              <a:gd name="T50" fmla="*/ 102 w 487"/>
              <a:gd name="T51" fmla="*/ 442 h 585"/>
              <a:gd name="T52" fmla="*/ 110 w 487"/>
              <a:gd name="T53" fmla="*/ 438 h 585"/>
              <a:gd name="T54" fmla="*/ 382 w 487"/>
              <a:gd name="T55" fmla="*/ 439 h 585"/>
              <a:gd name="T56" fmla="*/ 389 w 487"/>
              <a:gd name="T57" fmla="*/ 445 h 585"/>
              <a:gd name="T58" fmla="*/ 390 w 487"/>
              <a:gd name="T59" fmla="*/ 475 h 585"/>
              <a:gd name="T60" fmla="*/ 389 w 487"/>
              <a:gd name="T61" fmla="*/ 382 h 585"/>
              <a:gd name="T62" fmla="*/ 382 w 487"/>
              <a:gd name="T63" fmla="*/ 388 h 585"/>
              <a:gd name="T64" fmla="*/ 110 w 487"/>
              <a:gd name="T65" fmla="*/ 389 h 585"/>
              <a:gd name="T66" fmla="*/ 102 w 487"/>
              <a:gd name="T67" fmla="*/ 386 h 585"/>
              <a:gd name="T68" fmla="*/ 97 w 487"/>
              <a:gd name="T69" fmla="*/ 377 h 585"/>
              <a:gd name="T70" fmla="*/ 98 w 487"/>
              <a:gd name="T71" fmla="*/ 348 h 585"/>
              <a:gd name="T72" fmla="*/ 105 w 487"/>
              <a:gd name="T73" fmla="*/ 342 h 585"/>
              <a:gd name="T74" fmla="*/ 378 w 487"/>
              <a:gd name="T75" fmla="*/ 341 h 585"/>
              <a:gd name="T76" fmla="*/ 387 w 487"/>
              <a:gd name="T77" fmla="*/ 344 h 585"/>
              <a:gd name="T78" fmla="*/ 390 w 487"/>
              <a:gd name="T79" fmla="*/ 3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7" h="585">
                <a:moveTo>
                  <a:pt x="281" y="244"/>
                </a:moveTo>
                <a:lnTo>
                  <a:pt x="273" y="242"/>
                </a:lnTo>
                <a:lnTo>
                  <a:pt x="266" y="240"/>
                </a:lnTo>
                <a:lnTo>
                  <a:pt x="260" y="237"/>
                </a:lnTo>
                <a:lnTo>
                  <a:pt x="255" y="233"/>
                </a:lnTo>
                <a:lnTo>
                  <a:pt x="250" y="227"/>
                </a:lnTo>
                <a:lnTo>
                  <a:pt x="246" y="221"/>
                </a:lnTo>
                <a:lnTo>
                  <a:pt x="244" y="214"/>
                </a:lnTo>
                <a:lnTo>
                  <a:pt x="244" y="207"/>
                </a:lnTo>
                <a:lnTo>
                  <a:pt x="244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7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548"/>
                </a:lnTo>
                <a:lnTo>
                  <a:pt x="1" y="556"/>
                </a:lnTo>
                <a:lnTo>
                  <a:pt x="3" y="562"/>
                </a:lnTo>
                <a:lnTo>
                  <a:pt x="7" y="569"/>
                </a:lnTo>
                <a:lnTo>
                  <a:pt x="11" y="574"/>
                </a:lnTo>
                <a:lnTo>
                  <a:pt x="16" y="578"/>
                </a:lnTo>
                <a:lnTo>
                  <a:pt x="23" y="581"/>
                </a:lnTo>
                <a:lnTo>
                  <a:pt x="29" y="584"/>
                </a:lnTo>
                <a:lnTo>
                  <a:pt x="37" y="585"/>
                </a:lnTo>
                <a:lnTo>
                  <a:pt x="450" y="585"/>
                </a:lnTo>
                <a:lnTo>
                  <a:pt x="458" y="584"/>
                </a:lnTo>
                <a:lnTo>
                  <a:pt x="464" y="581"/>
                </a:lnTo>
                <a:lnTo>
                  <a:pt x="471" y="578"/>
                </a:lnTo>
                <a:lnTo>
                  <a:pt x="476" y="574"/>
                </a:lnTo>
                <a:lnTo>
                  <a:pt x="482" y="569"/>
                </a:lnTo>
                <a:lnTo>
                  <a:pt x="485" y="562"/>
                </a:lnTo>
                <a:lnTo>
                  <a:pt x="487" y="556"/>
                </a:lnTo>
                <a:lnTo>
                  <a:pt x="487" y="548"/>
                </a:lnTo>
                <a:lnTo>
                  <a:pt x="487" y="244"/>
                </a:lnTo>
                <a:lnTo>
                  <a:pt x="281" y="244"/>
                </a:lnTo>
                <a:close/>
                <a:moveTo>
                  <a:pt x="390" y="475"/>
                </a:moveTo>
                <a:lnTo>
                  <a:pt x="389" y="480"/>
                </a:lnTo>
                <a:lnTo>
                  <a:pt x="387" y="483"/>
                </a:lnTo>
                <a:lnTo>
                  <a:pt x="382" y="486"/>
                </a:lnTo>
                <a:lnTo>
                  <a:pt x="378" y="486"/>
                </a:lnTo>
                <a:lnTo>
                  <a:pt x="110" y="486"/>
                </a:lnTo>
                <a:lnTo>
                  <a:pt x="105" y="486"/>
                </a:lnTo>
                <a:lnTo>
                  <a:pt x="102" y="483"/>
                </a:lnTo>
                <a:lnTo>
                  <a:pt x="98" y="480"/>
                </a:lnTo>
                <a:lnTo>
                  <a:pt x="97" y="475"/>
                </a:lnTo>
                <a:lnTo>
                  <a:pt x="97" y="451"/>
                </a:lnTo>
                <a:lnTo>
                  <a:pt x="98" y="445"/>
                </a:lnTo>
                <a:lnTo>
                  <a:pt x="102" y="442"/>
                </a:lnTo>
                <a:lnTo>
                  <a:pt x="105" y="439"/>
                </a:lnTo>
                <a:lnTo>
                  <a:pt x="110" y="438"/>
                </a:lnTo>
                <a:lnTo>
                  <a:pt x="378" y="438"/>
                </a:lnTo>
                <a:lnTo>
                  <a:pt x="382" y="439"/>
                </a:lnTo>
                <a:lnTo>
                  <a:pt x="387" y="442"/>
                </a:lnTo>
                <a:lnTo>
                  <a:pt x="389" y="445"/>
                </a:lnTo>
                <a:lnTo>
                  <a:pt x="390" y="451"/>
                </a:lnTo>
                <a:lnTo>
                  <a:pt x="390" y="475"/>
                </a:lnTo>
                <a:close/>
                <a:moveTo>
                  <a:pt x="390" y="377"/>
                </a:moveTo>
                <a:lnTo>
                  <a:pt x="389" y="382"/>
                </a:lnTo>
                <a:lnTo>
                  <a:pt x="387" y="386"/>
                </a:lnTo>
                <a:lnTo>
                  <a:pt x="382" y="388"/>
                </a:lnTo>
                <a:lnTo>
                  <a:pt x="378" y="389"/>
                </a:lnTo>
                <a:lnTo>
                  <a:pt x="110" y="389"/>
                </a:lnTo>
                <a:lnTo>
                  <a:pt x="105" y="388"/>
                </a:lnTo>
                <a:lnTo>
                  <a:pt x="102" y="386"/>
                </a:lnTo>
                <a:lnTo>
                  <a:pt x="98" y="382"/>
                </a:lnTo>
                <a:lnTo>
                  <a:pt x="97" y="377"/>
                </a:lnTo>
                <a:lnTo>
                  <a:pt x="97" y="353"/>
                </a:lnTo>
                <a:lnTo>
                  <a:pt x="98" y="348"/>
                </a:lnTo>
                <a:lnTo>
                  <a:pt x="102" y="344"/>
                </a:lnTo>
                <a:lnTo>
                  <a:pt x="105" y="342"/>
                </a:lnTo>
                <a:lnTo>
                  <a:pt x="110" y="341"/>
                </a:lnTo>
                <a:lnTo>
                  <a:pt x="378" y="341"/>
                </a:lnTo>
                <a:lnTo>
                  <a:pt x="382" y="342"/>
                </a:lnTo>
                <a:lnTo>
                  <a:pt x="387" y="344"/>
                </a:lnTo>
                <a:lnTo>
                  <a:pt x="389" y="348"/>
                </a:lnTo>
                <a:lnTo>
                  <a:pt x="390" y="353"/>
                </a:lnTo>
                <a:lnTo>
                  <a:pt x="390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29">
            <a:extLst>
              <a:ext uri="{FF2B5EF4-FFF2-40B4-BE49-F238E27FC236}">
                <a16:creationId xmlns:a16="http://schemas.microsoft.com/office/drawing/2014/main" id="{B2B69F60-A788-305A-5342-A130BF198624}"/>
              </a:ext>
            </a:extLst>
          </p:cNvPr>
          <p:cNvSpPr>
            <a:spLocks/>
          </p:cNvSpPr>
          <p:nvPr/>
        </p:nvSpPr>
        <p:spPr bwMode="auto">
          <a:xfrm>
            <a:off x="8240743" y="4919942"/>
            <a:ext cx="105903" cy="105903"/>
          </a:xfrm>
          <a:custGeom>
            <a:avLst/>
            <a:gdLst>
              <a:gd name="T0" fmla="*/ 168 w 193"/>
              <a:gd name="T1" fmla="*/ 142 h 193"/>
              <a:gd name="T2" fmla="*/ 49 w 193"/>
              <a:gd name="T3" fmla="*/ 23 h 193"/>
              <a:gd name="T4" fmla="*/ 45 w 193"/>
              <a:gd name="T5" fmla="*/ 19 h 193"/>
              <a:gd name="T6" fmla="*/ 40 w 193"/>
              <a:gd name="T7" fmla="*/ 15 h 193"/>
              <a:gd name="T8" fmla="*/ 34 w 193"/>
              <a:gd name="T9" fmla="*/ 12 h 193"/>
              <a:gd name="T10" fmla="*/ 28 w 193"/>
              <a:gd name="T11" fmla="*/ 8 h 193"/>
              <a:gd name="T12" fmla="*/ 15 w 193"/>
              <a:gd name="T13" fmla="*/ 3 h 193"/>
              <a:gd name="T14" fmla="*/ 0 w 193"/>
              <a:gd name="T15" fmla="*/ 0 h 193"/>
              <a:gd name="T16" fmla="*/ 0 w 193"/>
              <a:gd name="T17" fmla="*/ 193 h 193"/>
              <a:gd name="T18" fmla="*/ 193 w 193"/>
              <a:gd name="T19" fmla="*/ 193 h 193"/>
              <a:gd name="T20" fmla="*/ 190 w 193"/>
              <a:gd name="T21" fmla="*/ 178 h 193"/>
              <a:gd name="T22" fmla="*/ 184 w 193"/>
              <a:gd name="T23" fmla="*/ 165 h 193"/>
              <a:gd name="T24" fmla="*/ 181 w 193"/>
              <a:gd name="T25" fmla="*/ 158 h 193"/>
              <a:gd name="T26" fmla="*/ 177 w 193"/>
              <a:gd name="T27" fmla="*/ 153 h 193"/>
              <a:gd name="T28" fmla="*/ 173 w 193"/>
              <a:gd name="T29" fmla="*/ 148 h 193"/>
              <a:gd name="T30" fmla="*/ 168 w 193"/>
              <a:gd name="T31" fmla="*/ 14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3" h="193">
                <a:moveTo>
                  <a:pt x="168" y="142"/>
                </a:moveTo>
                <a:lnTo>
                  <a:pt x="49" y="23"/>
                </a:lnTo>
                <a:lnTo>
                  <a:pt x="45" y="19"/>
                </a:lnTo>
                <a:lnTo>
                  <a:pt x="40" y="15"/>
                </a:lnTo>
                <a:lnTo>
                  <a:pt x="34" y="12"/>
                </a:lnTo>
                <a:lnTo>
                  <a:pt x="28" y="8"/>
                </a:lnTo>
                <a:lnTo>
                  <a:pt x="15" y="3"/>
                </a:lnTo>
                <a:lnTo>
                  <a:pt x="0" y="0"/>
                </a:lnTo>
                <a:lnTo>
                  <a:pt x="0" y="193"/>
                </a:lnTo>
                <a:lnTo>
                  <a:pt x="193" y="193"/>
                </a:lnTo>
                <a:lnTo>
                  <a:pt x="190" y="178"/>
                </a:lnTo>
                <a:lnTo>
                  <a:pt x="184" y="165"/>
                </a:lnTo>
                <a:lnTo>
                  <a:pt x="181" y="158"/>
                </a:lnTo>
                <a:lnTo>
                  <a:pt x="177" y="153"/>
                </a:lnTo>
                <a:lnTo>
                  <a:pt x="173" y="148"/>
                </a:lnTo>
                <a:lnTo>
                  <a:pt x="168" y="1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95EB316-E233-284F-8BD5-FD6C089B2437}"/>
              </a:ext>
            </a:extLst>
          </p:cNvPr>
          <p:cNvGrpSpPr/>
          <p:nvPr/>
        </p:nvGrpSpPr>
        <p:grpSpPr>
          <a:xfrm>
            <a:off x="8874529" y="4978597"/>
            <a:ext cx="206917" cy="198771"/>
            <a:chOff x="7302320" y="5090566"/>
            <a:chExt cx="206917" cy="198771"/>
          </a:xfrm>
          <a:solidFill>
            <a:schemeClr val="bg2"/>
          </a:solidFill>
        </p:grpSpPr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0107F056-79BE-EA06-324A-7789855C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090566"/>
              <a:ext cx="206917" cy="120566"/>
            </a:xfrm>
            <a:custGeom>
              <a:avLst/>
              <a:gdLst>
                <a:gd name="T0" fmla="*/ 182 w 380"/>
                <a:gd name="T1" fmla="*/ 217 h 221"/>
                <a:gd name="T2" fmla="*/ 185 w 380"/>
                <a:gd name="T3" fmla="*/ 220 h 221"/>
                <a:gd name="T4" fmla="*/ 190 w 380"/>
                <a:gd name="T5" fmla="*/ 221 h 221"/>
                <a:gd name="T6" fmla="*/ 195 w 380"/>
                <a:gd name="T7" fmla="*/ 220 h 221"/>
                <a:gd name="T8" fmla="*/ 199 w 380"/>
                <a:gd name="T9" fmla="*/ 217 h 221"/>
                <a:gd name="T10" fmla="*/ 376 w 380"/>
                <a:gd name="T11" fmla="*/ 40 h 221"/>
                <a:gd name="T12" fmla="*/ 379 w 380"/>
                <a:gd name="T13" fmla="*/ 35 h 221"/>
                <a:gd name="T14" fmla="*/ 380 w 380"/>
                <a:gd name="T15" fmla="*/ 31 h 221"/>
                <a:gd name="T16" fmla="*/ 379 w 380"/>
                <a:gd name="T17" fmla="*/ 27 h 221"/>
                <a:gd name="T18" fmla="*/ 376 w 380"/>
                <a:gd name="T19" fmla="*/ 22 h 221"/>
                <a:gd name="T20" fmla="*/ 357 w 380"/>
                <a:gd name="T21" fmla="*/ 3 h 221"/>
                <a:gd name="T22" fmla="*/ 353 w 380"/>
                <a:gd name="T23" fmla="*/ 1 h 221"/>
                <a:gd name="T24" fmla="*/ 348 w 380"/>
                <a:gd name="T25" fmla="*/ 0 h 221"/>
                <a:gd name="T26" fmla="*/ 344 w 380"/>
                <a:gd name="T27" fmla="*/ 1 h 221"/>
                <a:gd name="T28" fmla="*/ 339 w 380"/>
                <a:gd name="T29" fmla="*/ 3 h 221"/>
                <a:gd name="T30" fmla="*/ 190 w 380"/>
                <a:gd name="T31" fmla="*/ 153 h 221"/>
                <a:gd name="T32" fmla="*/ 40 w 380"/>
                <a:gd name="T33" fmla="*/ 3 h 221"/>
                <a:gd name="T34" fmla="*/ 36 w 380"/>
                <a:gd name="T35" fmla="*/ 1 h 221"/>
                <a:gd name="T36" fmla="*/ 32 w 380"/>
                <a:gd name="T37" fmla="*/ 0 h 221"/>
                <a:gd name="T38" fmla="*/ 27 w 380"/>
                <a:gd name="T39" fmla="*/ 1 h 221"/>
                <a:gd name="T40" fmla="*/ 23 w 380"/>
                <a:gd name="T41" fmla="*/ 3 h 221"/>
                <a:gd name="T42" fmla="*/ 3 w 380"/>
                <a:gd name="T43" fmla="*/ 22 h 221"/>
                <a:gd name="T44" fmla="*/ 1 w 380"/>
                <a:gd name="T45" fmla="*/ 27 h 221"/>
                <a:gd name="T46" fmla="*/ 0 w 380"/>
                <a:gd name="T47" fmla="*/ 31 h 221"/>
                <a:gd name="T48" fmla="*/ 1 w 380"/>
                <a:gd name="T49" fmla="*/ 35 h 221"/>
                <a:gd name="T50" fmla="*/ 3 w 380"/>
                <a:gd name="T51" fmla="*/ 40 h 221"/>
                <a:gd name="T52" fmla="*/ 182 w 380"/>
                <a:gd name="T53" fmla="*/ 21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1">
                  <a:moveTo>
                    <a:pt x="182" y="217"/>
                  </a:moveTo>
                  <a:lnTo>
                    <a:pt x="185" y="220"/>
                  </a:lnTo>
                  <a:lnTo>
                    <a:pt x="190" y="221"/>
                  </a:lnTo>
                  <a:lnTo>
                    <a:pt x="195" y="220"/>
                  </a:lnTo>
                  <a:lnTo>
                    <a:pt x="199" y="217"/>
                  </a:lnTo>
                  <a:lnTo>
                    <a:pt x="376" y="40"/>
                  </a:lnTo>
                  <a:lnTo>
                    <a:pt x="379" y="35"/>
                  </a:lnTo>
                  <a:lnTo>
                    <a:pt x="380" y="31"/>
                  </a:lnTo>
                  <a:lnTo>
                    <a:pt x="379" y="27"/>
                  </a:lnTo>
                  <a:lnTo>
                    <a:pt x="376" y="22"/>
                  </a:lnTo>
                  <a:lnTo>
                    <a:pt x="357" y="3"/>
                  </a:ln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3"/>
                  </a:lnTo>
                  <a:lnTo>
                    <a:pt x="190" y="153"/>
                  </a:lnTo>
                  <a:lnTo>
                    <a:pt x="40" y="3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3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182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CF219ED5-4603-55CE-5EF9-0F286109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168771"/>
              <a:ext cx="206917" cy="120566"/>
            </a:xfrm>
            <a:custGeom>
              <a:avLst/>
              <a:gdLst>
                <a:gd name="T0" fmla="*/ 357 w 380"/>
                <a:gd name="T1" fmla="*/ 5 h 222"/>
                <a:gd name="T2" fmla="*/ 353 w 380"/>
                <a:gd name="T3" fmla="*/ 1 h 222"/>
                <a:gd name="T4" fmla="*/ 348 w 380"/>
                <a:gd name="T5" fmla="*/ 0 h 222"/>
                <a:gd name="T6" fmla="*/ 344 w 380"/>
                <a:gd name="T7" fmla="*/ 1 h 222"/>
                <a:gd name="T8" fmla="*/ 339 w 380"/>
                <a:gd name="T9" fmla="*/ 5 h 222"/>
                <a:gd name="T10" fmla="*/ 190 w 380"/>
                <a:gd name="T11" fmla="*/ 154 h 222"/>
                <a:gd name="T12" fmla="*/ 40 w 380"/>
                <a:gd name="T13" fmla="*/ 5 h 222"/>
                <a:gd name="T14" fmla="*/ 36 w 380"/>
                <a:gd name="T15" fmla="*/ 1 h 222"/>
                <a:gd name="T16" fmla="*/ 32 w 380"/>
                <a:gd name="T17" fmla="*/ 0 h 222"/>
                <a:gd name="T18" fmla="*/ 27 w 380"/>
                <a:gd name="T19" fmla="*/ 1 h 222"/>
                <a:gd name="T20" fmla="*/ 23 w 380"/>
                <a:gd name="T21" fmla="*/ 5 h 222"/>
                <a:gd name="T22" fmla="*/ 3 w 380"/>
                <a:gd name="T23" fmla="*/ 23 h 222"/>
                <a:gd name="T24" fmla="*/ 1 w 380"/>
                <a:gd name="T25" fmla="*/ 27 h 222"/>
                <a:gd name="T26" fmla="*/ 0 w 380"/>
                <a:gd name="T27" fmla="*/ 32 h 222"/>
                <a:gd name="T28" fmla="*/ 1 w 380"/>
                <a:gd name="T29" fmla="*/ 37 h 222"/>
                <a:gd name="T30" fmla="*/ 3 w 380"/>
                <a:gd name="T31" fmla="*/ 41 h 222"/>
                <a:gd name="T32" fmla="*/ 182 w 380"/>
                <a:gd name="T33" fmla="*/ 218 h 222"/>
                <a:gd name="T34" fmla="*/ 185 w 380"/>
                <a:gd name="T35" fmla="*/ 221 h 222"/>
                <a:gd name="T36" fmla="*/ 190 w 380"/>
                <a:gd name="T37" fmla="*/ 222 h 222"/>
                <a:gd name="T38" fmla="*/ 195 w 380"/>
                <a:gd name="T39" fmla="*/ 221 h 222"/>
                <a:gd name="T40" fmla="*/ 199 w 380"/>
                <a:gd name="T41" fmla="*/ 218 h 222"/>
                <a:gd name="T42" fmla="*/ 376 w 380"/>
                <a:gd name="T43" fmla="*/ 41 h 222"/>
                <a:gd name="T44" fmla="*/ 379 w 380"/>
                <a:gd name="T45" fmla="*/ 37 h 222"/>
                <a:gd name="T46" fmla="*/ 380 w 380"/>
                <a:gd name="T47" fmla="*/ 32 h 222"/>
                <a:gd name="T48" fmla="*/ 379 w 380"/>
                <a:gd name="T49" fmla="*/ 27 h 222"/>
                <a:gd name="T50" fmla="*/ 376 w 380"/>
                <a:gd name="T51" fmla="*/ 23 h 222"/>
                <a:gd name="T52" fmla="*/ 357 w 380"/>
                <a:gd name="T53" fmla="*/ 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2">
                  <a:moveTo>
                    <a:pt x="357" y="5"/>
                  </a:move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5"/>
                  </a:lnTo>
                  <a:lnTo>
                    <a:pt x="190" y="154"/>
                  </a:lnTo>
                  <a:lnTo>
                    <a:pt x="40" y="5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5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3" y="41"/>
                  </a:lnTo>
                  <a:lnTo>
                    <a:pt x="182" y="218"/>
                  </a:lnTo>
                  <a:lnTo>
                    <a:pt x="185" y="221"/>
                  </a:lnTo>
                  <a:lnTo>
                    <a:pt x="190" y="222"/>
                  </a:lnTo>
                  <a:lnTo>
                    <a:pt x="195" y="221"/>
                  </a:lnTo>
                  <a:lnTo>
                    <a:pt x="199" y="218"/>
                  </a:lnTo>
                  <a:lnTo>
                    <a:pt x="376" y="41"/>
                  </a:lnTo>
                  <a:lnTo>
                    <a:pt x="379" y="37"/>
                  </a:lnTo>
                  <a:lnTo>
                    <a:pt x="380" y="32"/>
                  </a:lnTo>
                  <a:lnTo>
                    <a:pt x="379" y="27"/>
                  </a:lnTo>
                  <a:lnTo>
                    <a:pt x="376" y="23"/>
                  </a:lnTo>
                  <a:lnTo>
                    <a:pt x="35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9" name="Freeform 36">
            <a:extLst>
              <a:ext uri="{FF2B5EF4-FFF2-40B4-BE49-F238E27FC236}">
                <a16:creationId xmlns:a16="http://schemas.microsoft.com/office/drawing/2014/main" id="{4AB2164C-84C9-4A66-316D-B31663EA8537}"/>
              </a:ext>
            </a:extLst>
          </p:cNvPr>
          <p:cNvSpPr>
            <a:spLocks/>
          </p:cNvSpPr>
          <p:nvPr/>
        </p:nvSpPr>
        <p:spPr bwMode="auto">
          <a:xfrm>
            <a:off x="9767368" y="5038880"/>
            <a:ext cx="79835" cy="79835"/>
          </a:xfrm>
          <a:custGeom>
            <a:avLst/>
            <a:gdLst>
              <a:gd name="T0" fmla="*/ 109 w 146"/>
              <a:gd name="T1" fmla="*/ 0 h 147"/>
              <a:gd name="T2" fmla="*/ 36 w 146"/>
              <a:gd name="T3" fmla="*/ 0 h 147"/>
              <a:gd name="T4" fmla="*/ 29 w 146"/>
              <a:gd name="T5" fmla="*/ 1 h 147"/>
              <a:gd name="T6" fmla="*/ 21 w 146"/>
              <a:gd name="T7" fmla="*/ 3 h 147"/>
              <a:gd name="T8" fmla="*/ 16 w 146"/>
              <a:gd name="T9" fmla="*/ 6 h 147"/>
              <a:gd name="T10" fmla="*/ 10 w 146"/>
              <a:gd name="T11" fmla="*/ 10 h 147"/>
              <a:gd name="T12" fmla="*/ 5 w 146"/>
              <a:gd name="T13" fmla="*/ 16 h 147"/>
              <a:gd name="T14" fmla="*/ 2 w 146"/>
              <a:gd name="T15" fmla="*/ 22 h 147"/>
              <a:gd name="T16" fmla="*/ 0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0 w 146"/>
              <a:gd name="T23" fmla="*/ 117 h 147"/>
              <a:gd name="T24" fmla="*/ 2 w 146"/>
              <a:gd name="T25" fmla="*/ 124 h 147"/>
              <a:gd name="T26" fmla="*/ 5 w 146"/>
              <a:gd name="T27" fmla="*/ 130 h 147"/>
              <a:gd name="T28" fmla="*/ 10 w 146"/>
              <a:gd name="T29" fmla="*/ 136 h 147"/>
              <a:gd name="T30" fmla="*/ 16 w 146"/>
              <a:gd name="T31" fmla="*/ 140 h 147"/>
              <a:gd name="T32" fmla="*/ 21 w 146"/>
              <a:gd name="T33" fmla="*/ 143 h 147"/>
              <a:gd name="T34" fmla="*/ 29 w 146"/>
              <a:gd name="T35" fmla="*/ 145 h 147"/>
              <a:gd name="T36" fmla="*/ 36 w 146"/>
              <a:gd name="T37" fmla="*/ 147 h 147"/>
              <a:gd name="T38" fmla="*/ 109 w 146"/>
              <a:gd name="T39" fmla="*/ 147 h 147"/>
              <a:gd name="T40" fmla="*/ 117 w 146"/>
              <a:gd name="T41" fmla="*/ 145 h 147"/>
              <a:gd name="T42" fmla="*/ 123 w 146"/>
              <a:gd name="T43" fmla="*/ 143 h 147"/>
              <a:gd name="T44" fmla="*/ 129 w 146"/>
              <a:gd name="T45" fmla="*/ 140 h 147"/>
              <a:gd name="T46" fmla="*/ 135 w 146"/>
              <a:gd name="T47" fmla="*/ 136 h 147"/>
              <a:gd name="T48" fmla="*/ 139 w 146"/>
              <a:gd name="T49" fmla="*/ 130 h 147"/>
              <a:gd name="T50" fmla="*/ 142 w 146"/>
              <a:gd name="T51" fmla="*/ 124 h 147"/>
              <a:gd name="T52" fmla="*/ 145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5 w 146"/>
              <a:gd name="T59" fmla="*/ 29 h 147"/>
              <a:gd name="T60" fmla="*/ 142 w 146"/>
              <a:gd name="T61" fmla="*/ 22 h 147"/>
              <a:gd name="T62" fmla="*/ 139 w 146"/>
              <a:gd name="T63" fmla="*/ 16 h 147"/>
              <a:gd name="T64" fmla="*/ 135 w 146"/>
              <a:gd name="T65" fmla="*/ 10 h 147"/>
              <a:gd name="T66" fmla="*/ 129 w 146"/>
              <a:gd name="T67" fmla="*/ 6 h 147"/>
              <a:gd name="T68" fmla="*/ 123 w 146"/>
              <a:gd name="T69" fmla="*/ 3 h 147"/>
              <a:gd name="T70" fmla="*/ 117 w 146"/>
              <a:gd name="T71" fmla="*/ 1 h 147"/>
              <a:gd name="T72" fmla="*/ 109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09" y="0"/>
                </a:moveTo>
                <a:lnTo>
                  <a:pt x="36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5" y="130"/>
                </a:lnTo>
                <a:lnTo>
                  <a:pt x="10" y="136"/>
                </a:lnTo>
                <a:lnTo>
                  <a:pt x="16" y="140"/>
                </a:lnTo>
                <a:lnTo>
                  <a:pt x="21" y="143"/>
                </a:lnTo>
                <a:lnTo>
                  <a:pt x="29" y="145"/>
                </a:lnTo>
                <a:lnTo>
                  <a:pt x="36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29" y="140"/>
                </a:lnTo>
                <a:lnTo>
                  <a:pt x="135" y="136"/>
                </a:lnTo>
                <a:lnTo>
                  <a:pt x="139" y="130"/>
                </a:lnTo>
                <a:lnTo>
                  <a:pt x="142" y="124"/>
                </a:lnTo>
                <a:lnTo>
                  <a:pt x="145" y="117"/>
                </a:lnTo>
                <a:lnTo>
                  <a:pt x="146" y="110"/>
                </a:lnTo>
                <a:lnTo>
                  <a:pt x="146" y="36"/>
                </a:lnTo>
                <a:lnTo>
                  <a:pt x="145" y="29"/>
                </a:lnTo>
                <a:lnTo>
                  <a:pt x="142" y="22"/>
                </a:lnTo>
                <a:lnTo>
                  <a:pt x="139" y="16"/>
                </a:lnTo>
                <a:lnTo>
                  <a:pt x="135" y="10"/>
                </a:lnTo>
                <a:lnTo>
                  <a:pt x="129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37">
            <a:extLst>
              <a:ext uri="{FF2B5EF4-FFF2-40B4-BE49-F238E27FC236}">
                <a16:creationId xmlns:a16="http://schemas.microsoft.com/office/drawing/2014/main" id="{72EF4D31-9AC9-B237-8C9F-EE1E7774A7F4}"/>
              </a:ext>
            </a:extLst>
          </p:cNvPr>
          <p:cNvSpPr>
            <a:spLocks/>
          </p:cNvSpPr>
          <p:nvPr/>
        </p:nvSpPr>
        <p:spPr bwMode="auto">
          <a:xfrm>
            <a:off x="9661466" y="5038880"/>
            <a:ext cx="78205" cy="79835"/>
          </a:xfrm>
          <a:custGeom>
            <a:avLst/>
            <a:gdLst>
              <a:gd name="T0" fmla="*/ 111 w 146"/>
              <a:gd name="T1" fmla="*/ 0 h 147"/>
              <a:gd name="T2" fmla="*/ 37 w 146"/>
              <a:gd name="T3" fmla="*/ 0 h 147"/>
              <a:gd name="T4" fmla="*/ 30 w 146"/>
              <a:gd name="T5" fmla="*/ 1 h 147"/>
              <a:gd name="T6" fmla="*/ 23 w 146"/>
              <a:gd name="T7" fmla="*/ 3 h 147"/>
              <a:gd name="T8" fmla="*/ 17 w 146"/>
              <a:gd name="T9" fmla="*/ 6 h 147"/>
              <a:gd name="T10" fmla="*/ 11 w 146"/>
              <a:gd name="T11" fmla="*/ 10 h 147"/>
              <a:gd name="T12" fmla="*/ 7 w 146"/>
              <a:gd name="T13" fmla="*/ 16 h 147"/>
              <a:gd name="T14" fmla="*/ 4 w 146"/>
              <a:gd name="T15" fmla="*/ 22 h 147"/>
              <a:gd name="T16" fmla="*/ 1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1 w 146"/>
              <a:gd name="T23" fmla="*/ 117 h 147"/>
              <a:gd name="T24" fmla="*/ 4 w 146"/>
              <a:gd name="T25" fmla="*/ 124 h 147"/>
              <a:gd name="T26" fmla="*/ 7 w 146"/>
              <a:gd name="T27" fmla="*/ 130 h 147"/>
              <a:gd name="T28" fmla="*/ 11 w 146"/>
              <a:gd name="T29" fmla="*/ 136 h 147"/>
              <a:gd name="T30" fmla="*/ 17 w 146"/>
              <a:gd name="T31" fmla="*/ 140 h 147"/>
              <a:gd name="T32" fmla="*/ 23 w 146"/>
              <a:gd name="T33" fmla="*/ 143 h 147"/>
              <a:gd name="T34" fmla="*/ 30 w 146"/>
              <a:gd name="T35" fmla="*/ 145 h 147"/>
              <a:gd name="T36" fmla="*/ 37 w 146"/>
              <a:gd name="T37" fmla="*/ 147 h 147"/>
              <a:gd name="T38" fmla="*/ 111 w 146"/>
              <a:gd name="T39" fmla="*/ 147 h 147"/>
              <a:gd name="T40" fmla="*/ 117 w 146"/>
              <a:gd name="T41" fmla="*/ 145 h 147"/>
              <a:gd name="T42" fmla="*/ 125 w 146"/>
              <a:gd name="T43" fmla="*/ 143 h 147"/>
              <a:gd name="T44" fmla="*/ 130 w 146"/>
              <a:gd name="T45" fmla="*/ 140 h 147"/>
              <a:gd name="T46" fmla="*/ 136 w 146"/>
              <a:gd name="T47" fmla="*/ 136 h 147"/>
              <a:gd name="T48" fmla="*/ 141 w 146"/>
              <a:gd name="T49" fmla="*/ 130 h 147"/>
              <a:gd name="T50" fmla="*/ 144 w 146"/>
              <a:gd name="T51" fmla="*/ 124 h 147"/>
              <a:gd name="T52" fmla="*/ 146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6 w 146"/>
              <a:gd name="T59" fmla="*/ 29 h 147"/>
              <a:gd name="T60" fmla="*/ 144 w 146"/>
              <a:gd name="T61" fmla="*/ 22 h 147"/>
              <a:gd name="T62" fmla="*/ 141 w 146"/>
              <a:gd name="T63" fmla="*/ 16 h 147"/>
              <a:gd name="T64" fmla="*/ 136 w 146"/>
              <a:gd name="T65" fmla="*/ 10 h 147"/>
              <a:gd name="T66" fmla="*/ 130 w 146"/>
              <a:gd name="T67" fmla="*/ 6 h 147"/>
              <a:gd name="T68" fmla="*/ 125 w 146"/>
              <a:gd name="T69" fmla="*/ 3 h 147"/>
              <a:gd name="T70" fmla="*/ 117 w 146"/>
              <a:gd name="T71" fmla="*/ 1 h 147"/>
              <a:gd name="T72" fmla="*/ 111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11" y="0"/>
                </a:moveTo>
                <a:lnTo>
                  <a:pt x="37" y="0"/>
                </a:lnTo>
                <a:lnTo>
                  <a:pt x="30" y="1"/>
                </a:lnTo>
                <a:lnTo>
                  <a:pt x="23" y="3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4" y="124"/>
                </a:lnTo>
                <a:lnTo>
                  <a:pt x="7" y="130"/>
                </a:lnTo>
                <a:lnTo>
                  <a:pt x="11" y="136"/>
                </a:lnTo>
                <a:lnTo>
                  <a:pt x="17" y="140"/>
                </a:lnTo>
                <a:lnTo>
                  <a:pt x="23" y="143"/>
                </a:lnTo>
                <a:lnTo>
                  <a:pt x="30" y="145"/>
                </a:lnTo>
                <a:lnTo>
                  <a:pt x="37" y="147"/>
                </a:lnTo>
                <a:lnTo>
                  <a:pt x="111" y="147"/>
                </a:lnTo>
                <a:lnTo>
                  <a:pt x="117" y="145"/>
                </a:lnTo>
                <a:lnTo>
                  <a:pt x="125" y="143"/>
                </a:lnTo>
                <a:lnTo>
                  <a:pt x="130" y="140"/>
                </a:lnTo>
                <a:lnTo>
                  <a:pt x="136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6" y="10"/>
                </a:lnTo>
                <a:lnTo>
                  <a:pt x="130" y="6"/>
                </a:lnTo>
                <a:lnTo>
                  <a:pt x="125" y="3"/>
                </a:lnTo>
                <a:lnTo>
                  <a:pt x="117" y="1"/>
                </a:lnTo>
                <a:lnTo>
                  <a:pt x="1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38">
            <a:extLst>
              <a:ext uri="{FF2B5EF4-FFF2-40B4-BE49-F238E27FC236}">
                <a16:creationId xmlns:a16="http://schemas.microsoft.com/office/drawing/2014/main" id="{E9278E27-0E5C-5042-298A-8F0A53FFC73F}"/>
              </a:ext>
            </a:extLst>
          </p:cNvPr>
          <p:cNvSpPr>
            <a:spLocks/>
          </p:cNvSpPr>
          <p:nvPr/>
        </p:nvSpPr>
        <p:spPr bwMode="auto">
          <a:xfrm>
            <a:off x="9873271" y="5038880"/>
            <a:ext cx="78205" cy="79835"/>
          </a:xfrm>
          <a:custGeom>
            <a:avLst/>
            <a:gdLst>
              <a:gd name="T0" fmla="*/ 135 w 146"/>
              <a:gd name="T1" fmla="*/ 10 h 147"/>
              <a:gd name="T2" fmla="*/ 130 w 146"/>
              <a:gd name="T3" fmla="*/ 6 h 147"/>
              <a:gd name="T4" fmla="*/ 123 w 146"/>
              <a:gd name="T5" fmla="*/ 3 h 147"/>
              <a:gd name="T6" fmla="*/ 117 w 146"/>
              <a:gd name="T7" fmla="*/ 1 h 147"/>
              <a:gd name="T8" fmla="*/ 109 w 146"/>
              <a:gd name="T9" fmla="*/ 0 h 147"/>
              <a:gd name="T10" fmla="*/ 37 w 146"/>
              <a:gd name="T11" fmla="*/ 0 h 147"/>
              <a:gd name="T12" fmla="*/ 29 w 146"/>
              <a:gd name="T13" fmla="*/ 1 h 147"/>
              <a:gd name="T14" fmla="*/ 23 w 146"/>
              <a:gd name="T15" fmla="*/ 3 h 147"/>
              <a:gd name="T16" fmla="*/ 16 w 146"/>
              <a:gd name="T17" fmla="*/ 6 h 147"/>
              <a:gd name="T18" fmla="*/ 11 w 146"/>
              <a:gd name="T19" fmla="*/ 10 h 147"/>
              <a:gd name="T20" fmla="*/ 6 w 146"/>
              <a:gd name="T21" fmla="*/ 16 h 147"/>
              <a:gd name="T22" fmla="*/ 2 w 146"/>
              <a:gd name="T23" fmla="*/ 22 h 147"/>
              <a:gd name="T24" fmla="*/ 1 w 146"/>
              <a:gd name="T25" fmla="*/ 29 h 147"/>
              <a:gd name="T26" fmla="*/ 0 w 146"/>
              <a:gd name="T27" fmla="*/ 36 h 147"/>
              <a:gd name="T28" fmla="*/ 0 w 146"/>
              <a:gd name="T29" fmla="*/ 110 h 147"/>
              <a:gd name="T30" fmla="*/ 1 w 146"/>
              <a:gd name="T31" fmla="*/ 117 h 147"/>
              <a:gd name="T32" fmla="*/ 2 w 146"/>
              <a:gd name="T33" fmla="*/ 124 h 147"/>
              <a:gd name="T34" fmla="*/ 6 w 146"/>
              <a:gd name="T35" fmla="*/ 130 h 147"/>
              <a:gd name="T36" fmla="*/ 11 w 146"/>
              <a:gd name="T37" fmla="*/ 136 h 147"/>
              <a:gd name="T38" fmla="*/ 16 w 146"/>
              <a:gd name="T39" fmla="*/ 140 h 147"/>
              <a:gd name="T40" fmla="*/ 23 w 146"/>
              <a:gd name="T41" fmla="*/ 143 h 147"/>
              <a:gd name="T42" fmla="*/ 29 w 146"/>
              <a:gd name="T43" fmla="*/ 145 h 147"/>
              <a:gd name="T44" fmla="*/ 37 w 146"/>
              <a:gd name="T45" fmla="*/ 147 h 147"/>
              <a:gd name="T46" fmla="*/ 109 w 146"/>
              <a:gd name="T47" fmla="*/ 147 h 147"/>
              <a:gd name="T48" fmla="*/ 117 w 146"/>
              <a:gd name="T49" fmla="*/ 145 h 147"/>
              <a:gd name="T50" fmla="*/ 123 w 146"/>
              <a:gd name="T51" fmla="*/ 143 h 147"/>
              <a:gd name="T52" fmla="*/ 130 w 146"/>
              <a:gd name="T53" fmla="*/ 140 h 147"/>
              <a:gd name="T54" fmla="*/ 135 w 146"/>
              <a:gd name="T55" fmla="*/ 136 h 147"/>
              <a:gd name="T56" fmla="*/ 141 w 146"/>
              <a:gd name="T57" fmla="*/ 130 h 147"/>
              <a:gd name="T58" fmla="*/ 144 w 146"/>
              <a:gd name="T59" fmla="*/ 124 h 147"/>
              <a:gd name="T60" fmla="*/ 146 w 146"/>
              <a:gd name="T61" fmla="*/ 117 h 147"/>
              <a:gd name="T62" fmla="*/ 146 w 146"/>
              <a:gd name="T63" fmla="*/ 110 h 147"/>
              <a:gd name="T64" fmla="*/ 146 w 146"/>
              <a:gd name="T65" fmla="*/ 36 h 147"/>
              <a:gd name="T66" fmla="*/ 146 w 146"/>
              <a:gd name="T67" fmla="*/ 29 h 147"/>
              <a:gd name="T68" fmla="*/ 144 w 146"/>
              <a:gd name="T69" fmla="*/ 22 h 147"/>
              <a:gd name="T70" fmla="*/ 141 w 146"/>
              <a:gd name="T71" fmla="*/ 16 h 147"/>
              <a:gd name="T72" fmla="*/ 135 w 146"/>
              <a:gd name="T73" fmla="*/ 1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35" y="10"/>
                </a:moveTo>
                <a:lnTo>
                  <a:pt x="130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6"/>
                </a:lnTo>
                <a:lnTo>
                  <a:pt x="2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30" y="140"/>
                </a:lnTo>
                <a:lnTo>
                  <a:pt x="135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5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50">
            <a:extLst>
              <a:ext uri="{FF2B5EF4-FFF2-40B4-BE49-F238E27FC236}">
                <a16:creationId xmlns:a16="http://schemas.microsoft.com/office/drawing/2014/main" id="{7BF74A06-6F40-4F85-4CBF-FDD7DF3B4EBB}"/>
              </a:ext>
            </a:extLst>
          </p:cNvPr>
          <p:cNvSpPr>
            <a:spLocks noEditPoints="1"/>
          </p:cNvSpPr>
          <p:nvPr/>
        </p:nvSpPr>
        <p:spPr bwMode="auto">
          <a:xfrm>
            <a:off x="7302286" y="4204692"/>
            <a:ext cx="291639" cy="317708"/>
          </a:xfrm>
          <a:custGeom>
            <a:avLst/>
            <a:gdLst>
              <a:gd name="T0" fmla="*/ 528 w 535"/>
              <a:gd name="T1" fmla="*/ 99 h 586"/>
              <a:gd name="T2" fmla="*/ 406 w 535"/>
              <a:gd name="T3" fmla="*/ 99 h 586"/>
              <a:gd name="T4" fmla="*/ 376 w 535"/>
              <a:gd name="T5" fmla="*/ 27 h 586"/>
              <a:gd name="T6" fmla="*/ 366 w 535"/>
              <a:gd name="T7" fmla="*/ 15 h 586"/>
              <a:gd name="T8" fmla="*/ 351 w 535"/>
              <a:gd name="T9" fmla="*/ 7 h 586"/>
              <a:gd name="T10" fmla="*/ 337 w 535"/>
              <a:gd name="T11" fmla="*/ 1 h 586"/>
              <a:gd name="T12" fmla="*/ 207 w 535"/>
              <a:gd name="T13" fmla="*/ 0 h 586"/>
              <a:gd name="T14" fmla="*/ 192 w 535"/>
              <a:gd name="T15" fmla="*/ 4 h 586"/>
              <a:gd name="T16" fmla="*/ 177 w 535"/>
              <a:gd name="T17" fmla="*/ 11 h 586"/>
              <a:gd name="T18" fmla="*/ 164 w 535"/>
              <a:gd name="T19" fmla="*/ 22 h 586"/>
              <a:gd name="T20" fmla="*/ 156 w 535"/>
              <a:gd name="T21" fmla="*/ 35 h 586"/>
              <a:gd name="T22" fmla="*/ 12 w 535"/>
              <a:gd name="T23" fmla="*/ 99 h 586"/>
              <a:gd name="T24" fmla="*/ 3 w 535"/>
              <a:gd name="T25" fmla="*/ 102 h 586"/>
              <a:gd name="T26" fmla="*/ 0 w 535"/>
              <a:gd name="T27" fmla="*/ 110 h 586"/>
              <a:gd name="T28" fmla="*/ 1 w 535"/>
              <a:gd name="T29" fmla="*/ 140 h 586"/>
              <a:gd name="T30" fmla="*/ 7 w 535"/>
              <a:gd name="T31" fmla="*/ 146 h 586"/>
              <a:gd name="T32" fmla="*/ 48 w 535"/>
              <a:gd name="T33" fmla="*/ 147 h 586"/>
              <a:gd name="T34" fmla="*/ 48 w 535"/>
              <a:gd name="T35" fmla="*/ 516 h 586"/>
              <a:gd name="T36" fmla="*/ 52 w 535"/>
              <a:gd name="T37" fmla="*/ 532 h 586"/>
              <a:gd name="T38" fmla="*/ 56 w 535"/>
              <a:gd name="T39" fmla="*/ 544 h 586"/>
              <a:gd name="T40" fmla="*/ 62 w 535"/>
              <a:gd name="T41" fmla="*/ 557 h 586"/>
              <a:gd name="T42" fmla="*/ 71 w 535"/>
              <a:gd name="T43" fmla="*/ 568 h 586"/>
              <a:gd name="T44" fmla="*/ 81 w 535"/>
              <a:gd name="T45" fmla="*/ 577 h 586"/>
              <a:gd name="T46" fmla="*/ 92 w 535"/>
              <a:gd name="T47" fmla="*/ 582 h 586"/>
              <a:gd name="T48" fmla="*/ 103 w 535"/>
              <a:gd name="T49" fmla="*/ 584 h 586"/>
              <a:gd name="T50" fmla="*/ 426 w 535"/>
              <a:gd name="T51" fmla="*/ 586 h 586"/>
              <a:gd name="T52" fmla="*/ 438 w 535"/>
              <a:gd name="T53" fmla="*/ 583 h 586"/>
              <a:gd name="T54" fmla="*/ 449 w 535"/>
              <a:gd name="T55" fmla="*/ 579 h 586"/>
              <a:gd name="T56" fmla="*/ 460 w 535"/>
              <a:gd name="T57" fmla="*/ 573 h 586"/>
              <a:gd name="T58" fmla="*/ 470 w 535"/>
              <a:gd name="T59" fmla="*/ 562 h 586"/>
              <a:gd name="T60" fmla="*/ 477 w 535"/>
              <a:gd name="T61" fmla="*/ 550 h 586"/>
              <a:gd name="T62" fmla="*/ 482 w 535"/>
              <a:gd name="T63" fmla="*/ 537 h 586"/>
              <a:gd name="T64" fmla="*/ 486 w 535"/>
              <a:gd name="T65" fmla="*/ 523 h 586"/>
              <a:gd name="T66" fmla="*/ 487 w 535"/>
              <a:gd name="T67" fmla="*/ 508 h 586"/>
              <a:gd name="T68" fmla="*/ 524 w 535"/>
              <a:gd name="T69" fmla="*/ 147 h 586"/>
              <a:gd name="T70" fmla="*/ 532 w 535"/>
              <a:gd name="T71" fmla="*/ 143 h 586"/>
              <a:gd name="T72" fmla="*/ 535 w 535"/>
              <a:gd name="T73" fmla="*/ 134 h 586"/>
              <a:gd name="T74" fmla="*/ 534 w 535"/>
              <a:gd name="T75" fmla="*/ 105 h 586"/>
              <a:gd name="T76" fmla="*/ 201 w 535"/>
              <a:gd name="T77" fmla="*/ 53 h 586"/>
              <a:gd name="T78" fmla="*/ 207 w 535"/>
              <a:gd name="T79" fmla="*/ 49 h 586"/>
              <a:gd name="T80" fmla="*/ 331 w 535"/>
              <a:gd name="T81" fmla="*/ 51 h 586"/>
              <a:gd name="T82" fmla="*/ 353 w 535"/>
              <a:gd name="T83" fmla="*/ 99 h 586"/>
              <a:gd name="T84" fmla="*/ 201 w 535"/>
              <a:gd name="T85" fmla="*/ 53 h 586"/>
              <a:gd name="T86" fmla="*/ 437 w 535"/>
              <a:gd name="T87" fmla="*/ 515 h 586"/>
              <a:gd name="T88" fmla="*/ 433 w 535"/>
              <a:gd name="T89" fmla="*/ 529 h 586"/>
              <a:gd name="T90" fmla="*/ 427 w 535"/>
              <a:gd name="T91" fmla="*/ 536 h 586"/>
              <a:gd name="T92" fmla="*/ 110 w 535"/>
              <a:gd name="T93" fmla="*/ 536 h 586"/>
              <a:gd name="T94" fmla="*/ 106 w 535"/>
              <a:gd name="T95" fmla="*/ 533 h 586"/>
              <a:gd name="T96" fmla="*/ 100 w 535"/>
              <a:gd name="T97" fmla="*/ 523 h 586"/>
              <a:gd name="T98" fmla="*/ 97 w 535"/>
              <a:gd name="T99" fmla="*/ 508 h 586"/>
              <a:gd name="T100" fmla="*/ 438 w 535"/>
              <a:gd name="T101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5" h="586">
                <a:moveTo>
                  <a:pt x="532" y="102"/>
                </a:moveTo>
                <a:lnTo>
                  <a:pt x="528" y="99"/>
                </a:lnTo>
                <a:lnTo>
                  <a:pt x="524" y="99"/>
                </a:lnTo>
                <a:lnTo>
                  <a:pt x="406" y="99"/>
                </a:lnTo>
                <a:lnTo>
                  <a:pt x="379" y="35"/>
                </a:lnTo>
                <a:lnTo>
                  <a:pt x="376" y="27"/>
                </a:lnTo>
                <a:lnTo>
                  <a:pt x="371" y="22"/>
                </a:lnTo>
                <a:lnTo>
                  <a:pt x="366" y="15"/>
                </a:lnTo>
                <a:lnTo>
                  <a:pt x="358" y="11"/>
                </a:lnTo>
                <a:lnTo>
                  <a:pt x="351" y="7"/>
                </a:lnTo>
                <a:lnTo>
                  <a:pt x="343" y="4"/>
                </a:lnTo>
                <a:lnTo>
                  <a:pt x="337" y="1"/>
                </a:lnTo>
                <a:lnTo>
                  <a:pt x="328" y="0"/>
                </a:lnTo>
                <a:lnTo>
                  <a:pt x="207" y="0"/>
                </a:lnTo>
                <a:lnTo>
                  <a:pt x="200" y="1"/>
                </a:lnTo>
                <a:lnTo>
                  <a:pt x="192" y="4"/>
                </a:lnTo>
                <a:lnTo>
                  <a:pt x="184" y="7"/>
                </a:lnTo>
                <a:lnTo>
                  <a:pt x="177" y="11"/>
                </a:lnTo>
                <a:lnTo>
                  <a:pt x="170" y="15"/>
                </a:lnTo>
                <a:lnTo>
                  <a:pt x="164" y="22"/>
                </a:lnTo>
                <a:lnTo>
                  <a:pt x="160" y="27"/>
                </a:lnTo>
                <a:lnTo>
                  <a:pt x="156" y="35"/>
                </a:lnTo>
                <a:lnTo>
                  <a:pt x="129" y="99"/>
                </a:lnTo>
                <a:lnTo>
                  <a:pt x="12" y="99"/>
                </a:lnTo>
                <a:lnTo>
                  <a:pt x="7" y="99"/>
                </a:lnTo>
                <a:lnTo>
                  <a:pt x="3" y="102"/>
                </a:lnTo>
                <a:lnTo>
                  <a:pt x="1" y="105"/>
                </a:lnTo>
                <a:lnTo>
                  <a:pt x="0" y="11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7" y="146"/>
                </a:lnTo>
                <a:lnTo>
                  <a:pt x="12" y="147"/>
                </a:lnTo>
                <a:lnTo>
                  <a:pt x="48" y="147"/>
                </a:lnTo>
                <a:lnTo>
                  <a:pt x="48" y="509"/>
                </a:lnTo>
                <a:lnTo>
                  <a:pt x="48" y="516"/>
                </a:lnTo>
                <a:lnTo>
                  <a:pt x="49" y="524"/>
                </a:lnTo>
                <a:lnTo>
                  <a:pt x="52" y="532"/>
                </a:lnTo>
                <a:lnTo>
                  <a:pt x="53" y="538"/>
                </a:lnTo>
                <a:lnTo>
                  <a:pt x="56" y="544"/>
                </a:lnTo>
                <a:lnTo>
                  <a:pt x="59" y="551"/>
                </a:lnTo>
                <a:lnTo>
                  <a:pt x="62" y="557"/>
                </a:lnTo>
                <a:lnTo>
                  <a:pt x="67" y="563"/>
                </a:lnTo>
                <a:lnTo>
                  <a:pt x="71" y="568"/>
                </a:lnTo>
                <a:lnTo>
                  <a:pt x="75" y="573"/>
                </a:lnTo>
                <a:lnTo>
                  <a:pt x="81" y="577"/>
                </a:lnTo>
                <a:lnTo>
                  <a:pt x="86" y="579"/>
                </a:lnTo>
                <a:lnTo>
                  <a:pt x="92" y="582"/>
                </a:lnTo>
                <a:lnTo>
                  <a:pt x="97" y="583"/>
                </a:lnTo>
                <a:lnTo>
                  <a:pt x="103" y="584"/>
                </a:lnTo>
                <a:lnTo>
                  <a:pt x="110" y="586"/>
                </a:lnTo>
                <a:lnTo>
                  <a:pt x="426" y="586"/>
                </a:lnTo>
                <a:lnTo>
                  <a:pt x="432" y="584"/>
                </a:lnTo>
                <a:lnTo>
                  <a:pt x="438" y="583"/>
                </a:lnTo>
                <a:lnTo>
                  <a:pt x="444" y="582"/>
                </a:lnTo>
                <a:lnTo>
                  <a:pt x="449" y="579"/>
                </a:lnTo>
                <a:lnTo>
                  <a:pt x="454" y="576"/>
                </a:lnTo>
                <a:lnTo>
                  <a:pt x="460" y="573"/>
                </a:lnTo>
                <a:lnTo>
                  <a:pt x="464" y="567"/>
                </a:lnTo>
                <a:lnTo>
                  <a:pt x="470" y="562"/>
                </a:lnTo>
                <a:lnTo>
                  <a:pt x="473" y="556"/>
                </a:lnTo>
                <a:lnTo>
                  <a:pt x="477" y="550"/>
                </a:lnTo>
                <a:lnTo>
                  <a:pt x="480" y="543"/>
                </a:lnTo>
                <a:lnTo>
                  <a:pt x="482" y="537"/>
                </a:lnTo>
                <a:lnTo>
                  <a:pt x="485" y="529"/>
                </a:lnTo>
                <a:lnTo>
                  <a:pt x="486" y="523"/>
                </a:lnTo>
                <a:lnTo>
                  <a:pt x="487" y="515"/>
                </a:lnTo>
                <a:lnTo>
                  <a:pt x="487" y="508"/>
                </a:lnTo>
                <a:lnTo>
                  <a:pt x="487" y="147"/>
                </a:lnTo>
                <a:lnTo>
                  <a:pt x="524" y="147"/>
                </a:lnTo>
                <a:lnTo>
                  <a:pt x="528" y="146"/>
                </a:lnTo>
                <a:lnTo>
                  <a:pt x="532" y="143"/>
                </a:lnTo>
                <a:lnTo>
                  <a:pt x="534" y="140"/>
                </a:lnTo>
                <a:lnTo>
                  <a:pt x="535" y="134"/>
                </a:lnTo>
                <a:lnTo>
                  <a:pt x="535" y="110"/>
                </a:lnTo>
                <a:lnTo>
                  <a:pt x="534" y="105"/>
                </a:lnTo>
                <a:lnTo>
                  <a:pt x="532" y="102"/>
                </a:lnTo>
                <a:close/>
                <a:moveTo>
                  <a:pt x="201" y="53"/>
                </a:moveTo>
                <a:lnTo>
                  <a:pt x="204" y="51"/>
                </a:lnTo>
                <a:lnTo>
                  <a:pt x="207" y="49"/>
                </a:lnTo>
                <a:lnTo>
                  <a:pt x="328" y="49"/>
                </a:lnTo>
                <a:lnTo>
                  <a:pt x="331" y="51"/>
                </a:lnTo>
                <a:lnTo>
                  <a:pt x="335" y="53"/>
                </a:lnTo>
                <a:lnTo>
                  <a:pt x="353" y="99"/>
                </a:lnTo>
                <a:lnTo>
                  <a:pt x="182" y="99"/>
                </a:lnTo>
                <a:lnTo>
                  <a:pt x="201" y="53"/>
                </a:lnTo>
                <a:close/>
                <a:moveTo>
                  <a:pt x="438" y="508"/>
                </a:moveTo>
                <a:lnTo>
                  <a:pt x="437" y="515"/>
                </a:lnTo>
                <a:lnTo>
                  <a:pt x="435" y="523"/>
                </a:lnTo>
                <a:lnTo>
                  <a:pt x="433" y="529"/>
                </a:lnTo>
                <a:lnTo>
                  <a:pt x="430" y="533"/>
                </a:lnTo>
                <a:lnTo>
                  <a:pt x="427" y="536"/>
                </a:lnTo>
                <a:lnTo>
                  <a:pt x="426" y="536"/>
                </a:lnTo>
                <a:lnTo>
                  <a:pt x="110" y="536"/>
                </a:lnTo>
                <a:lnTo>
                  <a:pt x="108" y="536"/>
                </a:lnTo>
                <a:lnTo>
                  <a:pt x="106" y="533"/>
                </a:lnTo>
                <a:lnTo>
                  <a:pt x="102" y="529"/>
                </a:lnTo>
                <a:lnTo>
                  <a:pt x="100" y="523"/>
                </a:lnTo>
                <a:lnTo>
                  <a:pt x="98" y="515"/>
                </a:lnTo>
                <a:lnTo>
                  <a:pt x="97" y="508"/>
                </a:lnTo>
                <a:lnTo>
                  <a:pt x="97" y="147"/>
                </a:lnTo>
                <a:lnTo>
                  <a:pt x="438" y="147"/>
                </a:lnTo>
                <a:lnTo>
                  <a:pt x="438" y="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51">
            <a:extLst>
              <a:ext uri="{FF2B5EF4-FFF2-40B4-BE49-F238E27FC236}">
                <a16:creationId xmlns:a16="http://schemas.microsoft.com/office/drawing/2014/main" id="{695D89E8-5156-54C0-5C8F-BF44BA3B3734}"/>
              </a:ext>
            </a:extLst>
          </p:cNvPr>
          <p:cNvSpPr>
            <a:spLocks/>
          </p:cNvSpPr>
          <p:nvPr/>
        </p:nvSpPr>
        <p:spPr bwMode="auto">
          <a:xfrm>
            <a:off x="7382118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6 w 48"/>
              <a:gd name="T3" fmla="*/ 244 h 244"/>
              <a:gd name="T4" fmla="*/ 42 w 48"/>
              <a:gd name="T5" fmla="*/ 243 h 244"/>
              <a:gd name="T6" fmla="*/ 45 w 48"/>
              <a:gd name="T7" fmla="*/ 241 h 244"/>
              <a:gd name="T8" fmla="*/ 48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8 w 48"/>
              <a:gd name="T15" fmla="*/ 8 h 244"/>
              <a:gd name="T16" fmla="*/ 45 w 48"/>
              <a:gd name="T17" fmla="*/ 4 h 244"/>
              <a:gd name="T18" fmla="*/ 42 w 48"/>
              <a:gd name="T19" fmla="*/ 2 h 244"/>
              <a:gd name="T20" fmla="*/ 36 w 48"/>
              <a:gd name="T21" fmla="*/ 0 h 244"/>
              <a:gd name="T22" fmla="*/ 12 w 48"/>
              <a:gd name="T23" fmla="*/ 0 h 244"/>
              <a:gd name="T24" fmla="*/ 7 w 48"/>
              <a:gd name="T25" fmla="*/ 2 h 244"/>
              <a:gd name="T26" fmla="*/ 4 w 48"/>
              <a:gd name="T27" fmla="*/ 4 h 244"/>
              <a:gd name="T28" fmla="*/ 1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1 w 48"/>
              <a:gd name="T35" fmla="*/ 237 h 244"/>
              <a:gd name="T36" fmla="*/ 4 w 48"/>
              <a:gd name="T37" fmla="*/ 241 h 244"/>
              <a:gd name="T38" fmla="*/ 7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6" y="244"/>
                </a:lnTo>
                <a:lnTo>
                  <a:pt x="42" y="243"/>
                </a:lnTo>
                <a:lnTo>
                  <a:pt x="45" y="241"/>
                </a:lnTo>
                <a:lnTo>
                  <a:pt x="48" y="237"/>
                </a:lnTo>
                <a:lnTo>
                  <a:pt x="48" y="233"/>
                </a:lnTo>
                <a:lnTo>
                  <a:pt x="48" y="13"/>
                </a:lnTo>
                <a:lnTo>
                  <a:pt x="48" y="8"/>
                </a:lnTo>
                <a:lnTo>
                  <a:pt x="45" y="4"/>
                </a:lnTo>
                <a:lnTo>
                  <a:pt x="42" y="2"/>
                </a:lnTo>
                <a:lnTo>
                  <a:pt x="36" y="0"/>
                </a:ln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4" y="241"/>
                </a:lnTo>
                <a:lnTo>
                  <a:pt x="7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52">
            <a:extLst>
              <a:ext uri="{FF2B5EF4-FFF2-40B4-BE49-F238E27FC236}">
                <a16:creationId xmlns:a16="http://schemas.microsoft.com/office/drawing/2014/main" id="{9C6D091E-EF22-BD0F-9C43-BEF27D6A2173}"/>
              </a:ext>
            </a:extLst>
          </p:cNvPr>
          <p:cNvSpPr>
            <a:spLocks/>
          </p:cNvSpPr>
          <p:nvPr/>
        </p:nvSpPr>
        <p:spPr bwMode="auto">
          <a:xfrm>
            <a:off x="7435884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5 w 48"/>
              <a:gd name="T3" fmla="*/ 244 h 244"/>
              <a:gd name="T4" fmla="*/ 41 w 48"/>
              <a:gd name="T5" fmla="*/ 243 h 244"/>
              <a:gd name="T6" fmla="*/ 44 w 48"/>
              <a:gd name="T7" fmla="*/ 241 h 244"/>
              <a:gd name="T8" fmla="*/ 47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7 w 48"/>
              <a:gd name="T15" fmla="*/ 8 h 244"/>
              <a:gd name="T16" fmla="*/ 44 w 48"/>
              <a:gd name="T17" fmla="*/ 4 h 244"/>
              <a:gd name="T18" fmla="*/ 41 w 48"/>
              <a:gd name="T19" fmla="*/ 2 h 244"/>
              <a:gd name="T20" fmla="*/ 35 w 48"/>
              <a:gd name="T21" fmla="*/ 0 h 244"/>
              <a:gd name="T22" fmla="*/ 12 w 48"/>
              <a:gd name="T23" fmla="*/ 0 h 244"/>
              <a:gd name="T24" fmla="*/ 6 w 48"/>
              <a:gd name="T25" fmla="*/ 2 h 244"/>
              <a:gd name="T26" fmla="*/ 3 w 48"/>
              <a:gd name="T27" fmla="*/ 4 h 244"/>
              <a:gd name="T28" fmla="*/ 0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0 w 48"/>
              <a:gd name="T35" fmla="*/ 237 h 244"/>
              <a:gd name="T36" fmla="*/ 3 w 48"/>
              <a:gd name="T37" fmla="*/ 241 h 244"/>
              <a:gd name="T38" fmla="*/ 6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5" y="244"/>
                </a:lnTo>
                <a:lnTo>
                  <a:pt x="41" y="243"/>
                </a:lnTo>
                <a:lnTo>
                  <a:pt x="44" y="241"/>
                </a:lnTo>
                <a:lnTo>
                  <a:pt x="47" y="237"/>
                </a:lnTo>
                <a:lnTo>
                  <a:pt x="48" y="233"/>
                </a:lnTo>
                <a:lnTo>
                  <a:pt x="48" y="13"/>
                </a:lnTo>
                <a:lnTo>
                  <a:pt x="47" y="8"/>
                </a:lnTo>
                <a:lnTo>
                  <a:pt x="44" y="4"/>
                </a:lnTo>
                <a:lnTo>
                  <a:pt x="41" y="2"/>
                </a:lnTo>
                <a:lnTo>
                  <a:pt x="35" y="0"/>
                </a:lnTo>
                <a:lnTo>
                  <a:pt x="12" y="0"/>
                </a:lnTo>
                <a:lnTo>
                  <a:pt x="6" y="2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233"/>
                </a:lnTo>
                <a:lnTo>
                  <a:pt x="0" y="237"/>
                </a:lnTo>
                <a:lnTo>
                  <a:pt x="3" y="241"/>
                </a:lnTo>
                <a:lnTo>
                  <a:pt x="6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53">
            <a:extLst>
              <a:ext uri="{FF2B5EF4-FFF2-40B4-BE49-F238E27FC236}">
                <a16:creationId xmlns:a16="http://schemas.microsoft.com/office/drawing/2014/main" id="{918F1C72-7F41-76A8-33E9-261C485470F9}"/>
              </a:ext>
            </a:extLst>
          </p:cNvPr>
          <p:cNvSpPr>
            <a:spLocks/>
          </p:cNvSpPr>
          <p:nvPr/>
        </p:nvSpPr>
        <p:spPr bwMode="auto">
          <a:xfrm>
            <a:off x="7488020" y="4323631"/>
            <a:ext cx="26068" cy="131971"/>
          </a:xfrm>
          <a:custGeom>
            <a:avLst/>
            <a:gdLst>
              <a:gd name="T0" fmla="*/ 12 w 49"/>
              <a:gd name="T1" fmla="*/ 244 h 244"/>
              <a:gd name="T2" fmla="*/ 37 w 49"/>
              <a:gd name="T3" fmla="*/ 244 h 244"/>
              <a:gd name="T4" fmla="*/ 41 w 49"/>
              <a:gd name="T5" fmla="*/ 243 h 244"/>
              <a:gd name="T6" fmla="*/ 45 w 49"/>
              <a:gd name="T7" fmla="*/ 241 h 244"/>
              <a:gd name="T8" fmla="*/ 48 w 49"/>
              <a:gd name="T9" fmla="*/ 237 h 244"/>
              <a:gd name="T10" fmla="*/ 49 w 49"/>
              <a:gd name="T11" fmla="*/ 233 h 244"/>
              <a:gd name="T12" fmla="*/ 49 w 49"/>
              <a:gd name="T13" fmla="*/ 13 h 244"/>
              <a:gd name="T14" fmla="*/ 48 w 49"/>
              <a:gd name="T15" fmla="*/ 8 h 244"/>
              <a:gd name="T16" fmla="*/ 45 w 49"/>
              <a:gd name="T17" fmla="*/ 4 h 244"/>
              <a:gd name="T18" fmla="*/ 41 w 49"/>
              <a:gd name="T19" fmla="*/ 2 h 244"/>
              <a:gd name="T20" fmla="*/ 37 w 49"/>
              <a:gd name="T21" fmla="*/ 0 h 244"/>
              <a:gd name="T22" fmla="*/ 12 w 49"/>
              <a:gd name="T23" fmla="*/ 0 h 244"/>
              <a:gd name="T24" fmla="*/ 8 w 49"/>
              <a:gd name="T25" fmla="*/ 2 h 244"/>
              <a:gd name="T26" fmla="*/ 3 w 49"/>
              <a:gd name="T27" fmla="*/ 4 h 244"/>
              <a:gd name="T28" fmla="*/ 1 w 49"/>
              <a:gd name="T29" fmla="*/ 8 h 244"/>
              <a:gd name="T30" fmla="*/ 0 w 49"/>
              <a:gd name="T31" fmla="*/ 13 h 244"/>
              <a:gd name="T32" fmla="*/ 0 w 49"/>
              <a:gd name="T33" fmla="*/ 233 h 244"/>
              <a:gd name="T34" fmla="*/ 1 w 49"/>
              <a:gd name="T35" fmla="*/ 237 h 244"/>
              <a:gd name="T36" fmla="*/ 3 w 49"/>
              <a:gd name="T37" fmla="*/ 241 h 244"/>
              <a:gd name="T38" fmla="*/ 8 w 49"/>
              <a:gd name="T39" fmla="*/ 243 h 244"/>
              <a:gd name="T40" fmla="*/ 12 w 49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244">
                <a:moveTo>
                  <a:pt x="12" y="244"/>
                </a:moveTo>
                <a:lnTo>
                  <a:pt x="37" y="244"/>
                </a:lnTo>
                <a:lnTo>
                  <a:pt x="41" y="243"/>
                </a:lnTo>
                <a:lnTo>
                  <a:pt x="45" y="241"/>
                </a:lnTo>
                <a:lnTo>
                  <a:pt x="48" y="237"/>
                </a:lnTo>
                <a:lnTo>
                  <a:pt x="49" y="233"/>
                </a:lnTo>
                <a:lnTo>
                  <a:pt x="49" y="13"/>
                </a:lnTo>
                <a:lnTo>
                  <a:pt x="48" y="8"/>
                </a:lnTo>
                <a:lnTo>
                  <a:pt x="45" y="4"/>
                </a:lnTo>
                <a:lnTo>
                  <a:pt x="41" y="2"/>
                </a:lnTo>
                <a:lnTo>
                  <a:pt x="37" y="0"/>
                </a:lnTo>
                <a:lnTo>
                  <a:pt x="12" y="0"/>
                </a:lnTo>
                <a:lnTo>
                  <a:pt x="8" y="2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3" y="241"/>
                </a:lnTo>
                <a:lnTo>
                  <a:pt x="8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54">
            <a:extLst>
              <a:ext uri="{FF2B5EF4-FFF2-40B4-BE49-F238E27FC236}">
                <a16:creationId xmlns:a16="http://schemas.microsoft.com/office/drawing/2014/main" id="{3AC3C345-E29B-621A-F207-B672982A5CBD}"/>
              </a:ext>
            </a:extLst>
          </p:cNvPr>
          <p:cNvSpPr>
            <a:spLocks noEditPoints="1"/>
          </p:cNvSpPr>
          <p:nvPr/>
        </p:nvSpPr>
        <p:spPr bwMode="auto">
          <a:xfrm>
            <a:off x="8055007" y="4204692"/>
            <a:ext cx="317708" cy="317708"/>
          </a:xfrm>
          <a:custGeom>
            <a:avLst/>
            <a:gdLst>
              <a:gd name="T0" fmla="*/ 574 w 585"/>
              <a:gd name="T1" fmla="*/ 5 h 586"/>
              <a:gd name="T2" fmla="*/ 565 w 585"/>
              <a:gd name="T3" fmla="*/ 1 h 586"/>
              <a:gd name="T4" fmla="*/ 25 w 585"/>
              <a:gd name="T5" fmla="*/ 0 h 586"/>
              <a:gd name="T6" fmla="*/ 16 w 585"/>
              <a:gd name="T7" fmla="*/ 2 h 586"/>
              <a:gd name="T8" fmla="*/ 8 w 585"/>
              <a:gd name="T9" fmla="*/ 8 h 586"/>
              <a:gd name="T10" fmla="*/ 3 w 585"/>
              <a:gd name="T11" fmla="*/ 15 h 586"/>
              <a:gd name="T12" fmla="*/ 0 w 585"/>
              <a:gd name="T13" fmla="*/ 25 h 586"/>
              <a:gd name="T14" fmla="*/ 2 w 585"/>
              <a:gd name="T15" fmla="*/ 565 h 586"/>
              <a:gd name="T16" fmla="*/ 5 w 585"/>
              <a:gd name="T17" fmla="*/ 574 h 586"/>
              <a:gd name="T18" fmla="*/ 11 w 585"/>
              <a:gd name="T19" fmla="*/ 581 h 586"/>
              <a:gd name="T20" fmla="*/ 20 w 585"/>
              <a:gd name="T21" fmla="*/ 584 h 586"/>
              <a:gd name="T22" fmla="*/ 561 w 585"/>
              <a:gd name="T23" fmla="*/ 586 h 586"/>
              <a:gd name="T24" fmla="*/ 570 w 585"/>
              <a:gd name="T25" fmla="*/ 583 h 586"/>
              <a:gd name="T26" fmla="*/ 578 w 585"/>
              <a:gd name="T27" fmla="*/ 578 h 586"/>
              <a:gd name="T28" fmla="*/ 584 w 585"/>
              <a:gd name="T29" fmla="*/ 570 h 586"/>
              <a:gd name="T30" fmla="*/ 585 w 585"/>
              <a:gd name="T31" fmla="*/ 561 h 586"/>
              <a:gd name="T32" fmla="*/ 585 w 585"/>
              <a:gd name="T33" fmla="*/ 20 h 586"/>
              <a:gd name="T34" fmla="*/ 581 w 585"/>
              <a:gd name="T35" fmla="*/ 12 h 586"/>
              <a:gd name="T36" fmla="*/ 268 w 585"/>
              <a:gd name="T37" fmla="*/ 463 h 586"/>
              <a:gd name="T38" fmla="*/ 265 w 585"/>
              <a:gd name="T39" fmla="*/ 472 h 586"/>
              <a:gd name="T40" fmla="*/ 256 w 585"/>
              <a:gd name="T41" fmla="*/ 475 h 586"/>
              <a:gd name="T42" fmla="*/ 68 w 585"/>
              <a:gd name="T43" fmla="*/ 474 h 586"/>
              <a:gd name="T44" fmla="*/ 62 w 585"/>
              <a:gd name="T45" fmla="*/ 468 h 586"/>
              <a:gd name="T46" fmla="*/ 62 w 585"/>
              <a:gd name="T47" fmla="*/ 74 h 586"/>
              <a:gd name="T48" fmla="*/ 65 w 585"/>
              <a:gd name="T49" fmla="*/ 65 h 586"/>
              <a:gd name="T50" fmla="*/ 74 w 585"/>
              <a:gd name="T51" fmla="*/ 62 h 586"/>
              <a:gd name="T52" fmla="*/ 261 w 585"/>
              <a:gd name="T53" fmla="*/ 63 h 586"/>
              <a:gd name="T54" fmla="*/ 267 w 585"/>
              <a:gd name="T55" fmla="*/ 69 h 586"/>
              <a:gd name="T56" fmla="*/ 268 w 585"/>
              <a:gd name="T57" fmla="*/ 463 h 586"/>
              <a:gd name="T58" fmla="*/ 523 w 585"/>
              <a:gd name="T59" fmla="*/ 322 h 586"/>
              <a:gd name="T60" fmla="*/ 517 w 585"/>
              <a:gd name="T61" fmla="*/ 329 h 586"/>
              <a:gd name="T62" fmla="*/ 330 w 585"/>
              <a:gd name="T63" fmla="*/ 330 h 586"/>
              <a:gd name="T64" fmla="*/ 320 w 585"/>
              <a:gd name="T65" fmla="*/ 326 h 586"/>
              <a:gd name="T66" fmla="*/ 317 w 585"/>
              <a:gd name="T67" fmla="*/ 317 h 586"/>
              <a:gd name="T68" fmla="*/ 318 w 585"/>
              <a:gd name="T69" fmla="*/ 69 h 586"/>
              <a:gd name="T70" fmla="*/ 324 w 585"/>
              <a:gd name="T71" fmla="*/ 63 h 586"/>
              <a:gd name="T72" fmla="*/ 512 w 585"/>
              <a:gd name="T73" fmla="*/ 62 h 586"/>
              <a:gd name="T74" fmla="*/ 521 w 585"/>
              <a:gd name="T75" fmla="*/ 65 h 586"/>
              <a:gd name="T76" fmla="*/ 524 w 585"/>
              <a:gd name="T77" fmla="*/ 74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5" h="586">
                <a:moveTo>
                  <a:pt x="578" y="8"/>
                </a:moveTo>
                <a:lnTo>
                  <a:pt x="574" y="5"/>
                </a:lnTo>
                <a:lnTo>
                  <a:pt x="570" y="2"/>
                </a:lnTo>
                <a:lnTo>
                  <a:pt x="565" y="1"/>
                </a:lnTo>
                <a:lnTo>
                  <a:pt x="56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5"/>
                </a:lnTo>
                <a:lnTo>
                  <a:pt x="8" y="8"/>
                </a:lnTo>
                <a:lnTo>
                  <a:pt x="5" y="12"/>
                </a:lnTo>
                <a:lnTo>
                  <a:pt x="3" y="15"/>
                </a:lnTo>
                <a:lnTo>
                  <a:pt x="2" y="21"/>
                </a:lnTo>
                <a:lnTo>
                  <a:pt x="0" y="25"/>
                </a:lnTo>
                <a:lnTo>
                  <a:pt x="0" y="561"/>
                </a:lnTo>
                <a:lnTo>
                  <a:pt x="2" y="565"/>
                </a:lnTo>
                <a:lnTo>
                  <a:pt x="3" y="570"/>
                </a:lnTo>
                <a:lnTo>
                  <a:pt x="5" y="574"/>
                </a:lnTo>
                <a:lnTo>
                  <a:pt x="8" y="578"/>
                </a:lnTo>
                <a:lnTo>
                  <a:pt x="11" y="581"/>
                </a:lnTo>
                <a:lnTo>
                  <a:pt x="16" y="583"/>
                </a:lnTo>
                <a:lnTo>
                  <a:pt x="20" y="584"/>
                </a:lnTo>
                <a:lnTo>
                  <a:pt x="25" y="586"/>
                </a:lnTo>
                <a:lnTo>
                  <a:pt x="561" y="586"/>
                </a:lnTo>
                <a:lnTo>
                  <a:pt x="565" y="584"/>
                </a:lnTo>
                <a:lnTo>
                  <a:pt x="570" y="583"/>
                </a:lnTo>
                <a:lnTo>
                  <a:pt x="574" y="581"/>
                </a:lnTo>
                <a:lnTo>
                  <a:pt x="578" y="578"/>
                </a:lnTo>
                <a:lnTo>
                  <a:pt x="581" y="574"/>
                </a:lnTo>
                <a:lnTo>
                  <a:pt x="584" y="570"/>
                </a:lnTo>
                <a:lnTo>
                  <a:pt x="585" y="565"/>
                </a:lnTo>
                <a:lnTo>
                  <a:pt x="585" y="561"/>
                </a:lnTo>
                <a:lnTo>
                  <a:pt x="585" y="25"/>
                </a:lnTo>
                <a:lnTo>
                  <a:pt x="585" y="20"/>
                </a:lnTo>
                <a:lnTo>
                  <a:pt x="584" y="15"/>
                </a:lnTo>
                <a:lnTo>
                  <a:pt x="581" y="12"/>
                </a:lnTo>
                <a:lnTo>
                  <a:pt x="578" y="8"/>
                </a:lnTo>
                <a:close/>
                <a:moveTo>
                  <a:pt x="268" y="463"/>
                </a:moveTo>
                <a:lnTo>
                  <a:pt x="267" y="468"/>
                </a:lnTo>
                <a:lnTo>
                  <a:pt x="265" y="472"/>
                </a:lnTo>
                <a:lnTo>
                  <a:pt x="261" y="474"/>
                </a:lnTo>
                <a:lnTo>
                  <a:pt x="256" y="475"/>
                </a:lnTo>
                <a:lnTo>
                  <a:pt x="74" y="475"/>
                </a:lnTo>
                <a:lnTo>
                  <a:pt x="68" y="474"/>
                </a:lnTo>
                <a:lnTo>
                  <a:pt x="65" y="472"/>
                </a:lnTo>
                <a:lnTo>
                  <a:pt x="62" y="468"/>
                </a:lnTo>
                <a:lnTo>
                  <a:pt x="62" y="463"/>
                </a:lnTo>
                <a:lnTo>
                  <a:pt x="62" y="74"/>
                </a:lnTo>
                <a:lnTo>
                  <a:pt x="62" y="69"/>
                </a:lnTo>
                <a:lnTo>
                  <a:pt x="65" y="65"/>
                </a:lnTo>
                <a:lnTo>
                  <a:pt x="68" y="63"/>
                </a:lnTo>
                <a:lnTo>
                  <a:pt x="74" y="62"/>
                </a:lnTo>
                <a:lnTo>
                  <a:pt x="256" y="62"/>
                </a:lnTo>
                <a:lnTo>
                  <a:pt x="261" y="63"/>
                </a:lnTo>
                <a:lnTo>
                  <a:pt x="265" y="65"/>
                </a:lnTo>
                <a:lnTo>
                  <a:pt x="267" y="69"/>
                </a:lnTo>
                <a:lnTo>
                  <a:pt x="268" y="74"/>
                </a:lnTo>
                <a:lnTo>
                  <a:pt x="268" y="463"/>
                </a:lnTo>
                <a:close/>
                <a:moveTo>
                  <a:pt x="524" y="317"/>
                </a:moveTo>
                <a:lnTo>
                  <a:pt x="523" y="322"/>
                </a:lnTo>
                <a:lnTo>
                  <a:pt x="521" y="326"/>
                </a:lnTo>
                <a:lnTo>
                  <a:pt x="517" y="329"/>
                </a:lnTo>
                <a:lnTo>
                  <a:pt x="512" y="330"/>
                </a:lnTo>
                <a:lnTo>
                  <a:pt x="330" y="330"/>
                </a:lnTo>
                <a:lnTo>
                  <a:pt x="324" y="329"/>
                </a:lnTo>
                <a:lnTo>
                  <a:pt x="320" y="326"/>
                </a:lnTo>
                <a:lnTo>
                  <a:pt x="318" y="322"/>
                </a:lnTo>
                <a:lnTo>
                  <a:pt x="317" y="317"/>
                </a:lnTo>
                <a:lnTo>
                  <a:pt x="317" y="74"/>
                </a:lnTo>
                <a:lnTo>
                  <a:pt x="318" y="69"/>
                </a:lnTo>
                <a:lnTo>
                  <a:pt x="320" y="65"/>
                </a:lnTo>
                <a:lnTo>
                  <a:pt x="324" y="63"/>
                </a:lnTo>
                <a:lnTo>
                  <a:pt x="330" y="62"/>
                </a:lnTo>
                <a:lnTo>
                  <a:pt x="512" y="62"/>
                </a:lnTo>
                <a:lnTo>
                  <a:pt x="517" y="63"/>
                </a:lnTo>
                <a:lnTo>
                  <a:pt x="521" y="65"/>
                </a:lnTo>
                <a:lnTo>
                  <a:pt x="523" y="69"/>
                </a:lnTo>
                <a:lnTo>
                  <a:pt x="524" y="74"/>
                </a:lnTo>
                <a:lnTo>
                  <a:pt x="524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56">
            <a:extLst>
              <a:ext uri="{FF2B5EF4-FFF2-40B4-BE49-F238E27FC236}">
                <a16:creationId xmlns:a16="http://schemas.microsoft.com/office/drawing/2014/main" id="{F1E2BF8B-695C-FE35-9C01-7C4F6D3911C8}"/>
              </a:ext>
            </a:extLst>
          </p:cNvPr>
          <p:cNvSpPr>
            <a:spLocks/>
          </p:cNvSpPr>
          <p:nvPr/>
        </p:nvSpPr>
        <p:spPr bwMode="auto">
          <a:xfrm>
            <a:off x="8881046" y="4204692"/>
            <a:ext cx="195513" cy="317708"/>
          </a:xfrm>
          <a:custGeom>
            <a:avLst/>
            <a:gdLst>
              <a:gd name="T0" fmla="*/ 259 w 360"/>
              <a:gd name="T1" fmla="*/ 489 h 586"/>
              <a:gd name="T2" fmla="*/ 238 w 360"/>
              <a:gd name="T3" fmla="*/ 483 h 586"/>
              <a:gd name="T4" fmla="*/ 220 w 360"/>
              <a:gd name="T5" fmla="*/ 473 h 586"/>
              <a:gd name="T6" fmla="*/ 211 w 360"/>
              <a:gd name="T7" fmla="*/ 462 h 586"/>
              <a:gd name="T8" fmla="*/ 205 w 360"/>
              <a:gd name="T9" fmla="*/ 446 h 586"/>
              <a:gd name="T10" fmla="*/ 202 w 360"/>
              <a:gd name="T11" fmla="*/ 414 h 586"/>
              <a:gd name="T12" fmla="*/ 202 w 360"/>
              <a:gd name="T13" fmla="*/ 240 h 586"/>
              <a:gd name="T14" fmla="*/ 340 w 360"/>
              <a:gd name="T15" fmla="*/ 148 h 586"/>
              <a:gd name="T16" fmla="*/ 202 w 360"/>
              <a:gd name="T17" fmla="*/ 0 h 586"/>
              <a:gd name="T18" fmla="*/ 115 w 360"/>
              <a:gd name="T19" fmla="*/ 22 h 586"/>
              <a:gd name="T20" fmla="*/ 105 w 360"/>
              <a:gd name="T21" fmla="*/ 60 h 586"/>
              <a:gd name="T22" fmla="*/ 91 w 360"/>
              <a:gd name="T23" fmla="*/ 90 h 586"/>
              <a:gd name="T24" fmla="*/ 70 w 360"/>
              <a:gd name="T25" fmla="*/ 115 h 586"/>
              <a:gd name="T26" fmla="*/ 46 w 360"/>
              <a:gd name="T27" fmla="*/ 135 h 586"/>
              <a:gd name="T28" fmla="*/ 17 w 360"/>
              <a:gd name="T29" fmla="*/ 151 h 586"/>
              <a:gd name="T30" fmla="*/ 0 w 360"/>
              <a:gd name="T31" fmla="*/ 240 h 586"/>
              <a:gd name="T32" fmla="*/ 65 w 360"/>
              <a:gd name="T33" fmla="*/ 445 h 586"/>
              <a:gd name="T34" fmla="*/ 67 w 360"/>
              <a:gd name="T35" fmla="*/ 481 h 586"/>
              <a:gd name="T36" fmla="*/ 73 w 360"/>
              <a:gd name="T37" fmla="*/ 507 h 586"/>
              <a:gd name="T38" fmla="*/ 84 w 360"/>
              <a:gd name="T39" fmla="*/ 526 h 586"/>
              <a:gd name="T40" fmla="*/ 104 w 360"/>
              <a:gd name="T41" fmla="*/ 547 h 586"/>
              <a:gd name="T42" fmla="*/ 127 w 360"/>
              <a:gd name="T43" fmla="*/ 563 h 586"/>
              <a:gd name="T44" fmla="*/ 155 w 360"/>
              <a:gd name="T45" fmla="*/ 575 h 586"/>
              <a:gd name="T46" fmla="*/ 189 w 360"/>
              <a:gd name="T47" fmla="*/ 582 h 586"/>
              <a:gd name="T48" fmla="*/ 227 w 360"/>
              <a:gd name="T49" fmla="*/ 586 h 586"/>
              <a:gd name="T50" fmla="*/ 261 w 360"/>
              <a:gd name="T51" fmla="*/ 583 h 586"/>
              <a:gd name="T52" fmla="*/ 293 w 360"/>
              <a:gd name="T53" fmla="*/ 578 h 586"/>
              <a:gd name="T54" fmla="*/ 324 w 360"/>
              <a:gd name="T55" fmla="*/ 568 h 586"/>
              <a:gd name="T56" fmla="*/ 360 w 360"/>
              <a:gd name="T57" fmla="*/ 553 h 586"/>
              <a:gd name="T58" fmla="*/ 349 w 360"/>
              <a:gd name="T59" fmla="*/ 468 h 586"/>
              <a:gd name="T60" fmla="*/ 327 w 360"/>
              <a:gd name="T61" fmla="*/ 479 h 586"/>
              <a:gd name="T62" fmla="*/ 304 w 360"/>
              <a:gd name="T63" fmla="*/ 486 h 586"/>
              <a:gd name="T64" fmla="*/ 283 w 360"/>
              <a:gd name="T65" fmla="*/ 48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0" h="586">
                <a:moveTo>
                  <a:pt x="272" y="489"/>
                </a:moveTo>
                <a:lnTo>
                  <a:pt x="259" y="489"/>
                </a:lnTo>
                <a:lnTo>
                  <a:pt x="248" y="487"/>
                </a:lnTo>
                <a:lnTo>
                  <a:pt x="238" y="483"/>
                </a:lnTo>
                <a:lnTo>
                  <a:pt x="227" y="479"/>
                </a:lnTo>
                <a:lnTo>
                  <a:pt x="220" y="473"/>
                </a:lnTo>
                <a:lnTo>
                  <a:pt x="215" y="468"/>
                </a:lnTo>
                <a:lnTo>
                  <a:pt x="211" y="462"/>
                </a:lnTo>
                <a:lnTo>
                  <a:pt x="207" y="455"/>
                </a:lnTo>
                <a:lnTo>
                  <a:pt x="205" y="446"/>
                </a:lnTo>
                <a:lnTo>
                  <a:pt x="203" y="432"/>
                </a:lnTo>
                <a:lnTo>
                  <a:pt x="202" y="414"/>
                </a:lnTo>
                <a:lnTo>
                  <a:pt x="202" y="390"/>
                </a:lnTo>
                <a:lnTo>
                  <a:pt x="202" y="240"/>
                </a:lnTo>
                <a:lnTo>
                  <a:pt x="340" y="240"/>
                </a:lnTo>
                <a:lnTo>
                  <a:pt x="340" y="148"/>
                </a:lnTo>
                <a:lnTo>
                  <a:pt x="202" y="148"/>
                </a:lnTo>
                <a:lnTo>
                  <a:pt x="202" y="0"/>
                </a:lnTo>
                <a:lnTo>
                  <a:pt x="119" y="0"/>
                </a:lnTo>
                <a:lnTo>
                  <a:pt x="115" y="22"/>
                </a:lnTo>
                <a:lnTo>
                  <a:pt x="111" y="41"/>
                </a:lnTo>
                <a:lnTo>
                  <a:pt x="105" y="60"/>
                </a:lnTo>
                <a:lnTo>
                  <a:pt x="98" y="75"/>
                </a:lnTo>
                <a:lnTo>
                  <a:pt x="91" y="90"/>
                </a:lnTo>
                <a:lnTo>
                  <a:pt x="81" y="103"/>
                </a:lnTo>
                <a:lnTo>
                  <a:pt x="70" y="115"/>
                </a:lnTo>
                <a:lnTo>
                  <a:pt x="59" y="126"/>
                </a:lnTo>
                <a:lnTo>
                  <a:pt x="46" y="135"/>
                </a:lnTo>
                <a:lnTo>
                  <a:pt x="32" y="144"/>
                </a:lnTo>
                <a:lnTo>
                  <a:pt x="17" y="151"/>
                </a:lnTo>
                <a:lnTo>
                  <a:pt x="0" y="158"/>
                </a:lnTo>
                <a:lnTo>
                  <a:pt x="0" y="240"/>
                </a:lnTo>
                <a:lnTo>
                  <a:pt x="65" y="240"/>
                </a:lnTo>
                <a:lnTo>
                  <a:pt x="65" y="445"/>
                </a:lnTo>
                <a:lnTo>
                  <a:pt x="65" y="465"/>
                </a:lnTo>
                <a:lnTo>
                  <a:pt x="67" y="481"/>
                </a:lnTo>
                <a:lnTo>
                  <a:pt x="69" y="495"/>
                </a:lnTo>
                <a:lnTo>
                  <a:pt x="73" y="507"/>
                </a:lnTo>
                <a:lnTo>
                  <a:pt x="78" y="516"/>
                </a:lnTo>
                <a:lnTo>
                  <a:pt x="84" y="526"/>
                </a:lnTo>
                <a:lnTo>
                  <a:pt x="93" y="537"/>
                </a:lnTo>
                <a:lnTo>
                  <a:pt x="104" y="547"/>
                </a:lnTo>
                <a:lnTo>
                  <a:pt x="115" y="555"/>
                </a:lnTo>
                <a:lnTo>
                  <a:pt x="127" y="563"/>
                </a:lnTo>
                <a:lnTo>
                  <a:pt x="141" y="569"/>
                </a:lnTo>
                <a:lnTo>
                  <a:pt x="155" y="575"/>
                </a:lnTo>
                <a:lnTo>
                  <a:pt x="172" y="579"/>
                </a:lnTo>
                <a:lnTo>
                  <a:pt x="189" y="582"/>
                </a:lnTo>
                <a:lnTo>
                  <a:pt x="207" y="584"/>
                </a:lnTo>
                <a:lnTo>
                  <a:pt x="227" y="586"/>
                </a:lnTo>
                <a:lnTo>
                  <a:pt x="244" y="584"/>
                </a:lnTo>
                <a:lnTo>
                  <a:pt x="261" y="583"/>
                </a:lnTo>
                <a:lnTo>
                  <a:pt x="277" y="581"/>
                </a:lnTo>
                <a:lnTo>
                  <a:pt x="293" y="578"/>
                </a:lnTo>
                <a:lnTo>
                  <a:pt x="308" y="574"/>
                </a:lnTo>
                <a:lnTo>
                  <a:pt x="324" y="568"/>
                </a:lnTo>
                <a:lnTo>
                  <a:pt x="341" y="562"/>
                </a:lnTo>
                <a:lnTo>
                  <a:pt x="360" y="553"/>
                </a:lnTo>
                <a:lnTo>
                  <a:pt x="360" y="461"/>
                </a:lnTo>
                <a:lnTo>
                  <a:pt x="349" y="468"/>
                </a:lnTo>
                <a:lnTo>
                  <a:pt x="338" y="473"/>
                </a:lnTo>
                <a:lnTo>
                  <a:pt x="327" y="479"/>
                </a:lnTo>
                <a:lnTo>
                  <a:pt x="316" y="483"/>
                </a:lnTo>
                <a:lnTo>
                  <a:pt x="304" y="486"/>
                </a:lnTo>
                <a:lnTo>
                  <a:pt x="294" y="488"/>
                </a:lnTo>
                <a:lnTo>
                  <a:pt x="283" y="489"/>
                </a:lnTo>
                <a:lnTo>
                  <a:pt x="272" y="4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62">
            <a:extLst>
              <a:ext uri="{FF2B5EF4-FFF2-40B4-BE49-F238E27FC236}">
                <a16:creationId xmlns:a16="http://schemas.microsoft.com/office/drawing/2014/main" id="{0968B0D0-4BAE-575B-0417-C05EFE66B472}"/>
              </a:ext>
            </a:extLst>
          </p:cNvPr>
          <p:cNvSpPr>
            <a:spLocks/>
          </p:cNvSpPr>
          <p:nvPr/>
        </p:nvSpPr>
        <p:spPr bwMode="auto">
          <a:xfrm>
            <a:off x="8121806" y="3634448"/>
            <a:ext cx="105903" cy="175962"/>
          </a:xfrm>
          <a:custGeom>
            <a:avLst/>
            <a:gdLst>
              <a:gd name="T0" fmla="*/ 146 w 195"/>
              <a:gd name="T1" fmla="*/ 224 h 322"/>
              <a:gd name="T2" fmla="*/ 143 w 195"/>
              <a:gd name="T3" fmla="*/ 243 h 322"/>
              <a:gd name="T4" fmla="*/ 131 w 195"/>
              <a:gd name="T5" fmla="*/ 259 h 322"/>
              <a:gd name="T6" fmla="*/ 116 w 195"/>
              <a:gd name="T7" fmla="*/ 270 h 322"/>
              <a:gd name="T8" fmla="*/ 98 w 195"/>
              <a:gd name="T9" fmla="*/ 273 h 322"/>
              <a:gd name="T10" fmla="*/ 79 w 195"/>
              <a:gd name="T11" fmla="*/ 270 h 322"/>
              <a:gd name="T12" fmla="*/ 64 w 195"/>
              <a:gd name="T13" fmla="*/ 259 h 322"/>
              <a:gd name="T14" fmla="*/ 52 w 195"/>
              <a:gd name="T15" fmla="*/ 243 h 322"/>
              <a:gd name="T16" fmla="*/ 49 w 195"/>
              <a:gd name="T17" fmla="*/ 224 h 322"/>
              <a:gd name="T18" fmla="*/ 47 w 195"/>
              <a:gd name="T19" fmla="*/ 216 h 322"/>
              <a:gd name="T20" fmla="*/ 42 w 195"/>
              <a:gd name="T21" fmla="*/ 207 h 322"/>
              <a:gd name="T22" fmla="*/ 34 w 195"/>
              <a:gd name="T23" fmla="*/ 202 h 322"/>
              <a:gd name="T24" fmla="*/ 24 w 195"/>
              <a:gd name="T25" fmla="*/ 201 h 322"/>
              <a:gd name="T26" fmla="*/ 16 w 195"/>
              <a:gd name="T27" fmla="*/ 202 h 322"/>
              <a:gd name="T28" fmla="*/ 8 w 195"/>
              <a:gd name="T29" fmla="*/ 207 h 322"/>
              <a:gd name="T30" fmla="*/ 3 w 195"/>
              <a:gd name="T31" fmla="*/ 216 h 322"/>
              <a:gd name="T32" fmla="*/ 0 w 195"/>
              <a:gd name="T33" fmla="*/ 224 h 322"/>
              <a:gd name="T34" fmla="*/ 3 w 195"/>
              <a:gd name="T35" fmla="*/ 244 h 322"/>
              <a:gd name="T36" fmla="*/ 8 w 195"/>
              <a:gd name="T37" fmla="*/ 261 h 322"/>
              <a:gd name="T38" fmla="*/ 17 w 195"/>
              <a:gd name="T39" fmla="*/ 278 h 322"/>
              <a:gd name="T40" fmla="*/ 30 w 195"/>
              <a:gd name="T41" fmla="*/ 294 h 322"/>
              <a:gd name="T42" fmla="*/ 45 w 195"/>
              <a:gd name="T43" fmla="*/ 305 h 322"/>
              <a:gd name="T44" fmla="*/ 61 w 195"/>
              <a:gd name="T45" fmla="*/ 315 h 322"/>
              <a:gd name="T46" fmla="*/ 78 w 195"/>
              <a:gd name="T47" fmla="*/ 321 h 322"/>
              <a:gd name="T48" fmla="*/ 98 w 195"/>
              <a:gd name="T49" fmla="*/ 322 h 322"/>
              <a:gd name="T50" fmla="*/ 117 w 195"/>
              <a:gd name="T51" fmla="*/ 321 h 322"/>
              <a:gd name="T52" fmla="*/ 134 w 195"/>
              <a:gd name="T53" fmla="*/ 315 h 322"/>
              <a:gd name="T54" fmla="*/ 151 w 195"/>
              <a:gd name="T55" fmla="*/ 305 h 322"/>
              <a:gd name="T56" fmla="*/ 166 w 195"/>
              <a:gd name="T57" fmla="*/ 294 h 322"/>
              <a:gd name="T58" fmla="*/ 179 w 195"/>
              <a:gd name="T59" fmla="*/ 278 h 322"/>
              <a:gd name="T60" fmla="*/ 188 w 195"/>
              <a:gd name="T61" fmla="*/ 261 h 322"/>
              <a:gd name="T62" fmla="*/ 194 w 195"/>
              <a:gd name="T63" fmla="*/ 244 h 322"/>
              <a:gd name="T64" fmla="*/ 195 w 195"/>
              <a:gd name="T65" fmla="*/ 224 h 322"/>
              <a:gd name="T66" fmla="*/ 183 w 195"/>
              <a:gd name="T67" fmla="*/ 1 h 322"/>
              <a:gd name="T68" fmla="*/ 159 w 195"/>
              <a:gd name="T69" fmla="*/ 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5" h="322">
                <a:moveTo>
                  <a:pt x="146" y="4"/>
                </a:moveTo>
                <a:lnTo>
                  <a:pt x="146" y="224"/>
                </a:lnTo>
                <a:lnTo>
                  <a:pt x="145" y="234"/>
                </a:lnTo>
                <a:lnTo>
                  <a:pt x="143" y="243"/>
                </a:lnTo>
                <a:lnTo>
                  <a:pt x="138" y="250"/>
                </a:lnTo>
                <a:lnTo>
                  <a:pt x="131" y="259"/>
                </a:lnTo>
                <a:lnTo>
                  <a:pt x="124" y="265"/>
                </a:lnTo>
                <a:lnTo>
                  <a:pt x="116" y="270"/>
                </a:lnTo>
                <a:lnTo>
                  <a:pt x="107" y="272"/>
                </a:lnTo>
                <a:lnTo>
                  <a:pt x="98" y="273"/>
                </a:lnTo>
                <a:lnTo>
                  <a:pt x="89" y="272"/>
                </a:lnTo>
                <a:lnTo>
                  <a:pt x="79" y="270"/>
                </a:lnTo>
                <a:lnTo>
                  <a:pt x="72" y="265"/>
                </a:lnTo>
                <a:lnTo>
                  <a:pt x="64" y="259"/>
                </a:lnTo>
                <a:lnTo>
                  <a:pt x="58" y="250"/>
                </a:lnTo>
                <a:lnTo>
                  <a:pt x="52" y="243"/>
                </a:lnTo>
                <a:lnTo>
                  <a:pt x="50" y="234"/>
                </a:lnTo>
                <a:lnTo>
                  <a:pt x="49" y="224"/>
                </a:lnTo>
                <a:lnTo>
                  <a:pt x="49" y="220"/>
                </a:lnTo>
                <a:lnTo>
                  <a:pt x="47" y="216"/>
                </a:lnTo>
                <a:lnTo>
                  <a:pt x="45" y="211"/>
                </a:lnTo>
                <a:lnTo>
                  <a:pt x="42" y="207"/>
                </a:lnTo>
                <a:lnTo>
                  <a:pt x="38" y="204"/>
                </a:lnTo>
                <a:lnTo>
                  <a:pt x="34" y="202"/>
                </a:lnTo>
                <a:lnTo>
                  <a:pt x="30" y="201"/>
                </a:lnTo>
                <a:lnTo>
                  <a:pt x="24" y="201"/>
                </a:lnTo>
                <a:lnTo>
                  <a:pt x="20" y="201"/>
                </a:lnTo>
                <a:lnTo>
                  <a:pt x="16" y="202"/>
                </a:lnTo>
                <a:lnTo>
                  <a:pt x="11" y="204"/>
                </a:lnTo>
                <a:lnTo>
                  <a:pt x="8" y="207"/>
                </a:lnTo>
                <a:lnTo>
                  <a:pt x="5" y="211"/>
                </a:lnTo>
                <a:lnTo>
                  <a:pt x="3" y="216"/>
                </a:lnTo>
                <a:lnTo>
                  <a:pt x="0" y="220"/>
                </a:lnTo>
                <a:lnTo>
                  <a:pt x="0" y="224"/>
                </a:lnTo>
                <a:lnTo>
                  <a:pt x="0" y="234"/>
                </a:lnTo>
                <a:lnTo>
                  <a:pt x="3" y="244"/>
                </a:lnTo>
                <a:lnTo>
                  <a:pt x="5" y="252"/>
                </a:lnTo>
                <a:lnTo>
                  <a:pt x="8" y="261"/>
                </a:lnTo>
                <a:lnTo>
                  <a:pt x="11" y="270"/>
                </a:lnTo>
                <a:lnTo>
                  <a:pt x="17" y="278"/>
                </a:lnTo>
                <a:lnTo>
                  <a:pt x="22" y="286"/>
                </a:lnTo>
                <a:lnTo>
                  <a:pt x="30" y="294"/>
                </a:lnTo>
                <a:lnTo>
                  <a:pt x="36" y="300"/>
                </a:lnTo>
                <a:lnTo>
                  <a:pt x="45" y="305"/>
                </a:lnTo>
                <a:lnTo>
                  <a:pt x="52" y="311"/>
                </a:lnTo>
                <a:lnTo>
                  <a:pt x="61" y="315"/>
                </a:lnTo>
                <a:lnTo>
                  <a:pt x="70" y="318"/>
                </a:lnTo>
                <a:lnTo>
                  <a:pt x="78" y="321"/>
                </a:lnTo>
                <a:lnTo>
                  <a:pt x="88" y="322"/>
                </a:lnTo>
                <a:lnTo>
                  <a:pt x="98" y="322"/>
                </a:lnTo>
                <a:lnTo>
                  <a:pt x="107" y="322"/>
                </a:lnTo>
                <a:lnTo>
                  <a:pt x="117" y="321"/>
                </a:lnTo>
                <a:lnTo>
                  <a:pt x="126" y="318"/>
                </a:lnTo>
                <a:lnTo>
                  <a:pt x="134" y="315"/>
                </a:lnTo>
                <a:lnTo>
                  <a:pt x="143" y="311"/>
                </a:lnTo>
                <a:lnTo>
                  <a:pt x="151" y="305"/>
                </a:lnTo>
                <a:lnTo>
                  <a:pt x="159" y="300"/>
                </a:lnTo>
                <a:lnTo>
                  <a:pt x="166" y="294"/>
                </a:lnTo>
                <a:lnTo>
                  <a:pt x="173" y="286"/>
                </a:lnTo>
                <a:lnTo>
                  <a:pt x="179" y="278"/>
                </a:lnTo>
                <a:lnTo>
                  <a:pt x="184" y="270"/>
                </a:lnTo>
                <a:lnTo>
                  <a:pt x="188" y="261"/>
                </a:lnTo>
                <a:lnTo>
                  <a:pt x="191" y="252"/>
                </a:lnTo>
                <a:lnTo>
                  <a:pt x="194" y="244"/>
                </a:lnTo>
                <a:lnTo>
                  <a:pt x="195" y="234"/>
                </a:lnTo>
                <a:lnTo>
                  <a:pt x="195" y="224"/>
                </a:lnTo>
                <a:lnTo>
                  <a:pt x="195" y="4"/>
                </a:lnTo>
                <a:lnTo>
                  <a:pt x="183" y="1"/>
                </a:lnTo>
                <a:lnTo>
                  <a:pt x="171" y="0"/>
                </a:lnTo>
                <a:lnTo>
                  <a:pt x="159" y="1"/>
                </a:lnTo>
                <a:lnTo>
                  <a:pt x="146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63">
            <a:extLst>
              <a:ext uri="{FF2B5EF4-FFF2-40B4-BE49-F238E27FC236}">
                <a16:creationId xmlns:a16="http://schemas.microsoft.com/office/drawing/2014/main" id="{5A181FE5-15C8-476C-89E3-E05537973608}"/>
              </a:ext>
            </a:extLst>
          </p:cNvPr>
          <p:cNvSpPr>
            <a:spLocks/>
          </p:cNvSpPr>
          <p:nvPr/>
        </p:nvSpPr>
        <p:spPr bwMode="auto">
          <a:xfrm>
            <a:off x="8201641" y="3479668"/>
            <a:ext cx="26068" cy="32586"/>
          </a:xfrm>
          <a:custGeom>
            <a:avLst/>
            <a:gdLst>
              <a:gd name="T0" fmla="*/ 49 w 49"/>
              <a:gd name="T1" fmla="*/ 61 h 61"/>
              <a:gd name="T2" fmla="*/ 49 w 49"/>
              <a:gd name="T3" fmla="*/ 23 h 61"/>
              <a:gd name="T4" fmla="*/ 49 w 49"/>
              <a:gd name="T5" fmla="*/ 19 h 61"/>
              <a:gd name="T6" fmla="*/ 48 w 49"/>
              <a:gd name="T7" fmla="*/ 15 h 61"/>
              <a:gd name="T8" fmla="*/ 45 w 49"/>
              <a:gd name="T9" fmla="*/ 10 h 61"/>
              <a:gd name="T10" fmla="*/ 42 w 49"/>
              <a:gd name="T11" fmla="*/ 6 h 61"/>
              <a:gd name="T12" fmla="*/ 38 w 49"/>
              <a:gd name="T13" fmla="*/ 3 h 61"/>
              <a:gd name="T14" fmla="*/ 34 w 49"/>
              <a:gd name="T15" fmla="*/ 1 h 61"/>
              <a:gd name="T16" fmla="*/ 29 w 49"/>
              <a:gd name="T17" fmla="*/ 0 h 61"/>
              <a:gd name="T18" fmla="*/ 25 w 49"/>
              <a:gd name="T19" fmla="*/ 0 h 61"/>
              <a:gd name="T20" fmla="*/ 20 w 49"/>
              <a:gd name="T21" fmla="*/ 0 h 61"/>
              <a:gd name="T22" fmla="*/ 15 w 49"/>
              <a:gd name="T23" fmla="*/ 1 h 61"/>
              <a:gd name="T24" fmla="*/ 11 w 49"/>
              <a:gd name="T25" fmla="*/ 3 h 61"/>
              <a:gd name="T26" fmla="*/ 8 w 49"/>
              <a:gd name="T27" fmla="*/ 6 h 61"/>
              <a:gd name="T28" fmla="*/ 5 w 49"/>
              <a:gd name="T29" fmla="*/ 10 h 61"/>
              <a:gd name="T30" fmla="*/ 2 w 49"/>
              <a:gd name="T31" fmla="*/ 15 h 61"/>
              <a:gd name="T32" fmla="*/ 1 w 49"/>
              <a:gd name="T33" fmla="*/ 19 h 61"/>
              <a:gd name="T34" fmla="*/ 0 w 49"/>
              <a:gd name="T35" fmla="*/ 23 h 61"/>
              <a:gd name="T36" fmla="*/ 0 w 49"/>
              <a:gd name="T37" fmla="*/ 61 h 61"/>
              <a:gd name="T38" fmla="*/ 14 w 49"/>
              <a:gd name="T39" fmla="*/ 60 h 61"/>
              <a:gd name="T40" fmla="*/ 25 w 49"/>
              <a:gd name="T41" fmla="*/ 60 h 61"/>
              <a:gd name="T42" fmla="*/ 35 w 49"/>
              <a:gd name="T43" fmla="*/ 60 h 61"/>
              <a:gd name="T44" fmla="*/ 49 w 49"/>
              <a:gd name="T4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61">
                <a:moveTo>
                  <a:pt x="49" y="61"/>
                </a:moveTo>
                <a:lnTo>
                  <a:pt x="49" y="23"/>
                </a:lnTo>
                <a:lnTo>
                  <a:pt x="49" y="19"/>
                </a:lnTo>
                <a:lnTo>
                  <a:pt x="48" y="15"/>
                </a:lnTo>
                <a:lnTo>
                  <a:pt x="45" y="10"/>
                </a:lnTo>
                <a:lnTo>
                  <a:pt x="42" y="6"/>
                </a:lnTo>
                <a:lnTo>
                  <a:pt x="38" y="3"/>
                </a:lnTo>
                <a:lnTo>
                  <a:pt x="34" y="1"/>
                </a:lnTo>
                <a:lnTo>
                  <a:pt x="29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3"/>
                </a:lnTo>
                <a:lnTo>
                  <a:pt x="0" y="61"/>
                </a:lnTo>
                <a:lnTo>
                  <a:pt x="14" y="60"/>
                </a:lnTo>
                <a:lnTo>
                  <a:pt x="25" y="60"/>
                </a:lnTo>
                <a:lnTo>
                  <a:pt x="35" y="60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64">
            <a:extLst>
              <a:ext uri="{FF2B5EF4-FFF2-40B4-BE49-F238E27FC236}">
                <a16:creationId xmlns:a16="http://schemas.microsoft.com/office/drawing/2014/main" id="{4B35DC63-BC48-AE53-064B-FE3010999E26}"/>
              </a:ext>
            </a:extLst>
          </p:cNvPr>
          <p:cNvSpPr>
            <a:spLocks/>
          </p:cNvSpPr>
          <p:nvPr/>
        </p:nvSpPr>
        <p:spPr bwMode="auto">
          <a:xfrm>
            <a:off x="8043601" y="3518772"/>
            <a:ext cx="343776" cy="151523"/>
          </a:xfrm>
          <a:custGeom>
            <a:avLst/>
            <a:gdLst>
              <a:gd name="T0" fmla="*/ 625 w 633"/>
              <a:gd name="T1" fmla="*/ 200 h 279"/>
              <a:gd name="T2" fmla="*/ 609 w 633"/>
              <a:gd name="T3" fmla="*/ 164 h 279"/>
              <a:gd name="T4" fmla="*/ 588 w 633"/>
              <a:gd name="T5" fmla="*/ 130 h 279"/>
              <a:gd name="T6" fmla="*/ 563 w 633"/>
              <a:gd name="T7" fmla="*/ 99 h 279"/>
              <a:gd name="T8" fmla="*/ 534 w 633"/>
              <a:gd name="T9" fmla="*/ 73 h 279"/>
              <a:gd name="T10" fmla="*/ 492 w 633"/>
              <a:gd name="T11" fmla="*/ 45 h 279"/>
              <a:gd name="T12" fmla="*/ 420 w 633"/>
              <a:gd name="T13" fmla="*/ 15 h 279"/>
              <a:gd name="T14" fmla="*/ 342 w 633"/>
              <a:gd name="T15" fmla="*/ 1 h 279"/>
              <a:gd name="T16" fmla="*/ 280 w 633"/>
              <a:gd name="T17" fmla="*/ 2 h 279"/>
              <a:gd name="T18" fmla="*/ 229 w 633"/>
              <a:gd name="T19" fmla="*/ 11 h 279"/>
              <a:gd name="T20" fmla="*/ 179 w 633"/>
              <a:gd name="T21" fmla="*/ 26 h 279"/>
              <a:gd name="T22" fmla="*/ 133 w 633"/>
              <a:gd name="T23" fmla="*/ 50 h 279"/>
              <a:gd name="T24" fmla="*/ 90 w 633"/>
              <a:gd name="T25" fmla="*/ 80 h 279"/>
              <a:gd name="T26" fmla="*/ 54 w 633"/>
              <a:gd name="T27" fmla="*/ 118 h 279"/>
              <a:gd name="T28" fmla="*/ 25 w 633"/>
              <a:gd name="T29" fmla="*/ 161 h 279"/>
              <a:gd name="T30" fmla="*/ 4 w 633"/>
              <a:gd name="T31" fmla="*/ 208 h 279"/>
              <a:gd name="T32" fmla="*/ 0 w 633"/>
              <a:gd name="T33" fmla="*/ 228 h 279"/>
              <a:gd name="T34" fmla="*/ 7 w 633"/>
              <a:gd name="T35" fmla="*/ 240 h 279"/>
              <a:gd name="T36" fmla="*/ 20 w 633"/>
              <a:gd name="T37" fmla="*/ 237 h 279"/>
              <a:gd name="T38" fmla="*/ 47 w 633"/>
              <a:gd name="T39" fmla="*/ 215 h 279"/>
              <a:gd name="T40" fmla="*/ 73 w 633"/>
              <a:gd name="T41" fmla="*/ 204 h 279"/>
              <a:gd name="T42" fmla="*/ 107 w 633"/>
              <a:gd name="T43" fmla="*/ 203 h 279"/>
              <a:gd name="T44" fmla="*/ 143 w 633"/>
              <a:gd name="T45" fmla="*/ 216 h 279"/>
              <a:gd name="T46" fmla="*/ 174 w 633"/>
              <a:gd name="T47" fmla="*/ 242 h 279"/>
              <a:gd name="T48" fmla="*/ 189 w 633"/>
              <a:gd name="T49" fmla="*/ 263 h 279"/>
              <a:gd name="T50" fmla="*/ 196 w 633"/>
              <a:gd name="T51" fmla="*/ 275 h 279"/>
              <a:gd name="T52" fmla="*/ 205 w 633"/>
              <a:gd name="T53" fmla="*/ 279 h 279"/>
              <a:gd name="T54" fmla="*/ 214 w 633"/>
              <a:gd name="T55" fmla="*/ 275 h 279"/>
              <a:gd name="T56" fmla="*/ 222 w 633"/>
              <a:gd name="T57" fmla="*/ 263 h 279"/>
              <a:gd name="T58" fmla="*/ 237 w 633"/>
              <a:gd name="T59" fmla="*/ 242 h 279"/>
              <a:gd name="T60" fmla="*/ 268 w 633"/>
              <a:gd name="T61" fmla="*/ 216 h 279"/>
              <a:gd name="T62" fmla="*/ 303 w 633"/>
              <a:gd name="T63" fmla="*/ 203 h 279"/>
              <a:gd name="T64" fmla="*/ 341 w 633"/>
              <a:gd name="T65" fmla="*/ 205 h 279"/>
              <a:gd name="T66" fmla="*/ 376 w 633"/>
              <a:gd name="T67" fmla="*/ 224 h 279"/>
              <a:gd name="T68" fmla="*/ 404 w 633"/>
              <a:gd name="T69" fmla="*/ 253 h 279"/>
              <a:gd name="T70" fmla="*/ 413 w 633"/>
              <a:gd name="T71" fmla="*/ 269 h 279"/>
              <a:gd name="T72" fmla="*/ 421 w 633"/>
              <a:gd name="T73" fmla="*/ 278 h 279"/>
              <a:gd name="T74" fmla="*/ 430 w 633"/>
              <a:gd name="T75" fmla="*/ 279 h 279"/>
              <a:gd name="T76" fmla="*/ 437 w 633"/>
              <a:gd name="T77" fmla="*/ 272 h 279"/>
              <a:gd name="T78" fmla="*/ 447 w 633"/>
              <a:gd name="T79" fmla="*/ 257 h 279"/>
              <a:gd name="T80" fmla="*/ 467 w 633"/>
              <a:gd name="T81" fmla="*/ 232 h 279"/>
              <a:gd name="T82" fmla="*/ 500 w 633"/>
              <a:gd name="T83" fmla="*/ 210 h 279"/>
              <a:gd name="T84" fmla="*/ 538 w 633"/>
              <a:gd name="T85" fmla="*/ 202 h 279"/>
              <a:gd name="T86" fmla="*/ 568 w 633"/>
              <a:gd name="T87" fmla="*/ 206 h 279"/>
              <a:gd name="T88" fmla="*/ 594 w 633"/>
              <a:gd name="T89" fmla="*/ 221 h 279"/>
              <a:gd name="T90" fmla="*/ 616 w 633"/>
              <a:gd name="T91" fmla="*/ 240 h 279"/>
              <a:gd name="T92" fmla="*/ 629 w 633"/>
              <a:gd name="T93" fmla="*/ 237 h 279"/>
              <a:gd name="T94" fmla="*/ 633 w 633"/>
              <a:gd name="T95" fmla="*/ 227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3" h="279">
                <a:moveTo>
                  <a:pt x="631" y="226"/>
                </a:moveTo>
                <a:lnTo>
                  <a:pt x="628" y="213"/>
                </a:lnTo>
                <a:lnTo>
                  <a:pt x="625" y="200"/>
                </a:lnTo>
                <a:lnTo>
                  <a:pt x="620" y="188"/>
                </a:lnTo>
                <a:lnTo>
                  <a:pt x="614" y="175"/>
                </a:lnTo>
                <a:lnTo>
                  <a:pt x="609" y="164"/>
                </a:lnTo>
                <a:lnTo>
                  <a:pt x="602" y="152"/>
                </a:lnTo>
                <a:lnTo>
                  <a:pt x="596" y="140"/>
                </a:lnTo>
                <a:lnTo>
                  <a:pt x="588" y="130"/>
                </a:lnTo>
                <a:lnTo>
                  <a:pt x="580" y="120"/>
                </a:lnTo>
                <a:lnTo>
                  <a:pt x="572" y="109"/>
                </a:lnTo>
                <a:lnTo>
                  <a:pt x="563" y="99"/>
                </a:lnTo>
                <a:lnTo>
                  <a:pt x="554" y="91"/>
                </a:lnTo>
                <a:lnTo>
                  <a:pt x="544" y="82"/>
                </a:lnTo>
                <a:lnTo>
                  <a:pt x="534" y="73"/>
                </a:lnTo>
                <a:lnTo>
                  <a:pt x="525" y="66"/>
                </a:lnTo>
                <a:lnTo>
                  <a:pt x="514" y="58"/>
                </a:lnTo>
                <a:lnTo>
                  <a:pt x="492" y="45"/>
                </a:lnTo>
                <a:lnTo>
                  <a:pt x="469" y="34"/>
                </a:lnTo>
                <a:lnTo>
                  <a:pt x="446" y="24"/>
                </a:lnTo>
                <a:lnTo>
                  <a:pt x="420" y="15"/>
                </a:lnTo>
                <a:lnTo>
                  <a:pt x="395" y="9"/>
                </a:lnTo>
                <a:lnTo>
                  <a:pt x="369" y="4"/>
                </a:lnTo>
                <a:lnTo>
                  <a:pt x="342" y="1"/>
                </a:lnTo>
                <a:lnTo>
                  <a:pt x="316" y="0"/>
                </a:lnTo>
                <a:lnTo>
                  <a:pt x="298" y="1"/>
                </a:lnTo>
                <a:lnTo>
                  <a:pt x="280" y="2"/>
                </a:lnTo>
                <a:lnTo>
                  <a:pt x="262" y="4"/>
                </a:lnTo>
                <a:lnTo>
                  <a:pt x="245" y="7"/>
                </a:lnTo>
                <a:lnTo>
                  <a:pt x="229" y="11"/>
                </a:lnTo>
                <a:lnTo>
                  <a:pt x="211" y="15"/>
                </a:lnTo>
                <a:lnTo>
                  <a:pt x="195" y="21"/>
                </a:lnTo>
                <a:lnTo>
                  <a:pt x="179" y="26"/>
                </a:lnTo>
                <a:lnTo>
                  <a:pt x="163" y="34"/>
                </a:lnTo>
                <a:lnTo>
                  <a:pt x="148" y="41"/>
                </a:lnTo>
                <a:lnTo>
                  <a:pt x="133" y="50"/>
                </a:lnTo>
                <a:lnTo>
                  <a:pt x="117" y="58"/>
                </a:lnTo>
                <a:lnTo>
                  <a:pt x="104" y="69"/>
                </a:lnTo>
                <a:lnTo>
                  <a:pt x="90" y="80"/>
                </a:lnTo>
                <a:lnTo>
                  <a:pt x="77" y="92"/>
                </a:lnTo>
                <a:lnTo>
                  <a:pt x="66" y="104"/>
                </a:lnTo>
                <a:lnTo>
                  <a:pt x="54" y="118"/>
                </a:lnTo>
                <a:lnTo>
                  <a:pt x="43" y="131"/>
                </a:lnTo>
                <a:lnTo>
                  <a:pt x="33" y="146"/>
                </a:lnTo>
                <a:lnTo>
                  <a:pt x="25" y="161"/>
                </a:lnTo>
                <a:lnTo>
                  <a:pt x="17" y="176"/>
                </a:lnTo>
                <a:lnTo>
                  <a:pt x="10" y="192"/>
                </a:lnTo>
                <a:lnTo>
                  <a:pt x="4" y="208"/>
                </a:lnTo>
                <a:lnTo>
                  <a:pt x="0" y="226"/>
                </a:lnTo>
                <a:lnTo>
                  <a:pt x="0" y="227"/>
                </a:lnTo>
                <a:lnTo>
                  <a:pt x="0" y="228"/>
                </a:lnTo>
                <a:lnTo>
                  <a:pt x="0" y="233"/>
                </a:lnTo>
                <a:lnTo>
                  <a:pt x="3" y="237"/>
                </a:lnTo>
                <a:lnTo>
                  <a:pt x="7" y="240"/>
                </a:lnTo>
                <a:lnTo>
                  <a:pt x="12" y="241"/>
                </a:lnTo>
                <a:lnTo>
                  <a:pt x="16" y="240"/>
                </a:lnTo>
                <a:lnTo>
                  <a:pt x="20" y="237"/>
                </a:lnTo>
                <a:lnTo>
                  <a:pt x="29" y="229"/>
                </a:lnTo>
                <a:lnTo>
                  <a:pt x="39" y="221"/>
                </a:lnTo>
                <a:lnTo>
                  <a:pt x="47" y="215"/>
                </a:lnTo>
                <a:lnTo>
                  <a:pt x="56" y="211"/>
                </a:lnTo>
                <a:lnTo>
                  <a:pt x="64" y="206"/>
                </a:lnTo>
                <a:lnTo>
                  <a:pt x="73" y="204"/>
                </a:lnTo>
                <a:lnTo>
                  <a:pt x="84" y="202"/>
                </a:lnTo>
                <a:lnTo>
                  <a:pt x="95" y="202"/>
                </a:lnTo>
                <a:lnTo>
                  <a:pt x="107" y="203"/>
                </a:lnTo>
                <a:lnTo>
                  <a:pt x="120" y="205"/>
                </a:lnTo>
                <a:lnTo>
                  <a:pt x="131" y="210"/>
                </a:lnTo>
                <a:lnTo>
                  <a:pt x="143" y="216"/>
                </a:lnTo>
                <a:lnTo>
                  <a:pt x="154" y="224"/>
                </a:lnTo>
                <a:lnTo>
                  <a:pt x="164" y="232"/>
                </a:lnTo>
                <a:lnTo>
                  <a:pt x="174" y="242"/>
                </a:lnTo>
                <a:lnTo>
                  <a:pt x="182" y="253"/>
                </a:lnTo>
                <a:lnTo>
                  <a:pt x="185" y="257"/>
                </a:lnTo>
                <a:lnTo>
                  <a:pt x="189" y="263"/>
                </a:lnTo>
                <a:lnTo>
                  <a:pt x="192" y="269"/>
                </a:lnTo>
                <a:lnTo>
                  <a:pt x="194" y="272"/>
                </a:lnTo>
                <a:lnTo>
                  <a:pt x="196" y="275"/>
                </a:lnTo>
                <a:lnTo>
                  <a:pt x="199" y="278"/>
                </a:lnTo>
                <a:lnTo>
                  <a:pt x="202" y="279"/>
                </a:lnTo>
                <a:lnTo>
                  <a:pt x="205" y="279"/>
                </a:lnTo>
                <a:lnTo>
                  <a:pt x="208" y="279"/>
                </a:lnTo>
                <a:lnTo>
                  <a:pt x="211" y="278"/>
                </a:lnTo>
                <a:lnTo>
                  <a:pt x="214" y="275"/>
                </a:lnTo>
                <a:lnTo>
                  <a:pt x="216" y="272"/>
                </a:lnTo>
                <a:lnTo>
                  <a:pt x="218" y="269"/>
                </a:lnTo>
                <a:lnTo>
                  <a:pt x="222" y="263"/>
                </a:lnTo>
                <a:lnTo>
                  <a:pt x="225" y="257"/>
                </a:lnTo>
                <a:lnTo>
                  <a:pt x="229" y="253"/>
                </a:lnTo>
                <a:lnTo>
                  <a:pt x="237" y="242"/>
                </a:lnTo>
                <a:lnTo>
                  <a:pt x="246" y="232"/>
                </a:lnTo>
                <a:lnTo>
                  <a:pt x="257" y="224"/>
                </a:lnTo>
                <a:lnTo>
                  <a:pt x="268" y="216"/>
                </a:lnTo>
                <a:lnTo>
                  <a:pt x="278" y="210"/>
                </a:lnTo>
                <a:lnTo>
                  <a:pt x="290" y="205"/>
                </a:lnTo>
                <a:lnTo>
                  <a:pt x="303" y="203"/>
                </a:lnTo>
                <a:lnTo>
                  <a:pt x="316" y="202"/>
                </a:lnTo>
                <a:lnTo>
                  <a:pt x="328" y="203"/>
                </a:lnTo>
                <a:lnTo>
                  <a:pt x="341" y="205"/>
                </a:lnTo>
                <a:lnTo>
                  <a:pt x="353" y="210"/>
                </a:lnTo>
                <a:lnTo>
                  <a:pt x="365" y="216"/>
                </a:lnTo>
                <a:lnTo>
                  <a:pt x="376" y="224"/>
                </a:lnTo>
                <a:lnTo>
                  <a:pt x="385" y="232"/>
                </a:lnTo>
                <a:lnTo>
                  <a:pt x="395" y="242"/>
                </a:lnTo>
                <a:lnTo>
                  <a:pt x="404" y="253"/>
                </a:lnTo>
                <a:lnTo>
                  <a:pt x="407" y="257"/>
                </a:lnTo>
                <a:lnTo>
                  <a:pt x="410" y="263"/>
                </a:lnTo>
                <a:lnTo>
                  <a:pt x="413" y="269"/>
                </a:lnTo>
                <a:lnTo>
                  <a:pt x="415" y="272"/>
                </a:lnTo>
                <a:lnTo>
                  <a:pt x="418" y="275"/>
                </a:lnTo>
                <a:lnTo>
                  <a:pt x="421" y="278"/>
                </a:lnTo>
                <a:lnTo>
                  <a:pt x="423" y="279"/>
                </a:lnTo>
                <a:lnTo>
                  <a:pt x="426" y="279"/>
                </a:lnTo>
                <a:lnTo>
                  <a:pt x="430" y="279"/>
                </a:lnTo>
                <a:lnTo>
                  <a:pt x="433" y="278"/>
                </a:lnTo>
                <a:lnTo>
                  <a:pt x="435" y="275"/>
                </a:lnTo>
                <a:lnTo>
                  <a:pt x="437" y="272"/>
                </a:lnTo>
                <a:lnTo>
                  <a:pt x="439" y="269"/>
                </a:lnTo>
                <a:lnTo>
                  <a:pt x="442" y="263"/>
                </a:lnTo>
                <a:lnTo>
                  <a:pt x="447" y="257"/>
                </a:lnTo>
                <a:lnTo>
                  <a:pt x="449" y="253"/>
                </a:lnTo>
                <a:lnTo>
                  <a:pt x="458" y="242"/>
                </a:lnTo>
                <a:lnTo>
                  <a:pt x="467" y="232"/>
                </a:lnTo>
                <a:lnTo>
                  <a:pt x="477" y="224"/>
                </a:lnTo>
                <a:lnTo>
                  <a:pt x="489" y="216"/>
                </a:lnTo>
                <a:lnTo>
                  <a:pt x="500" y="210"/>
                </a:lnTo>
                <a:lnTo>
                  <a:pt x="513" y="205"/>
                </a:lnTo>
                <a:lnTo>
                  <a:pt x="525" y="203"/>
                </a:lnTo>
                <a:lnTo>
                  <a:pt x="538" y="202"/>
                </a:lnTo>
                <a:lnTo>
                  <a:pt x="548" y="202"/>
                </a:lnTo>
                <a:lnTo>
                  <a:pt x="558" y="204"/>
                </a:lnTo>
                <a:lnTo>
                  <a:pt x="568" y="206"/>
                </a:lnTo>
                <a:lnTo>
                  <a:pt x="576" y="211"/>
                </a:lnTo>
                <a:lnTo>
                  <a:pt x="585" y="215"/>
                </a:lnTo>
                <a:lnTo>
                  <a:pt x="594" y="221"/>
                </a:lnTo>
                <a:lnTo>
                  <a:pt x="602" y="229"/>
                </a:lnTo>
                <a:lnTo>
                  <a:pt x="611" y="237"/>
                </a:lnTo>
                <a:lnTo>
                  <a:pt x="616" y="240"/>
                </a:lnTo>
                <a:lnTo>
                  <a:pt x="621" y="241"/>
                </a:lnTo>
                <a:lnTo>
                  <a:pt x="625" y="240"/>
                </a:lnTo>
                <a:lnTo>
                  <a:pt x="629" y="237"/>
                </a:lnTo>
                <a:lnTo>
                  <a:pt x="631" y="233"/>
                </a:lnTo>
                <a:lnTo>
                  <a:pt x="633" y="228"/>
                </a:lnTo>
                <a:lnTo>
                  <a:pt x="633" y="227"/>
                </a:lnTo>
                <a:lnTo>
                  <a:pt x="631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67">
            <a:extLst>
              <a:ext uri="{FF2B5EF4-FFF2-40B4-BE49-F238E27FC236}">
                <a16:creationId xmlns:a16="http://schemas.microsoft.com/office/drawing/2014/main" id="{B12D189E-0A4F-6B1B-D821-65916DAD5514}"/>
              </a:ext>
            </a:extLst>
          </p:cNvPr>
          <p:cNvSpPr>
            <a:spLocks/>
          </p:cNvSpPr>
          <p:nvPr/>
        </p:nvSpPr>
        <p:spPr bwMode="auto">
          <a:xfrm>
            <a:off x="9648431" y="3486185"/>
            <a:ext cx="317708" cy="317708"/>
          </a:xfrm>
          <a:custGeom>
            <a:avLst/>
            <a:gdLst>
              <a:gd name="T0" fmla="*/ 541 w 584"/>
              <a:gd name="T1" fmla="*/ 140 h 584"/>
              <a:gd name="T2" fmla="*/ 507 w 584"/>
              <a:gd name="T3" fmla="*/ 96 h 584"/>
              <a:gd name="T4" fmla="*/ 466 w 584"/>
              <a:gd name="T5" fmla="*/ 58 h 584"/>
              <a:gd name="T6" fmla="*/ 418 w 584"/>
              <a:gd name="T7" fmla="*/ 29 h 584"/>
              <a:gd name="T8" fmla="*/ 364 w 584"/>
              <a:gd name="T9" fmla="*/ 8 h 584"/>
              <a:gd name="T10" fmla="*/ 306 w 584"/>
              <a:gd name="T11" fmla="*/ 0 h 584"/>
              <a:gd name="T12" fmla="*/ 250 w 584"/>
              <a:gd name="T13" fmla="*/ 3 h 584"/>
              <a:gd name="T14" fmla="*/ 196 w 584"/>
              <a:gd name="T15" fmla="*/ 16 h 584"/>
              <a:gd name="T16" fmla="*/ 145 w 584"/>
              <a:gd name="T17" fmla="*/ 38 h 584"/>
              <a:gd name="T18" fmla="*/ 100 w 584"/>
              <a:gd name="T19" fmla="*/ 71 h 584"/>
              <a:gd name="T20" fmla="*/ 35 w 584"/>
              <a:gd name="T21" fmla="*/ 27 h 584"/>
              <a:gd name="T22" fmla="*/ 21 w 584"/>
              <a:gd name="T23" fmla="*/ 23 h 584"/>
              <a:gd name="T24" fmla="*/ 3 w 584"/>
              <a:gd name="T25" fmla="*/ 34 h 584"/>
              <a:gd name="T26" fmla="*/ 0 w 584"/>
              <a:gd name="T27" fmla="*/ 223 h 584"/>
              <a:gd name="T28" fmla="*/ 10 w 584"/>
              <a:gd name="T29" fmla="*/ 239 h 584"/>
              <a:gd name="T30" fmla="*/ 194 w 584"/>
              <a:gd name="T31" fmla="*/ 243 h 584"/>
              <a:gd name="T32" fmla="*/ 217 w 584"/>
              <a:gd name="T33" fmla="*/ 227 h 584"/>
              <a:gd name="T34" fmla="*/ 219 w 584"/>
              <a:gd name="T35" fmla="*/ 213 h 584"/>
              <a:gd name="T36" fmla="*/ 211 w 584"/>
              <a:gd name="T37" fmla="*/ 201 h 584"/>
              <a:gd name="T38" fmla="*/ 204 w 584"/>
              <a:gd name="T39" fmla="*/ 118 h 584"/>
              <a:gd name="T40" fmla="*/ 273 w 584"/>
              <a:gd name="T41" fmla="*/ 98 h 584"/>
              <a:gd name="T42" fmla="*/ 348 w 584"/>
              <a:gd name="T43" fmla="*/ 105 h 584"/>
              <a:gd name="T44" fmla="*/ 415 w 584"/>
              <a:gd name="T45" fmla="*/ 141 h 584"/>
              <a:gd name="T46" fmla="*/ 463 w 584"/>
              <a:gd name="T47" fmla="*/ 199 h 584"/>
              <a:gd name="T48" fmla="*/ 486 w 584"/>
              <a:gd name="T49" fmla="*/ 272 h 584"/>
              <a:gd name="T50" fmla="*/ 478 w 584"/>
              <a:gd name="T51" fmla="*/ 349 h 584"/>
              <a:gd name="T52" fmla="*/ 441 w 584"/>
              <a:gd name="T53" fmla="*/ 415 h 584"/>
              <a:gd name="T54" fmla="*/ 384 w 584"/>
              <a:gd name="T55" fmla="*/ 463 h 584"/>
              <a:gd name="T56" fmla="*/ 311 w 584"/>
              <a:gd name="T57" fmla="*/ 485 h 584"/>
              <a:gd name="T58" fmla="*/ 258 w 584"/>
              <a:gd name="T59" fmla="*/ 483 h 584"/>
              <a:gd name="T60" fmla="*/ 216 w 584"/>
              <a:gd name="T61" fmla="*/ 471 h 584"/>
              <a:gd name="T62" fmla="*/ 178 w 584"/>
              <a:gd name="T63" fmla="*/ 450 h 584"/>
              <a:gd name="T64" fmla="*/ 144 w 584"/>
              <a:gd name="T65" fmla="*/ 420 h 584"/>
              <a:gd name="T66" fmla="*/ 124 w 584"/>
              <a:gd name="T67" fmla="*/ 407 h 584"/>
              <a:gd name="T68" fmla="*/ 64 w 584"/>
              <a:gd name="T69" fmla="*/ 470 h 584"/>
              <a:gd name="T70" fmla="*/ 88 w 584"/>
              <a:gd name="T71" fmla="*/ 502 h 584"/>
              <a:gd name="T72" fmla="*/ 139 w 584"/>
              <a:gd name="T73" fmla="*/ 542 h 584"/>
              <a:gd name="T74" fmla="*/ 197 w 584"/>
              <a:gd name="T75" fmla="*/ 569 h 584"/>
              <a:gd name="T76" fmla="*/ 259 w 584"/>
              <a:gd name="T77" fmla="*/ 583 h 584"/>
              <a:gd name="T78" fmla="*/ 320 w 584"/>
              <a:gd name="T79" fmla="*/ 583 h 584"/>
              <a:gd name="T80" fmla="*/ 378 w 584"/>
              <a:gd name="T81" fmla="*/ 571 h 584"/>
              <a:gd name="T82" fmla="*/ 431 w 584"/>
              <a:gd name="T83" fmla="*/ 548 h 584"/>
              <a:gd name="T84" fmla="*/ 477 w 584"/>
              <a:gd name="T85" fmla="*/ 517 h 584"/>
              <a:gd name="T86" fmla="*/ 517 w 584"/>
              <a:gd name="T87" fmla="*/ 478 h 584"/>
              <a:gd name="T88" fmla="*/ 548 w 584"/>
              <a:gd name="T89" fmla="*/ 431 h 584"/>
              <a:gd name="T90" fmla="*/ 571 w 584"/>
              <a:gd name="T91" fmla="*/ 377 h 584"/>
              <a:gd name="T92" fmla="*/ 582 w 584"/>
              <a:gd name="T93" fmla="*/ 321 h 584"/>
              <a:gd name="T94" fmla="*/ 582 w 584"/>
              <a:gd name="T95" fmla="*/ 262 h 584"/>
              <a:gd name="T96" fmla="*/ 571 w 584"/>
              <a:gd name="T97" fmla="*/ 20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0" y="179"/>
                </a:moveTo>
                <a:lnTo>
                  <a:pt x="555" y="165"/>
                </a:lnTo>
                <a:lnTo>
                  <a:pt x="548" y="152"/>
                </a:lnTo>
                <a:lnTo>
                  <a:pt x="541" y="140"/>
                </a:lnTo>
                <a:lnTo>
                  <a:pt x="533" y="128"/>
                </a:lnTo>
                <a:lnTo>
                  <a:pt x="526" y="116"/>
                </a:lnTo>
                <a:lnTo>
                  <a:pt x="517" y="105"/>
                </a:lnTo>
                <a:lnTo>
                  <a:pt x="507" y="96"/>
                </a:lnTo>
                <a:lnTo>
                  <a:pt x="499" y="85"/>
                </a:lnTo>
                <a:lnTo>
                  <a:pt x="488" y="75"/>
                </a:lnTo>
                <a:lnTo>
                  <a:pt x="477" y="67"/>
                </a:lnTo>
                <a:lnTo>
                  <a:pt x="466" y="58"/>
                </a:lnTo>
                <a:lnTo>
                  <a:pt x="455" y="50"/>
                </a:lnTo>
                <a:lnTo>
                  <a:pt x="444" y="43"/>
                </a:lnTo>
                <a:lnTo>
                  <a:pt x="431" y="35"/>
                </a:lnTo>
                <a:lnTo>
                  <a:pt x="418" y="29"/>
                </a:lnTo>
                <a:lnTo>
                  <a:pt x="405" y="22"/>
                </a:lnTo>
                <a:lnTo>
                  <a:pt x="392" y="17"/>
                </a:lnTo>
                <a:lnTo>
                  <a:pt x="378" y="13"/>
                </a:lnTo>
                <a:lnTo>
                  <a:pt x="364" y="8"/>
                </a:lnTo>
                <a:lnTo>
                  <a:pt x="350" y="5"/>
                </a:lnTo>
                <a:lnTo>
                  <a:pt x="336" y="3"/>
                </a:lnTo>
                <a:lnTo>
                  <a:pt x="320" y="1"/>
                </a:lnTo>
                <a:lnTo>
                  <a:pt x="306" y="0"/>
                </a:lnTo>
                <a:lnTo>
                  <a:pt x="291" y="0"/>
                </a:lnTo>
                <a:lnTo>
                  <a:pt x="277" y="0"/>
                </a:lnTo>
                <a:lnTo>
                  <a:pt x="264" y="1"/>
                </a:lnTo>
                <a:lnTo>
                  <a:pt x="250" y="3"/>
                </a:lnTo>
                <a:lnTo>
                  <a:pt x="236" y="5"/>
                </a:lnTo>
                <a:lnTo>
                  <a:pt x="223" y="8"/>
                </a:lnTo>
                <a:lnTo>
                  <a:pt x="209" y="11"/>
                </a:lnTo>
                <a:lnTo>
                  <a:pt x="196" y="16"/>
                </a:lnTo>
                <a:lnTo>
                  <a:pt x="183" y="21"/>
                </a:lnTo>
                <a:lnTo>
                  <a:pt x="170" y="27"/>
                </a:lnTo>
                <a:lnTo>
                  <a:pt x="157" y="32"/>
                </a:lnTo>
                <a:lnTo>
                  <a:pt x="145" y="38"/>
                </a:lnTo>
                <a:lnTo>
                  <a:pt x="134" y="46"/>
                </a:lnTo>
                <a:lnTo>
                  <a:pt x="123" y="54"/>
                </a:lnTo>
                <a:lnTo>
                  <a:pt x="111" y="62"/>
                </a:lnTo>
                <a:lnTo>
                  <a:pt x="100" y="71"/>
                </a:lnTo>
                <a:lnTo>
                  <a:pt x="90" y="81"/>
                </a:lnTo>
                <a:lnTo>
                  <a:pt x="41" y="31"/>
                </a:lnTo>
                <a:lnTo>
                  <a:pt x="37" y="29"/>
                </a:lnTo>
                <a:lnTo>
                  <a:pt x="35" y="27"/>
                </a:lnTo>
                <a:lnTo>
                  <a:pt x="32" y="24"/>
                </a:lnTo>
                <a:lnTo>
                  <a:pt x="29" y="24"/>
                </a:lnTo>
                <a:lnTo>
                  <a:pt x="26" y="23"/>
                </a:lnTo>
                <a:lnTo>
                  <a:pt x="21" y="23"/>
                </a:lnTo>
                <a:lnTo>
                  <a:pt x="18" y="24"/>
                </a:lnTo>
                <a:lnTo>
                  <a:pt x="15" y="25"/>
                </a:lnTo>
                <a:lnTo>
                  <a:pt x="8" y="30"/>
                </a:lnTo>
                <a:lnTo>
                  <a:pt x="3" y="34"/>
                </a:lnTo>
                <a:lnTo>
                  <a:pt x="1" y="41"/>
                </a:lnTo>
                <a:lnTo>
                  <a:pt x="0" y="48"/>
                </a:lnTo>
                <a:lnTo>
                  <a:pt x="0" y="219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6"/>
                </a:lnTo>
                <a:lnTo>
                  <a:pt x="10" y="239"/>
                </a:lnTo>
                <a:lnTo>
                  <a:pt x="15" y="241"/>
                </a:lnTo>
                <a:lnTo>
                  <a:pt x="19" y="243"/>
                </a:lnTo>
                <a:lnTo>
                  <a:pt x="23" y="243"/>
                </a:lnTo>
                <a:lnTo>
                  <a:pt x="194" y="243"/>
                </a:lnTo>
                <a:lnTo>
                  <a:pt x="202" y="243"/>
                </a:lnTo>
                <a:lnTo>
                  <a:pt x="208" y="239"/>
                </a:lnTo>
                <a:lnTo>
                  <a:pt x="212" y="235"/>
                </a:lnTo>
                <a:lnTo>
                  <a:pt x="217" y="227"/>
                </a:lnTo>
                <a:lnTo>
                  <a:pt x="218" y="224"/>
                </a:lnTo>
                <a:lnTo>
                  <a:pt x="219" y="221"/>
                </a:lnTo>
                <a:lnTo>
                  <a:pt x="219" y="218"/>
                </a:lnTo>
                <a:lnTo>
                  <a:pt x="219" y="213"/>
                </a:lnTo>
                <a:lnTo>
                  <a:pt x="218" y="210"/>
                </a:lnTo>
                <a:lnTo>
                  <a:pt x="216" y="208"/>
                </a:lnTo>
                <a:lnTo>
                  <a:pt x="213" y="205"/>
                </a:lnTo>
                <a:lnTo>
                  <a:pt x="211" y="201"/>
                </a:lnTo>
                <a:lnTo>
                  <a:pt x="159" y="149"/>
                </a:lnTo>
                <a:lnTo>
                  <a:pt x="172" y="137"/>
                </a:lnTo>
                <a:lnTo>
                  <a:pt x="188" y="127"/>
                </a:lnTo>
                <a:lnTo>
                  <a:pt x="204" y="118"/>
                </a:lnTo>
                <a:lnTo>
                  <a:pt x="220" y="111"/>
                </a:lnTo>
                <a:lnTo>
                  <a:pt x="237" y="104"/>
                </a:lnTo>
                <a:lnTo>
                  <a:pt x="255" y="100"/>
                </a:lnTo>
                <a:lnTo>
                  <a:pt x="273" y="98"/>
                </a:lnTo>
                <a:lnTo>
                  <a:pt x="291" y="97"/>
                </a:lnTo>
                <a:lnTo>
                  <a:pt x="311" y="98"/>
                </a:lnTo>
                <a:lnTo>
                  <a:pt x="330" y="101"/>
                </a:lnTo>
                <a:lnTo>
                  <a:pt x="348" y="105"/>
                </a:lnTo>
                <a:lnTo>
                  <a:pt x="367" y="112"/>
                </a:lnTo>
                <a:lnTo>
                  <a:pt x="384" y="121"/>
                </a:lnTo>
                <a:lnTo>
                  <a:pt x="400" y="130"/>
                </a:lnTo>
                <a:lnTo>
                  <a:pt x="415" y="141"/>
                </a:lnTo>
                <a:lnTo>
                  <a:pt x="429" y="154"/>
                </a:lnTo>
                <a:lnTo>
                  <a:pt x="441" y="168"/>
                </a:lnTo>
                <a:lnTo>
                  <a:pt x="453" y="183"/>
                </a:lnTo>
                <a:lnTo>
                  <a:pt x="463" y="199"/>
                </a:lnTo>
                <a:lnTo>
                  <a:pt x="471" y="217"/>
                </a:lnTo>
                <a:lnTo>
                  <a:pt x="478" y="234"/>
                </a:lnTo>
                <a:lnTo>
                  <a:pt x="482" y="253"/>
                </a:lnTo>
                <a:lnTo>
                  <a:pt x="486" y="272"/>
                </a:lnTo>
                <a:lnTo>
                  <a:pt x="487" y="292"/>
                </a:lnTo>
                <a:lnTo>
                  <a:pt x="486" y="312"/>
                </a:lnTo>
                <a:lnTo>
                  <a:pt x="482" y="330"/>
                </a:lnTo>
                <a:lnTo>
                  <a:pt x="478" y="349"/>
                </a:lnTo>
                <a:lnTo>
                  <a:pt x="471" y="367"/>
                </a:lnTo>
                <a:lnTo>
                  <a:pt x="463" y="385"/>
                </a:lnTo>
                <a:lnTo>
                  <a:pt x="453" y="401"/>
                </a:lnTo>
                <a:lnTo>
                  <a:pt x="441" y="415"/>
                </a:lnTo>
                <a:lnTo>
                  <a:pt x="429" y="429"/>
                </a:lnTo>
                <a:lnTo>
                  <a:pt x="415" y="442"/>
                </a:lnTo>
                <a:lnTo>
                  <a:pt x="400" y="453"/>
                </a:lnTo>
                <a:lnTo>
                  <a:pt x="384" y="463"/>
                </a:lnTo>
                <a:lnTo>
                  <a:pt x="367" y="471"/>
                </a:lnTo>
                <a:lnTo>
                  <a:pt x="348" y="478"/>
                </a:lnTo>
                <a:lnTo>
                  <a:pt x="330" y="482"/>
                </a:lnTo>
                <a:lnTo>
                  <a:pt x="311" y="485"/>
                </a:lnTo>
                <a:lnTo>
                  <a:pt x="291" y="487"/>
                </a:lnTo>
                <a:lnTo>
                  <a:pt x="280" y="487"/>
                </a:lnTo>
                <a:lnTo>
                  <a:pt x="270" y="485"/>
                </a:lnTo>
                <a:lnTo>
                  <a:pt x="258" y="483"/>
                </a:lnTo>
                <a:lnTo>
                  <a:pt x="247" y="481"/>
                </a:lnTo>
                <a:lnTo>
                  <a:pt x="237" y="479"/>
                </a:lnTo>
                <a:lnTo>
                  <a:pt x="226" y="476"/>
                </a:lnTo>
                <a:lnTo>
                  <a:pt x="216" y="471"/>
                </a:lnTo>
                <a:lnTo>
                  <a:pt x="206" y="467"/>
                </a:lnTo>
                <a:lnTo>
                  <a:pt x="196" y="462"/>
                </a:lnTo>
                <a:lnTo>
                  <a:pt x="186" y="456"/>
                </a:lnTo>
                <a:lnTo>
                  <a:pt x="178" y="450"/>
                </a:lnTo>
                <a:lnTo>
                  <a:pt x="168" y="443"/>
                </a:lnTo>
                <a:lnTo>
                  <a:pt x="161" y="436"/>
                </a:lnTo>
                <a:lnTo>
                  <a:pt x="152" y="428"/>
                </a:lnTo>
                <a:lnTo>
                  <a:pt x="144" y="420"/>
                </a:lnTo>
                <a:lnTo>
                  <a:pt x="138" y="411"/>
                </a:lnTo>
                <a:lnTo>
                  <a:pt x="135" y="408"/>
                </a:lnTo>
                <a:lnTo>
                  <a:pt x="129" y="407"/>
                </a:lnTo>
                <a:lnTo>
                  <a:pt x="124" y="407"/>
                </a:lnTo>
                <a:lnTo>
                  <a:pt x="120" y="410"/>
                </a:lnTo>
                <a:lnTo>
                  <a:pt x="68" y="462"/>
                </a:lnTo>
                <a:lnTo>
                  <a:pt x="66" y="466"/>
                </a:lnTo>
                <a:lnTo>
                  <a:pt x="64" y="470"/>
                </a:lnTo>
                <a:lnTo>
                  <a:pt x="64" y="475"/>
                </a:lnTo>
                <a:lnTo>
                  <a:pt x="67" y="479"/>
                </a:lnTo>
                <a:lnTo>
                  <a:pt x="77" y="491"/>
                </a:lnTo>
                <a:lnTo>
                  <a:pt x="88" y="502"/>
                </a:lnTo>
                <a:lnTo>
                  <a:pt x="100" y="512"/>
                </a:lnTo>
                <a:lnTo>
                  <a:pt x="112" y="523"/>
                </a:lnTo>
                <a:lnTo>
                  <a:pt x="125" y="533"/>
                </a:lnTo>
                <a:lnTo>
                  <a:pt x="139" y="542"/>
                </a:lnTo>
                <a:lnTo>
                  <a:pt x="153" y="549"/>
                </a:lnTo>
                <a:lnTo>
                  <a:pt x="167" y="557"/>
                </a:lnTo>
                <a:lnTo>
                  <a:pt x="182" y="563"/>
                </a:lnTo>
                <a:lnTo>
                  <a:pt x="197" y="569"/>
                </a:lnTo>
                <a:lnTo>
                  <a:pt x="212" y="573"/>
                </a:lnTo>
                <a:lnTo>
                  <a:pt x="228" y="577"/>
                </a:lnTo>
                <a:lnTo>
                  <a:pt x="244" y="580"/>
                </a:lnTo>
                <a:lnTo>
                  <a:pt x="259" y="583"/>
                </a:lnTo>
                <a:lnTo>
                  <a:pt x="275" y="584"/>
                </a:lnTo>
                <a:lnTo>
                  <a:pt x="291" y="584"/>
                </a:lnTo>
                <a:lnTo>
                  <a:pt x="306" y="584"/>
                </a:lnTo>
                <a:lnTo>
                  <a:pt x="320" y="583"/>
                </a:lnTo>
                <a:lnTo>
                  <a:pt x="336" y="580"/>
                </a:lnTo>
                <a:lnTo>
                  <a:pt x="350" y="578"/>
                </a:lnTo>
                <a:lnTo>
                  <a:pt x="364" y="575"/>
                </a:lnTo>
                <a:lnTo>
                  <a:pt x="378" y="571"/>
                </a:lnTo>
                <a:lnTo>
                  <a:pt x="392" y="566"/>
                </a:lnTo>
                <a:lnTo>
                  <a:pt x="405" y="561"/>
                </a:lnTo>
                <a:lnTo>
                  <a:pt x="418" y="555"/>
                </a:lnTo>
                <a:lnTo>
                  <a:pt x="431" y="548"/>
                </a:lnTo>
                <a:lnTo>
                  <a:pt x="444" y="541"/>
                </a:lnTo>
                <a:lnTo>
                  <a:pt x="455" y="533"/>
                </a:lnTo>
                <a:lnTo>
                  <a:pt x="466" y="525"/>
                </a:lnTo>
                <a:lnTo>
                  <a:pt x="477" y="517"/>
                </a:lnTo>
                <a:lnTo>
                  <a:pt x="488" y="508"/>
                </a:lnTo>
                <a:lnTo>
                  <a:pt x="499" y="498"/>
                </a:lnTo>
                <a:lnTo>
                  <a:pt x="507" y="489"/>
                </a:lnTo>
                <a:lnTo>
                  <a:pt x="517" y="478"/>
                </a:lnTo>
                <a:lnTo>
                  <a:pt x="526" y="467"/>
                </a:lnTo>
                <a:lnTo>
                  <a:pt x="533" y="455"/>
                </a:lnTo>
                <a:lnTo>
                  <a:pt x="541" y="443"/>
                </a:lnTo>
                <a:lnTo>
                  <a:pt x="548" y="431"/>
                </a:lnTo>
                <a:lnTo>
                  <a:pt x="555" y="419"/>
                </a:lnTo>
                <a:lnTo>
                  <a:pt x="560" y="406"/>
                </a:lnTo>
                <a:lnTo>
                  <a:pt x="566" y="392"/>
                </a:lnTo>
                <a:lnTo>
                  <a:pt x="571" y="377"/>
                </a:lnTo>
                <a:lnTo>
                  <a:pt x="574" y="363"/>
                </a:lnTo>
                <a:lnTo>
                  <a:pt x="577" y="349"/>
                </a:lnTo>
                <a:lnTo>
                  <a:pt x="581" y="335"/>
                </a:lnTo>
                <a:lnTo>
                  <a:pt x="582" y="321"/>
                </a:lnTo>
                <a:lnTo>
                  <a:pt x="583" y="306"/>
                </a:lnTo>
                <a:lnTo>
                  <a:pt x="584" y="292"/>
                </a:lnTo>
                <a:lnTo>
                  <a:pt x="583" y="277"/>
                </a:lnTo>
                <a:lnTo>
                  <a:pt x="582" y="262"/>
                </a:lnTo>
                <a:lnTo>
                  <a:pt x="581" y="248"/>
                </a:lnTo>
                <a:lnTo>
                  <a:pt x="577" y="234"/>
                </a:lnTo>
                <a:lnTo>
                  <a:pt x="574" y="220"/>
                </a:lnTo>
                <a:lnTo>
                  <a:pt x="571" y="206"/>
                </a:lnTo>
                <a:lnTo>
                  <a:pt x="566" y="192"/>
                </a:lnTo>
                <a:lnTo>
                  <a:pt x="560" y="17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76">
            <a:extLst>
              <a:ext uri="{FF2B5EF4-FFF2-40B4-BE49-F238E27FC236}">
                <a16:creationId xmlns:a16="http://schemas.microsoft.com/office/drawing/2014/main" id="{29EC1D76-35EF-0AB0-F94A-40B2EEB06B7F}"/>
              </a:ext>
            </a:extLst>
          </p:cNvPr>
          <p:cNvSpPr>
            <a:spLocks/>
          </p:cNvSpPr>
          <p:nvPr/>
        </p:nvSpPr>
        <p:spPr bwMode="auto">
          <a:xfrm>
            <a:off x="8874529" y="3583942"/>
            <a:ext cx="206917" cy="120566"/>
          </a:xfrm>
          <a:custGeom>
            <a:avLst/>
            <a:gdLst>
              <a:gd name="T0" fmla="*/ 376 w 380"/>
              <a:gd name="T1" fmla="*/ 181 h 221"/>
              <a:gd name="T2" fmla="*/ 199 w 380"/>
              <a:gd name="T3" fmla="*/ 4 h 221"/>
              <a:gd name="T4" fmla="*/ 195 w 380"/>
              <a:gd name="T5" fmla="*/ 1 h 221"/>
              <a:gd name="T6" fmla="*/ 190 w 380"/>
              <a:gd name="T7" fmla="*/ 0 h 221"/>
              <a:gd name="T8" fmla="*/ 185 w 380"/>
              <a:gd name="T9" fmla="*/ 1 h 221"/>
              <a:gd name="T10" fmla="*/ 182 w 380"/>
              <a:gd name="T11" fmla="*/ 4 h 221"/>
              <a:gd name="T12" fmla="*/ 3 w 380"/>
              <a:gd name="T13" fmla="*/ 181 h 221"/>
              <a:gd name="T14" fmla="*/ 1 w 380"/>
              <a:gd name="T15" fmla="*/ 186 h 221"/>
              <a:gd name="T16" fmla="*/ 0 w 380"/>
              <a:gd name="T17" fmla="*/ 190 h 221"/>
              <a:gd name="T18" fmla="*/ 1 w 380"/>
              <a:gd name="T19" fmla="*/ 194 h 221"/>
              <a:gd name="T20" fmla="*/ 3 w 380"/>
              <a:gd name="T21" fmla="*/ 199 h 221"/>
              <a:gd name="T22" fmla="*/ 23 w 380"/>
              <a:gd name="T23" fmla="*/ 218 h 221"/>
              <a:gd name="T24" fmla="*/ 27 w 380"/>
              <a:gd name="T25" fmla="*/ 220 h 221"/>
              <a:gd name="T26" fmla="*/ 32 w 380"/>
              <a:gd name="T27" fmla="*/ 221 h 221"/>
              <a:gd name="T28" fmla="*/ 36 w 380"/>
              <a:gd name="T29" fmla="*/ 220 h 221"/>
              <a:gd name="T30" fmla="*/ 40 w 380"/>
              <a:gd name="T31" fmla="*/ 218 h 221"/>
              <a:gd name="T32" fmla="*/ 190 w 380"/>
              <a:gd name="T33" fmla="*/ 68 h 221"/>
              <a:gd name="T34" fmla="*/ 339 w 380"/>
              <a:gd name="T35" fmla="*/ 218 h 221"/>
              <a:gd name="T36" fmla="*/ 344 w 380"/>
              <a:gd name="T37" fmla="*/ 220 h 221"/>
              <a:gd name="T38" fmla="*/ 348 w 380"/>
              <a:gd name="T39" fmla="*/ 221 h 221"/>
              <a:gd name="T40" fmla="*/ 353 w 380"/>
              <a:gd name="T41" fmla="*/ 220 h 221"/>
              <a:gd name="T42" fmla="*/ 357 w 380"/>
              <a:gd name="T43" fmla="*/ 218 h 221"/>
              <a:gd name="T44" fmla="*/ 376 w 380"/>
              <a:gd name="T45" fmla="*/ 199 h 221"/>
              <a:gd name="T46" fmla="*/ 379 w 380"/>
              <a:gd name="T47" fmla="*/ 194 h 221"/>
              <a:gd name="T48" fmla="*/ 380 w 380"/>
              <a:gd name="T49" fmla="*/ 190 h 221"/>
              <a:gd name="T50" fmla="*/ 379 w 380"/>
              <a:gd name="T51" fmla="*/ 186 h 221"/>
              <a:gd name="T52" fmla="*/ 376 w 380"/>
              <a:gd name="T53" fmla="*/ 18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0" h="221">
                <a:moveTo>
                  <a:pt x="376" y="181"/>
                </a:moveTo>
                <a:lnTo>
                  <a:pt x="199" y="4"/>
                </a:lnTo>
                <a:lnTo>
                  <a:pt x="195" y="1"/>
                </a:lnTo>
                <a:lnTo>
                  <a:pt x="190" y="0"/>
                </a:lnTo>
                <a:lnTo>
                  <a:pt x="185" y="1"/>
                </a:lnTo>
                <a:lnTo>
                  <a:pt x="182" y="4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9"/>
                </a:lnTo>
                <a:lnTo>
                  <a:pt x="23" y="218"/>
                </a:lnTo>
                <a:lnTo>
                  <a:pt x="27" y="220"/>
                </a:lnTo>
                <a:lnTo>
                  <a:pt x="32" y="221"/>
                </a:lnTo>
                <a:lnTo>
                  <a:pt x="36" y="220"/>
                </a:lnTo>
                <a:lnTo>
                  <a:pt x="40" y="218"/>
                </a:lnTo>
                <a:lnTo>
                  <a:pt x="190" y="68"/>
                </a:lnTo>
                <a:lnTo>
                  <a:pt x="339" y="218"/>
                </a:lnTo>
                <a:lnTo>
                  <a:pt x="344" y="220"/>
                </a:lnTo>
                <a:lnTo>
                  <a:pt x="348" y="221"/>
                </a:lnTo>
                <a:lnTo>
                  <a:pt x="353" y="220"/>
                </a:lnTo>
                <a:lnTo>
                  <a:pt x="357" y="218"/>
                </a:lnTo>
                <a:lnTo>
                  <a:pt x="376" y="199"/>
                </a:lnTo>
                <a:lnTo>
                  <a:pt x="379" y="194"/>
                </a:lnTo>
                <a:lnTo>
                  <a:pt x="380" y="190"/>
                </a:lnTo>
                <a:lnTo>
                  <a:pt x="379" y="186"/>
                </a:lnTo>
                <a:lnTo>
                  <a:pt x="376" y="1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78">
            <a:extLst>
              <a:ext uri="{FF2B5EF4-FFF2-40B4-BE49-F238E27FC236}">
                <a16:creationId xmlns:a16="http://schemas.microsoft.com/office/drawing/2014/main" id="{2FFFC6B0-18B8-E0A7-A60F-325A850889CB}"/>
              </a:ext>
            </a:extLst>
          </p:cNvPr>
          <p:cNvSpPr>
            <a:spLocks noEditPoints="1"/>
          </p:cNvSpPr>
          <p:nvPr/>
        </p:nvSpPr>
        <p:spPr bwMode="auto">
          <a:xfrm>
            <a:off x="7276216" y="3704508"/>
            <a:ext cx="343776" cy="105903"/>
          </a:xfrm>
          <a:custGeom>
            <a:avLst/>
            <a:gdLst>
              <a:gd name="T0" fmla="*/ 617 w 633"/>
              <a:gd name="T1" fmla="*/ 7 h 195"/>
              <a:gd name="T2" fmla="*/ 604 w 633"/>
              <a:gd name="T3" fmla="*/ 1 h 195"/>
              <a:gd name="T4" fmla="*/ 434 w 633"/>
              <a:gd name="T5" fmla="*/ 0 h 195"/>
              <a:gd name="T6" fmla="*/ 423 w 633"/>
              <a:gd name="T7" fmla="*/ 20 h 195"/>
              <a:gd name="T8" fmla="*/ 407 w 633"/>
              <a:gd name="T9" fmla="*/ 35 h 195"/>
              <a:gd name="T10" fmla="*/ 388 w 633"/>
              <a:gd name="T11" fmla="*/ 46 h 195"/>
              <a:gd name="T12" fmla="*/ 365 w 633"/>
              <a:gd name="T13" fmla="*/ 49 h 195"/>
              <a:gd name="T14" fmla="*/ 257 w 633"/>
              <a:gd name="T15" fmla="*/ 48 h 195"/>
              <a:gd name="T16" fmla="*/ 236 w 633"/>
              <a:gd name="T17" fmla="*/ 41 h 195"/>
              <a:gd name="T18" fmla="*/ 217 w 633"/>
              <a:gd name="T19" fmla="*/ 28 h 195"/>
              <a:gd name="T20" fmla="*/ 204 w 633"/>
              <a:gd name="T21" fmla="*/ 10 h 195"/>
              <a:gd name="T22" fmla="*/ 37 w 633"/>
              <a:gd name="T23" fmla="*/ 0 h 195"/>
              <a:gd name="T24" fmla="*/ 23 w 633"/>
              <a:gd name="T25" fmla="*/ 2 h 195"/>
              <a:gd name="T26" fmla="*/ 11 w 633"/>
              <a:gd name="T27" fmla="*/ 11 h 195"/>
              <a:gd name="T28" fmla="*/ 2 w 633"/>
              <a:gd name="T29" fmla="*/ 23 h 195"/>
              <a:gd name="T30" fmla="*/ 0 w 633"/>
              <a:gd name="T31" fmla="*/ 37 h 195"/>
              <a:gd name="T32" fmla="*/ 1 w 633"/>
              <a:gd name="T33" fmla="*/ 165 h 195"/>
              <a:gd name="T34" fmla="*/ 7 w 633"/>
              <a:gd name="T35" fmla="*/ 178 h 195"/>
              <a:gd name="T36" fmla="*/ 16 w 633"/>
              <a:gd name="T37" fmla="*/ 189 h 195"/>
              <a:gd name="T38" fmla="*/ 29 w 633"/>
              <a:gd name="T39" fmla="*/ 195 h 195"/>
              <a:gd name="T40" fmla="*/ 596 w 633"/>
              <a:gd name="T41" fmla="*/ 195 h 195"/>
              <a:gd name="T42" fmla="*/ 610 w 633"/>
              <a:gd name="T43" fmla="*/ 192 h 195"/>
              <a:gd name="T44" fmla="*/ 622 w 633"/>
              <a:gd name="T45" fmla="*/ 185 h 195"/>
              <a:gd name="T46" fmla="*/ 631 w 633"/>
              <a:gd name="T47" fmla="*/ 173 h 195"/>
              <a:gd name="T48" fmla="*/ 633 w 633"/>
              <a:gd name="T49" fmla="*/ 159 h 195"/>
              <a:gd name="T50" fmla="*/ 633 w 633"/>
              <a:gd name="T51" fmla="*/ 29 h 195"/>
              <a:gd name="T52" fmla="*/ 628 w 633"/>
              <a:gd name="T53" fmla="*/ 16 h 195"/>
              <a:gd name="T54" fmla="*/ 480 w 633"/>
              <a:gd name="T55" fmla="*/ 140 h 195"/>
              <a:gd name="T56" fmla="*/ 472 w 633"/>
              <a:gd name="T57" fmla="*/ 145 h 195"/>
              <a:gd name="T58" fmla="*/ 462 w 633"/>
              <a:gd name="T59" fmla="*/ 146 h 195"/>
              <a:gd name="T60" fmla="*/ 454 w 633"/>
              <a:gd name="T61" fmla="*/ 145 h 195"/>
              <a:gd name="T62" fmla="*/ 446 w 633"/>
              <a:gd name="T63" fmla="*/ 140 h 195"/>
              <a:gd name="T64" fmla="*/ 441 w 633"/>
              <a:gd name="T65" fmla="*/ 131 h 195"/>
              <a:gd name="T66" fmla="*/ 439 w 633"/>
              <a:gd name="T67" fmla="*/ 122 h 195"/>
              <a:gd name="T68" fmla="*/ 441 w 633"/>
              <a:gd name="T69" fmla="*/ 113 h 195"/>
              <a:gd name="T70" fmla="*/ 446 w 633"/>
              <a:gd name="T71" fmla="*/ 105 h 195"/>
              <a:gd name="T72" fmla="*/ 454 w 633"/>
              <a:gd name="T73" fmla="*/ 100 h 195"/>
              <a:gd name="T74" fmla="*/ 462 w 633"/>
              <a:gd name="T75" fmla="*/ 97 h 195"/>
              <a:gd name="T76" fmla="*/ 472 w 633"/>
              <a:gd name="T77" fmla="*/ 100 h 195"/>
              <a:gd name="T78" fmla="*/ 480 w 633"/>
              <a:gd name="T79" fmla="*/ 105 h 195"/>
              <a:gd name="T80" fmla="*/ 485 w 633"/>
              <a:gd name="T81" fmla="*/ 113 h 195"/>
              <a:gd name="T82" fmla="*/ 487 w 633"/>
              <a:gd name="T83" fmla="*/ 122 h 195"/>
              <a:gd name="T84" fmla="*/ 485 w 633"/>
              <a:gd name="T85" fmla="*/ 131 h 195"/>
              <a:gd name="T86" fmla="*/ 480 w 633"/>
              <a:gd name="T87" fmla="*/ 140 h 195"/>
              <a:gd name="T88" fmla="*/ 574 w 633"/>
              <a:gd name="T89" fmla="*/ 143 h 195"/>
              <a:gd name="T90" fmla="*/ 565 w 633"/>
              <a:gd name="T91" fmla="*/ 146 h 195"/>
              <a:gd name="T92" fmla="*/ 555 w 633"/>
              <a:gd name="T93" fmla="*/ 146 h 195"/>
              <a:gd name="T94" fmla="*/ 547 w 633"/>
              <a:gd name="T95" fmla="*/ 143 h 195"/>
              <a:gd name="T96" fmla="*/ 540 w 633"/>
              <a:gd name="T97" fmla="*/ 135 h 195"/>
              <a:gd name="T98" fmla="*/ 536 w 633"/>
              <a:gd name="T99" fmla="*/ 127 h 195"/>
              <a:gd name="T100" fmla="*/ 536 w 633"/>
              <a:gd name="T101" fmla="*/ 117 h 195"/>
              <a:gd name="T102" fmla="*/ 540 w 633"/>
              <a:gd name="T103" fmla="*/ 108 h 195"/>
              <a:gd name="T104" fmla="*/ 547 w 633"/>
              <a:gd name="T105" fmla="*/ 102 h 195"/>
              <a:gd name="T106" fmla="*/ 555 w 633"/>
              <a:gd name="T107" fmla="*/ 98 h 195"/>
              <a:gd name="T108" fmla="*/ 565 w 633"/>
              <a:gd name="T109" fmla="*/ 98 h 195"/>
              <a:gd name="T110" fmla="*/ 574 w 633"/>
              <a:gd name="T111" fmla="*/ 102 h 195"/>
              <a:gd name="T112" fmla="*/ 580 w 633"/>
              <a:gd name="T113" fmla="*/ 108 h 195"/>
              <a:gd name="T114" fmla="*/ 584 w 633"/>
              <a:gd name="T115" fmla="*/ 117 h 195"/>
              <a:gd name="T116" fmla="*/ 584 w 633"/>
              <a:gd name="T117" fmla="*/ 127 h 195"/>
              <a:gd name="T118" fmla="*/ 580 w 633"/>
              <a:gd name="T119" fmla="*/ 13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195">
                <a:moveTo>
                  <a:pt x="622" y="11"/>
                </a:moveTo>
                <a:lnTo>
                  <a:pt x="617" y="7"/>
                </a:lnTo>
                <a:lnTo>
                  <a:pt x="610" y="2"/>
                </a:lnTo>
                <a:lnTo>
                  <a:pt x="604" y="1"/>
                </a:lnTo>
                <a:lnTo>
                  <a:pt x="596" y="0"/>
                </a:lnTo>
                <a:lnTo>
                  <a:pt x="434" y="0"/>
                </a:lnTo>
                <a:lnTo>
                  <a:pt x="430" y="10"/>
                </a:lnTo>
                <a:lnTo>
                  <a:pt x="423" y="20"/>
                </a:lnTo>
                <a:lnTo>
                  <a:pt x="416" y="28"/>
                </a:lnTo>
                <a:lnTo>
                  <a:pt x="407" y="35"/>
                </a:lnTo>
                <a:lnTo>
                  <a:pt x="398" y="41"/>
                </a:lnTo>
                <a:lnTo>
                  <a:pt x="388" y="46"/>
                </a:lnTo>
                <a:lnTo>
                  <a:pt x="377" y="48"/>
                </a:lnTo>
                <a:lnTo>
                  <a:pt x="365" y="49"/>
                </a:lnTo>
                <a:lnTo>
                  <a:pt x="268" y="49"/>
                </a:lnTo>
                <a:lnTo>
                  <a:pt x="257" y="48"/>
                </a:lnTo>
                <a:lnTo>
                  <a:pt x="246" y="46"/>
                </a:lnTo>
                <a:lnTo>
                  <a:pt x="236" y="41"/>
                </a:lnTo>
                <a:lnTo>
                  <a:pt x="226" y="35"/>
                </a:lnTo>
                <a:lnTo>
                  <a:pt x="217" y="28"/>
                </a:lnTo>
                <a:lnTo>
                  <a:pt x="210" y="20"/>
                </a:lnTo>
                <a:lnTo>
                  <a:pt x="204" y="10"/>
                </a:lnTo>
                <a:lnTo>
                  <a:pt x="199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2" y="23"/>
                </a:lnTo>
                <a:lnTo>
                  <a:pt x="1" y="29"/>
                </a:lnTo>
                <a:lnTo>
                  <a:pt x="0" y="37"/>
                </a:lnTo>
                <a:lnTo>
                  <a:pt x="0" y="159"/>
                </a:lnTo>
                <a:lnTo>
                  <a:pt x="1" y="165"/>
                </a:lnTo>
                <a:lnTo>
                  <a:pt x="2" y="173"/>
                </a:lnTo>
                <a:lnTo>
                  <a:pt x="7" y="178"/>
                </a:lnTo>
                <a:lnTo>
                  <a:pt x="11" y="185"/>
                </a:lnTo>
                <a:lnTo>
                  <a:pt x="16" y="189"/>
                </a:lnTo>
                <a:lnTo>
                  <a:pt x="23" y="192"/>
                </a:lnTo>
                <a:lnTo>
                  <a:pt x="29" y="195"/>
                </a:lnTo>
                <a:lnTo>
                  <a:pt x="37" y="195"/>
                </a:lnTo>
                <a:lnTo>
                  <a:pt x="596" y="195"/>
                </a:lnTo>
                <a:lnTo>
                  <a:pt x="604" y="195"/>
                </a:lnTo>
                <a:lnTo>
                  <a:pt x="610" y="192"/>
                </a:lnTo>
                <a:lnTo>
                  <a:pt x="617" y="189"/>
                </a:lnTo>
                <a:lnTo>
                  <a:pt x="622" y="185"/>
                </a:lnTo>
                <a:lnTo>
                  <a:pt x="628" y="178"/>
                </a:lnTo>
                <a:lnTo>
                  <a:pt x="631" y="173"/>
                </a:lnTo>
                <a:lnTo>
                  <a:pt x="633" y="165"/>
                </a:lnTo>
                <a:lnTo>
                  <a:pt x="633" y="159"/>
                </a:lnTo>
                <a:lnTo>
                  <a:pt x="633" y="37"/>
                </a:lnTo>
                <a:lnTo>
                  <a:pt x="633" y="29"/>
                </a:lnTo>
                <a:lnTo>
                  <a:pt x="631" y="23"/>
                </a:lnTo>
                <a:lnTo>
                  <a:pt x="628" y="16"/>
                </a:lnTo>
                <a:lnTo>
                  <a:pt x="622" y="11"/>
                </a:lnTo>
                <a:close/>
                <a:moveTo>
                  <a:pt x="480" y="140"/>
                </a:moveTo>
                <a:lnTo>
                  <a:pt x="476" y="143"/>
                </a:lnTo>
                <a:lnTo>
                  <a:pt x="472" y="145"/>
                </a:lnTo>
                <a:lnTo>
                  <a:pt x="468" y="146"/>
                </a:lnTo>
                <a:lnTo>
                  <a:pt x="462" y="146"/>
                </a:lnTo>
                <a:lnTo>
                  <a:pt x="458" y="146"/>
                </a:lnTo>
                <a:lnTo>
                  <a:pt x="454" y="145"/>
                </a:lnTo>
                <a:lnTo>
                  <a:pt x="449" y="143"/>
                </a:lnTo>
                <a:lnTo>
                  <a:pt x="446" y="140"/>
                </a:lnTo>
                <a:lnTo>
                  <a:pt x="443" y="135"/>
                </a:lnTo>
                <a:lnTo>
                  <a:pt x="441" y="131"/>
                </a:lnTo>
                <a:lnTo>
                  <a:pt x="439" y="127"/>
                </a:lnTo>
                <a:lnTo>
                  <a:pt x="439" y="122"/>
                </a:lnTo>
                <a:lnTo>
                  <a:pt x="439" y="117"/>
                </a:lnTo>
                <a:lnTo>
                  <a:pt x="441" y="113"/>
                </a:lnTo>
                <a:lnTo>
                  <a:pt x="443" y="108"/>
                </a:lnTo>
                <a:lnTo>
                  <a:pt x="446" y="105"/>
                </a:lnTo>
                <a:lnTo>
                  <a:pt x="449" y="102"/>
                </a:lnTo>
                <a:lnTo>
                  <a:pt x="454" y="100"/>
                </a:lnTo>
                <a:lnTo>
                  <a:pt x="458" y="98"/>
                </a:lnTo>
                <a:lnTo>
                  <a:pt x="462" y="97"/>
                </a:lnTo>
                <a:lnTo>
                  <a:pt x="468" y="98"/>
                </a:lnTo>
                <a:lnTo>
                  <a:pt x="472" y="100"/>
                </a:lnTo>
                <a:lnTo>
                  <a:pt x="476" y="102"/>
                </a:lnTo>
                <a:lnTo>
                  <a:pt x="480" y="105"/>
                </a:lnTo>
                <a:lnTo>
                  <a:pt x="483" y="108"/>
                </a:lnTo>
                <a:lnTo>
                  <a:pt x="485" y="113"/>
                </a:lnTo>
                <a:lnTo>
                  <a:pt x="487" y="117"/>
                </a:lnTo>
                <a:lnTo>
                  <a:pt x="487" y="122"/>
                </a:lnTo>
                <a:lnTo>
                  <a:pt x="487" y="127"/>
                </a:lnTo>
                <a:lnTo>
                  <a:pt x="485" y="131"/>
                </a:lnTo>
                <a:lnTo>
                  <a:pt x="483" y="135"/>
                </a:lnTo>
                <a:lnTo>
                  <a:pt x="480" y="140"/>
                </a:lnTo>
                <a:close/>
                <a:moveTo>
                  <a:pt x="577" y="140"/>
                </a:moveTo>
                <a:lnTo>
                  <a:pt x="574" y="143"/>
                </a:lnTo>
                <a:lnTo>
                  <a:pt x="569" y="145"/>
                </a:lnTo>
                <a:lnTo>
                  <a:pt x="565" y="146"/>
                </a:lnTo>
                <a:lnTo>
                  <a:pt x="561" y="146"/>
                </a:lnTo>
                <a:lnTo>
                  <a:pt x="555" y="146"/>
                </a:lnTo>
                <a:lnTo>
                  <a:pt x="551" y="145"/>
                </a:lnTo>
                <a:lnTo>
                  <a:pt x="547" y="143"/>
                </a:lnTo>
                <a:lnTo>
                  <a:pt x="543" y="140"/>
                </a:lnTo>
                <a:lnTo>
                  <a:pt x="540" y="135"/>
                </a:lnTo>
                <a:lnTo>
                  <a:pt x="538" y="131"/>
                </a:lnTo>
                <a:lnTo>
                  <a:pt x="536" y="127"/>
                </a:lnTo>
                <a:lnTo>
                  <a:pt x="536" y="122"/>
                </a:lnTo>
                <a:lnTo>
                  <a:pt x="536" y="117"/>
                </a:lnTo>
                <a:lnTo>
                  <a:pt x="538" y="113"/>
                </a:lnTo>
                <a:lnTo>
                  <a:pt x="540" y="108"/>
                </a:lnTo>
                <a:lnTo>
                  <a:pt x="543" y="105"/>
                </a:lnTo>
                <a:lnTo>
                  <a:pt x="547" y="102"/>
                </a:lnTo>
                <a:lnTo>
                  <a:pt x="551" y="100"/>
                </a:lnTo>
                <a:lnTo>
                  <a:pt x="555" y="98"/>
                </a:lnTo>
                <a:lnTo>
                  <a:pt x="561" y="97"/>
                </a:lnTo>
                <a:lnTo>
                  <a:pt x="565" y="98"/>
                </a:lnTo>
                <a:lnTo>
                  <a:pt x="569" y="100"/>
                </a:lnTo>
                <a:lnTo>
                  <a:pt x="574" y="102"/>
                </a:lnTo>
                <a:lnTo>
                  <a:pt x="577" y="105"/>
                </a:lnTo>
                <a:lnTo>
                  <a:pt x="580" y="108"/>
                </a:lnTo>
                <a:lnTo>
                  <a:pt x="582" y="113"/>
                </a:lnTo>
                <a:lnTo>
                  <a:pt x="584" y="117"/>
                </a:lnTo>
                <a:lnTo>
                  <a:pt x="584" y="122"/>
                </a:lnTo>
                <a:lnTo>
                  <a:pt x="584" y="127"/>
                </a:lnTo>
                <a:lnTo>
                  <a:pt x="582" y="131"/>
                </a:lnTo>
                <a:lnTo>
                  <a:pt x="580" y="135"/>
                </a:lnTo>
                <a:lnTo>
                  <a:pt x="577" y="1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79">
            <a:extLst>
              <a:ext uri="{FF2B5EF4-FFF2-40B4-BE49-F238E27FC236}">
                <a16:creationId xmlns:a16="http://schemas.microsoft.com/office/drawing/2014/main" id="{0EE9EAF2-22A1-6C7A-A7F6-0B3CADF750A1}"/>
              </a:ext>
            </a:extLst>
          </p:cNvPr>
          <p:cNvSpPr>
            <a:spLocks/>
          </p:cNvSpPr>
          <p:nvPr/>
        </p:nvSpPr>
        <p:spPr bwMode="auto">
          <a:xfrm>
            <a:off x="7341387" y="3479669"/>
            <a:ext cx="213434" cy="224839"/>
          </a:xfrm>
          <a:custGeom>
            <a:avLst/>
            <a:gdLst>
              <a:gd name="T0" fmla="*/ 25 w 391"/>
              <a:gd name="T1" fmla="*/ 219 h 413"/>
              <a:gd name="T2" fmla="*/ 122 w 391"/>
              <a:gd name="T3" fmla="*/ 219 h 413"/>
              <a:gd name="T4" fmla="*/ 122 w 391"/>
              <a:gd name="T5" fmla="*/ 388 h 413"/>
              <a:gd name="T6" fmla="*/ 123 w 391"/>
              <a:gd name="T7" fmla="*/ 394 h 413"/>
              <a:gd name="T8" fmla="*/ 124 w 391"/>
              <a:gd name="T9" fmla="*/ 398 h 413"/>
              <a:gd name="T10" fmla="*/ 126 w 391"/>
              <a:gd name="T11" fmla="*/ 402 h 413"/>
              <a:gd name="T12" fmla="*/ 130 w 391"/>
              <a:gd name="T13" fmla="*/ 406 h 413"/>
              <a:gd name="T14" fmla="*/ 134 w 391"/>
              <a:gd name="T15" fmla="*/ 409 h 413"/>
              <a:gd name="T16" fmla="*/ 137 w 391"/>
              <a:gd name="T17" fmla="*/ 411 h 413"/>
              <a:gd name="T18" fmla="*/ 143 w 391"/>
              <a:gd name="T19" fmla="*/ 413 h 413"/>
              <a:gd name="T20" fmla="*/ 147 w 391"/>
              <a:gd name="T21" fmla="*/ 413 h 413"/>
              <a:gd name="T22" fmla="*/ 244 w 391"/>
              <a:gd name="T23" fmla="*/ 413 h 413"/>
              <a:gd name="T24" fmla="*/ 250 w 391"/>
              <a:gd name="T25" fmla="*/ 413 h 413"/>
              <a:gd name="T26" fmla="*/ 254 w 391"/>
              <a:gd name="T27" fmla="*/ 411 h 413"/>
              <a:gd name="T28" fmla="*/ 258 w 391"/>
              <a:gd name="T29" fmla="*/ 409 h 413"/>
              <a:gd name="T30" fmla="*/ 261 w 391"/>
              <a:gd name="T31" fmla="*/ 406 h 413"/>
              <a:gd name="T32" fmla="*/ 265 w 391"/>
              <a:gd name="T33" fmla="*/ 402 h 413"/>
              <a:gd name="T34" fmla="*/ 267 w 391"/>
              <a:gd name="T35" fmla="*/ 398 h 413"/>
              <a:gd name="T36" fmla="*/ 268 w 391"/>
              <a:gd name="T37" fmla="*/ 394 h 413"/>
              <a:gd name="T38" fmla="*/ 269 w 391"/>
              <a:gd name="T39" fmla="*/ 388 h 413"/>
              <a:gd name="T40" fmla="*/ 269 w 391"/>
              <a:gd name="T41" fmla="*/ 219 h 413"/>
              <a:gd name="T42" fmla="*/ 366 w 391"/>
              <a:gd name="T43" fmla="*/ 219 h 413"/>
              <a:gd name="T44" fmla="*/ 374 w 391"/>
              <a:gd name="T45" fmla="*/ 218 h 413"/>
              <a:gd name="T46" fmla="*/ 380 w 391"/>
              <a:gd name="T47" fmla="*/ 215 h 413"/>
              <a:gd name="T48" fmla="*/ 385 w 391"/>
              <a:gd name="T49" fmla="*/ 210 h 413"/>
              <a:gd name="T50" fmla="*/ 389 w 391"/>
              <a:gd name="T51" fmla="*/ 204 h 413"/>
              <a:gd name="T52" fmla="*/ 390 w 391"/>
              <a:gd name="T53" fmla="*/ 199 h 413"/>
              <a:gd name="T54" fmla="*/ 391 w 391"/>
              <a:gd name="T55" fmla="*/ 196 h 413"/>
              <a:gd name="T56" fmla="*/ 391 w 391"/>
              <a:gd name="T57" fmla="*/ 193 h 413"/>
              <a:gd name="T58" fmla="*/ 390 w 391"/>
              <a:gd name="T59" fmla="*/ 190 h 413"/>
              <a:gd name="T60" fmla="*/ 390 w 391"/>
              <a:gd name="T61" fmla="*/ 186 h 413"/>
              <a:gd name="T62" fmla="*/ 388 w 391"/>
              <a:gd name="T63" fmla="*/ 183 h 413"/>
              <a:gd name="T64" fmla="*/ 386 w 391"/>
              <a:gd name="T65" fmla="*/ 180 h 413"/>
              <a:gd name="T66" fmla="*/ 383 w 391"/>
              <a:gd name="T67" fmla="*/ 177 h 413"/>
              <a:gd name="T68" fmla="*/ 213 w 391"/>
              <a:gd name="T69" fmla="*/ 6 h 413"/>
              <a:gd name="T70" fmla="*/ 210 w 391"/>
              <a:gd name="T71" fmla="*/ 3 h 413"/>
              <a:gd name="T72" fmla="*/ 205 w 391"/>
              <a:gd name="T73" fmla="*/ 1 h 413"/>
              <a:gd name="T74" fmla="*/ 201 w 391"/>
              <a:gd name="T75" fmla="*/ 0 h 413"/>
              <a:gd name="T76" fmla="*/ 196 w 391"/>
              <a:gd name="T77" fmla="*/ 0 h 413"/>
              <a:gd name="T78" fmla="*/ 191 w 391"/>
              <a:gd name="T79" fmla="*/ 0 h 413"/>
              <a:gd name="T80" fmla="*/ 186 w 391"/>
              <a:gd name="T81" fmla="*/ 1 h 413"/>
              <a:gd name="T82" fmla="*/ 183 w 391"/>
              <a:gd name="T83" fmla="*/ 3 h 413"/>
              <a:gd name="T84" fmla="*/ 178 w 391"/>
              <a:gd name="T85" fmla="*/ 6 h 413"/>
              <a:gd name="T86" fmla="*/ 8 w 391"/>
              <a:gd name="T87" fmla="*/ 177 h 413"/>
              <a:gd name="T88" fmla="*/ 5 w 391"/>
              <a:gd name="T89" fmla="*/ 180 h 413"/>
              <a:gd name="T90" fmla="*/ 3 w 391"/>
              <a:gd name="T91" fmla="*/ 183 h 413"/>
              <a:gd name="T92" fmla="*/ 2 w 391"/>
              <a:gd name="T93" fmla="*/ 186 h 413"/>
              <a:gd name="T94" fmla="*/ 1 w 391"/>
              <a:gd name="T95" fmla="*/ 190 h 413"/>
              <a:gd name="T96" fmla="*/ 0 w 391"/>
              <a:gd name="T97" fmla="*/ 193 h 413"/>
              <a:gd name="T98" fmla="*/ 1 w 391"/>
              <a:gd name="T99" fmla="*/ 196 h 413"/>
              <a:gd name="T100" fmla="*/ 1 w 391"/>
              <a:gd name="T101" fmla="*/ 199 h 413"/>
              <a:gd name="T102" fmla="*/ 3 w 391"/>
              <a:gd name="T103" fmla="*/ 204 h 413"/>
              <a:gd name="T104" fmla="*/ 7 w 391"/>
              <a:gd name="T105" fmla="*/ 210 h 413"/>
              <a:gd name="T106" fmla="*/ 12 w 391"/>
              <a:gd name="T107" fmla="*/ 215 h 413"/>
              <a:gd name="T108" fmla="*/ 17 w 391"/>
              <a:gd name="T109" fmla="*/ 218 h 413"/>
              <a:gd name="T110" fmla="*/ 25 w 391"/>
              <a:gd name="T111" fmla="*/ 21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1" h="413">
                <a:moveTo>
                  <a:pt x="25" y="219"/>
                </a:moveTo>
                <a:lnTo>
                  <a:pt x="122" y="219"/>
                </a:lnTo>
                <a:lnTo>
                  <a:pt x="122" y="388"/>
                </a:lnTo>
                <a:lnTo>
                  <a:pt x="123" y="394"/>
                </a:lnTo>
                <a:lnTo>
                  <a:pt x="124" y="398"/>
                </a:lnTo>
                <a:lnTo>
                  <a:pt x="126" y="402"/>
                </a:lnTo>
                <a:lnTo>
                  <a:pt x="130" y="406"/>
                </a:lnTo>
                <a:lnTo>
                  <a:pt x="134" y="409"/>
                </a:lnTo>
                <a:lnTo>
                  <a:pt x="137" y="411"/>
                </a:lnTo>
                <a:lnTo>
                  <a:pt x="143" y="413"/>
                </a:lnTo>
                <a:lnTo>
                  <a:pt x="147" y="413"/>
                </a:lnTo>
                <a:lnTo>
                  <a:pt x="244" y="413"/>
                </a:lnTo>
                <a:lnTo>
                  <a:pt x="250" y="413"/>
                </a:lnTo>
                <a:lnTo>
                  <a:pt x="254" y="411"/>
                </a:lnTo>
                <a:lnTo>
                  <a:pt x="258" y="409"/>
                </a:lnTo>
                <a:lnTo>
                  <a:pt x="261" y="406"/>
                </a:lnTo>
                <a:lnTo>
                  <a:pt x="265" y="402"/>
                </a:lnTo>
                <a:lnTo>
                  <a:pt x="267" y="398"/>
                </a:lnTo>
                <a:lnTo>
                  <a:pt x="268" y="394"/>
                </a:lnTo>
                <a:lnTo>
                  <a:pt x="269" y="388"/>
                </a:lnTo>
                <a:lnTo>
                  <a:pt x="269" y="219"/>
                </a:lnTo>
                <a:lnTo>
                  <a:pt x="366" y="219"/>
                </a:lnTo>
                <a:lnTo>
                  <a:pt x="374" y="218"/>
                </a:lnTo>
                <a:lnTo>
                  <a:pt x="380" y="215"/>
                </a:lnTo>
                <a:lnTo>
                  <a:pt x="385" y="210"/>
                </a:lnTo>
                <a:lnTo>
                  <a:pt x="389" y="204"/>
                </a:lnTo>
                <a:lnTo>
                  <a:pt x="390" y="199"/>
                </a:lnTo>
                <a:lnTo>
                  <a:pt x="391" y="196"/>
                </a:lnTo>
                <a:lnTo>
                  <a:pt x="391" y="193"/>
                </a:lnTo>
                <a:lnTo>
                  <a:pt x="390" y="190"/>
                </a:lnTo>
                <a:lnTo>
                  <a:pt x="390" y="186"/>
                </a:lnTo>
                <a:lnTo>
                  <a:pt x="388" y="183"/>
                </a:lnTo>
                <a:lnTo>
                  <a:pt x="386" y="180"/>
                </a:lnTo>
                <a:lnTo>
                  <a:pt x="383" y="177"/>
                </a:lnTo>
                <a:lnTo>
                  <a:pt x="213" y="6"/>
                </a:lnTo>
                <a:lnTo>
                  <a:pt x="210" y="3"/>
                </a:lnTo>
                <a:lnTo>
                  <a:pt x="205" y="1"/>
                </a:lnTo>
                <a:lnTo>
                  <a:pt x="201" y="0"/>
                </a:lnTo>
                <a:lnTo>
                  <a:pt x="196" y="0"/>
                </a:lnTo>
                <a:lnTo>
                  <a:pt x="191" y="0"/>
                </a:lnTo>
                <a:lnTo>
                  <a:pt x="186" y="1"/>
                </a:lnTo>
                <a:lnTo>
                  <a:pt x="183" y="3"/>
                </a:lnTo>
                <a:lnTo>
                  <a:pt x="178" y="6"/>
                </a:lnTo>
                <a:lnTo>
                  <a:pt x="8" y="177"/>
                </a:lnTo>
                <a:lnTo>
                  <a:pt x="5" y="180"/>
                </a:lnTo>
                <a:lnTo>
                  <a:pt x="3" y="183"/>
                </a:lnTo>
                <a:lnTo>
                  <a:pt x="2" y="186"/>
                </a:lnTo>
                <a:lnTo>
                  <a:pt x="1" y="190"/>
                </a:lnTo>
                <a:lnTo>
                  <a:pt x="0" y="193"/>
                </a:lnTo>
                <a:lnTo>
                  <a:pt x="1" y="196"/>
                </a:lnTo>
                <a:lnTo>
                  <a:pt x="1" y="199"/>
                </a:lnTo>
                <a:lnTo>
                  <a:pt x="3" y="204"/>
                </a:lnTo>
                <a:lnTo>
                  <a:pt x="7" y="210"/>
                </a:lnTo>
                <a:lnTo>
                  <a:pt x="12" y="215"/>
                </a:lnTo>
                <a:lnTo>
                  <a:pt x="17" y="218"/>
                </a:lnTo>
                <a:lnTo>
                  <a:pt x="2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85">
            <a:extLst>
              <a:ext uri="{FF2B5EF4-FFF2-40B4-BE49-F238E27FC236}">
                <a16:creationId xmlns:a16="http://schemas.microsoft.com/office/drawing/2014/main" id="{9779593C-EB4D-9937-5CE2-1B8A1485A861}"/>
              </a:ext>
            </a:extLst>
          </p:cNvPr>
          <p:cNvSpPr>
            <a:spLocks/>
          </p:cNvSpPr>
          <p:nvPr/>
        </p:nvSpPr>
        <p:spPr bwMode="auto">
          <a:xfrm>
            <a:off x="7369084" y="2788858"/>
            <a:ext cx="158039" cy="158040"/>
          </a:xfrm>
          <a:custGeom>
            <a:avLst/>
            <a:gdLst>
              <a:gd name="T0" fmla="*/ 161 w 291"/>
              <a:gd name="T1" fmla="*/ 291 h 292"/>
              <a:gd name="T2" fmla="*/ 189 w 291"/>
              <a:gd name="T3" fmla="*/ 286 h 292"/>
              <a:gd name="T4" fmla="*/ 215 w 291"/>
              <a:gd name="T5" fmla="*/ 275 h 292"/>
              <a:gd name="T6" fmla="*/ 238 w 291"/>
              <a:gd name="T7" fmla="*/ 259 h 292"/>
              <a:gd name="T8" fmla="*/ 259 w 291"/>
              <a:gd name="T9" fmla="*/ 238 h 292"/>
              <a:gd name="T10" fmla="*/ 275 w 291"/>
              <a:gd name="T11" fmla="*/ 215 h 292"/>
              <a:gd name="T12" fmla="*/ 286 w 291"/>
              <a:gd name="T13" fmla="*/ 189 h 292"/>
              <a:gd name="T14" fmla="*/ 291 w 291"/>
              <a:gd name="T15" fmla="*/ 161 h 292"/>
              <a:gd name="T16" fmla="*/ 291 w 291"/>
              <a:gd name="T17" fmla="*/ 131 h 292"/>
              <a:gd name="T18" fmla="*/ 286 w 291"/>
              <a:gd name="T19" fmla="*/ 103 h 292"/>
              <a:gd name="T20" fmla="*/ 275 w 291"/>
              <a:gd name="T21" fmla="*/ 77 h 292"/>
              <a:gd name="T22" fmla="*/ 259 w 291"/>
              <a:gd name="T23" fmla="*/ 54 h 292"/>
              <a:gd name="T24" fmla="*/ 238 w 291"/>
              <a:gd name="T25" fmla="*/ 32 h 292"/>
              <a:gd name="T26" fmla="*/ 215 w 291"/>
              <a:gd name="T27" fmla="*/ 17 h 292"/>
              <a:gd name="T28" fmla="*/ 189 w 291"/>
              <a:gd name="T29" fmla="*/ 6 h 292"/>
              <a:gd name="T30" fmla="*/ 161 w 291"/>
              <a:gd name="T31" fmla="*/ 1 h 292"/>
              <a:gd name="T32" fmla="*/ 130 w 291"/>
              <a:gd name="T33" fmla="*/ 1 h 292"/>
              <a:gd name="T34" fmla="*/ 102 w 291"/>
              <a:gd name="T35" fmla="*/ 6 h 292"/>
              <a:gd name="T36" fmla="*/ 76 w 291"/>
              <a:gd name="T37" fmla="*/ 17 h 292"/>
              <a:gd name="T38" fmla="*/ 54 w 291"/>
              <a:gd name="T39" fmla="*/ 32 h 292"/>
              <a:gd name="T40" fmla="*/ 32 w 291"/>
              <a:gd name="T41" fmla="*/ 54 h 292"/>
              <a:gd name="T42" fmla="*/ 16 w 291"/>
              <a:gd name="T43" fmla="*/ 77 h 292"/>
              <a:gd name="T44" fmla="*/ 5 w 291"/>
              <a:gd name="T45" fmla="*/ 103 h 292"/>
              <a:gd name="T46" fmla="*/ 0 w 291"/>
              <a:gd name="T47" fmla="*/ 131 h 292"/>
              <a:gd name="T48" fmla="*/ 0 w 291"/>
              <a:gd name="T49" fmla="*/ 161 h 292"/>
              <a:gd name="T50" fmla="*/ 5 w 291"/>
              <a:gd name="T51" fmla="*/ 189 h 292"/>
              <a:gd name="T52" fmla="*/ 16 w 291"/>
              <a:gd name="T53" fmla="*/ 215 h 292"/>
              <a:gd name="T54" fmla="*/ 32 w 291"/>
              <a:gd name="T55" fmla="*/ 238 h 292"/>
              <a:gd name="T56" fmla="*/ 54 w 291"/>
              <a:gd name="T57" fmla="*/ 259 h 292"/>
              <a:gd name="T58" fmla="*/ 76 w 291"/>
              <a:gd name="T59" fmla="*/ 275 h 292"/>
              <a:gd name="T60" fmla="*/ 102 w 291"/>
              <a:gd name="T61" fmla="*/ 286 h 292"/>
              <a:gd name="T62" fmla="*/ 130 w 291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292">
                <a:moveTo>
                  <a:pt x="146" y="292"/>
                </a:moveTo>
                <a:lnTo>
                  <a:pt x="161" y="291"/>
                </a:lnTo>
                <a:lnTo>
                  <a:pt x="175" y="289"/>
                </a:lnTo>
                <a:lnTo>
                  <a:pt x="189" y="286"/>
                </a:lnTo>
                <a:lnTo>
                  <a:pt x="202" y="281"/>
                </a:lnTo>
                <a:lnTo>
                  <a:pt x="215" y="275"/>
                </a:lnTo>
                <a:lnTo>
                  <a:pt x="227" y="267"/>
                </a:lnTo>
                <a:lnTo>
                  <a:pt x="238" y="259"/>
                </a:lnTo>
                <a:lnTo>
                  <a:pt x="249" y="249"/>
                </a:lnTo>
                <a:lnTo>
                  <a:pt x="259" y="238"/>
                </a:lnTo>
                <a:lnTo>
                  <a:pt x="268" y="226"/>
                </a:lnTo>
                <a:lnTo>
                  <a:pt x="275" y="215"/>
                </a:lnTo>
                <a:lnTo>
                  <a:pt x="282" y="202"/>
                </a:lnTo>
                <a:lnTo>
                  <a:pt x="286" y="189"/>
                </a:lnTo>
                <a:lnTo>
                  <a:pt x="289" y="175"/>
                </a:lnTo>
                <a:lnTo>
                  <a:pt x="291" y="161"/>
                </a:lnTo>
                <a:lnTo>
                  <a:pt x="291" y="145"/>
                </a:lnTo>
                <a:lnTo>
                  <a:pt x="291" y="131"/>
                </a:lnTo>
                <a:lnTo>
                  <a:pt x="289" y="116"/>
                </a:lnTo>
                <a:lnTo>
                  <a:pt x="286" y="103"/>
                </a:lnTo>
                <a:lnTo>
                  <a:pt x="282" y="90"/>
                </a:lnTo>
                <a:lnTo>
                  <a:pt x="275" y="77"/>
                </a:lnTo>
                <a:lnTo>
                  <a:pt x="268" y="66"/>
                </a:lnTo>
                <a:lnTo>
                  <a:pt x="259" y="54"/>
                </a:lnTo>
                <a:lnTo>
                  <a:pt x="249" y="43"/>
                </a:lnTo>
                <a:lnTo>
                  <a:pt x="238" y="32"/>
                </a:lnTo>
                <a:lnTo>
                  <a:pt x="227" y="23"/>
                </a:lnTo>
                <a:lnTo>
                  <a:pt x="215" y="17"/>
                </a:lnTo>
                <a:lnTo>
                  <a:pt x="202" y="10"/>
                </a:lnTo>
                <a:lnTo>
                  <a:pt x="189" y="6"/>
                </a:lnTo>
                <a:lnTo>
                  <a:pt x="175" y="3"/>
                </a:lnTo>
                <a:lnTo>
                  <a:pt x="161" y="1"/>
                </a:lnTo>
                <a:lnTo>
                  <a:pt x="146" y="0"/>
                </a:lnTo>
                <a:lnTo>
                  <a:pt x="130" y="1"/>
                </a:lnTo>
                <a:lnTo>
                  <a:pt x="116" y="3"/>
                </a:lnTo>
                <a:lnTo>
                  <a:pt x="102" y="6"/>
                </a:lnTo>
                <a:lnTo>
                  <a:pt x="89" y="10"/>
                </a:lnTo>
                <a:lnTo>
                  <a:pt x="76" y="17"/>
                </a:lnTo>
                <a:lnTo>
                  <a:pt x="65" y="23"/>
                </a:lnTo>
                <a:lnTo>
                  <a:pt x="54" y="32"/>
                </a:lnTo>
                <a:lnTo>
                  <a:pt x="42" y="43"/>
                </a:lnTo>
                <a:lnTo>
                  <a:pt x="32" y="54"/>
                </a:lnTo>
                <a:lnTo>
                  <a:pt x="24" y="66"/>
                </a:lnTo>
                <a:lnTo>
                  <a:pt x="16" y="77"/>
                </a:lnTo>
                <a:lnTo>
                  <a:pt x="11" y="90"/>
                </a:lnTo>
                <a:lnTo>
                  <a:pt x="5" y="103"/>
                </a:lnTo>
                <a:lnTo>
                  <a:pt x="2" y="116"/>
                </a:lnTo>
                <a:lnTo>
                  <a:pt x="0" y="131"/>
                </a:lnTo>
                <a:lnTo>
                  <a:pt x="0" y="145"/>
                </a:lnTo>
                <a:lnTo>
                  <a:pt x="0" y="161"/>
                </a:lnTo>
                <a:lnTo>
                  <a:pt x="2" y="175"/>
                </a:lnTo>
                <a:lnTo>
                  <a:pt x="5" y="189"/>
                </a:lnTo>
                <a:lnTo>
                  <a:pt x="11" y="202"/>
                </a:lnTo>
                <a:lnTo>
                  <a:pt x="16" y="215"/>
                </a:lnTo>
                <a:lnTo>
                  <a:pt x="24" y="226"/>
                </a:lnTo>
                <a:lnTo>
                  <a:pt x="32" y="238"/>
                </a:lnTo>
                <a:lnTo>
                  <a:pt x="42" y="249"/>
                </a:lnTo>
                <a:lnTo>
                  <a:pt x="54" y="259"/>
                </a:lnTo>
                <a:lnTo>
                  <a:pt x="65" y="267"/>
                </a:lnTo>
                <a:lnTo>
                  <a:pt x="76" y="275"/>
                </a:lnTo>
                <a:lnTo>
                  <a:pt x="89" y="281"/>
                </a:lnTo>
                <a:lnTo>
                  <a:pt x="102" y="286"/>
                </a:lnTo>
                <a:lnTo>
                  <a:pt x="116" y="289"/>
                </a:lnTo>
                <a:lnTo>
                  <a:pt x="130" y="291"/>
                </a:lnTo>
                <a:lnTo>
                  <a:pt x="146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86">
            <a:extLst>
              <a:ext uri="{FF2B5EF4-FFF2-40B4-BE49-F238E27FC236}">
                <a16:creationId xmlns:a16="http://schemas.microsoft.com/office/drawing/2014/main" id="{FF6895CB-C6B2-43ED-2CAD-0F7A80DF330A}"/>
              </a:ext>
            </a:extLst>
          </p:cNvPr>
          <p:cNvSpPr>
            <a:spLocks/>
          </p:cNvSpPr>
          <p:nvPr/>
        </p:nvSpPr>
        <p:spPr bwMode="auto">
          <a:xfrm>
            <a:off x="7302286" y="2933863"/>
            <a:ext cx="291639" cy="171074"/>
          </a:xfrm>
          <a:custGeom>
            <a:avLst/>
            <a:gdLst>
              <a:gd name="T0" fmla="*/ 533 w 535"/>
              <a:gd name="T1" fmla="*/ 170 h 317"/>
              <a:gd name="T2" fmla="*/ 531 w 535"/>
              <a:gd name="T3" fmla="*/ 148 h 317"/>
              <a:gd name="T4" fmla="*/ 527 w 535"/>
              <a:gd name="T5" fmla="*/ 127 h 317"/>
              <a:gd name="T6" fmla="*/ 521 w 535"/>
              <a:gd name="T7" fmla="*/ 106 h 317"/>
              <a:gd name="T8" fmla="*/ 516 w 535"/>
              <a:gd name="T9" fmla="*/ 87 h 317"/>
              <a:gd name="T10" fmla="*/ 507 w 535"/>
              <a:gd name="T11" fmla="*/ 68 h 317"/>
              <a:gd name="T12" fmla="*/ 498 w 535"/>
              <a:gd name="T13" fmla="*/ 51 h 317"/>
              <a:gd name="T14" fmla="*/ 486 w 535"/>
              <a:gd name="T15" fmla="*/ 35 h 317"/>
              <a:gd name="T16" fmla="*/ 472 w 535"/>
              <a:gd name="T17" fmla="*/ 22 h 317"/>
              <a:gd name="T18" fmla="*/ 455 w 535"/>
              <a:gd name="T19" fmla="*/ 12 h 317"/>
              <a:gd name="T20" fmla="*/ 436 w 535"/>
              <a:gd name="T21" fmla="*/ 5 h 317"/>
              <a:gd name="T22" fmla="*/ 416 w 535"/>
              <a:gd name="T23" fmla="*/ 2 h 317"/>
              <a:gd name="T24" fmla="*/ 398 w 535"/>
              <a:gd name="T25" fmla="*/ 3 h 317"/>
              <a:gd name="T26" fmla="*/ 374 w 535"/>
              <a:gd name="T27" fmla="*/ 18 h 317"/>
              <a:gd name="T28" fmla="*/ 351 w 535"/>
              <a:gd name="T29" fmla="*/ 32 h 317"/>
              <a:gd name="T30" fmla="*/ 330 w 535"/>
              <a:gd name="T31" fmla="*/ 41 h 317"/>
              <a:gd name="T32" fmla="*/ 305 w 535"/>
              <a:gd name="T33" fmla="*/ 49 h 317"/>
              <a:gd name="T34" fmla="*/ 281 w 535"/>
              <a:gd name="T35" fmla="*/ 53 h 317"/>
              <a:gd name="T36" fmla="*/ 255 w 535"/>
              <a:gd name="T37" fmla="*/ 53 h 317"/>
              <a:gd name="T38" fmla="*/ 230 w 535"/>
              <a:gd name="T39" fmla="*/ 49 h 317"/>
              <a:gd name="T40" fmla="*/ 205 w 535"/>
              <a:gd name="T41" fmla="*/ 41 h 317"/>
              <a:gd name="T42" fmla="*/ 184 w 535"/>
              <a:gd name="T43" fmla="*/ 32 h 317"/>
              <a:gd name="T44" fmla="*/ 161 w 535"/>
              <a:gd name="T45" fmla="*/ 18 h 317"/>
              <a:gd name="T46" fmla="*/ 137 w 535"/>
              <a:gd name="T47" fmla="*/ 3 h 317"/>
              <a:gd name="T48" fmla="*/ 120 w 535"/>
              <a:gd name="T49" fmla="*/ 2 h 317"/>
              <a:gd name="T50" fmla="*/ 99 w 535"/>
              <a:gd name="T51" fmla="*/ 5 h 317"/>
              <a:gd name="T52" fmla="*/ 80 w 535"/>
              <a:gd name="T53" fmla="*/ 12 h 317"/>
              <a:gd name="T54" fmla="*/ 63 w 535"/>
              <a:gd name="T55" fmla="*/ 22 h 317"/>
              <a:gd name="T56" fmla="*/ 50 w 535"/>
              <a:gd name="T57" fmla="*/ 35 h 317"/>
              <a:gd name="T58" fmla="*/ 39 w 535"/>
              <a:gd name="T59" fmla="*/ 51 h 317"/>
              <a:gd name="T60" fmla="*/ 28 w 535"/>
              <a:gd name="T61" fmla="*/ 68 h 317"/>
              <a:gd name="T62" fmla="*/ 20 w 535"/>
              <a:gd name="T63" fmla="*/ 87 h 317"/>
              <a:gd name="T64" fmla="*/ 14 w 535"/>
              <a:gd name="T65" fmla="*/ 106 h 317"/>
              <a:gd name="T66" fmla="*/ 8 w 535"/>
              <a:gd name="T67" fmla="*/ 127 h 317"/>
              <a:gd name="T68" fmla="*/ 5 w 535"/>
              <a:gd name="T69" fmla="*/ 148 h 317"/>
              <a:gd name="T70" fmla="*/ 2 w 535"/>
              <a:gd name="T71" fmla="*/ 170 h 317"/>
              <a:gd name="T72" fmla="*/ 1 w 535"/>
              <a:gd name="T73" fmla="*/ 189 h 317"/>
              <a:gd name="T74" fmla="*/ 0 w 535"/>
              <a:gd name="T75" fmla="*/ 209 h 317"/>
              <a:gd name="T76" fmla="*/ 0 w 535"/>
              <a:gd name="T77" fmla="*/ 229 h 317"/>
              <a:gd name="T78" fmla="*/ 4 w 535"/>
              <a:gd name="T79" fmla="*/ 250 h 317"/>
              <a:gd name="T80" fmla="*/ 11 w 535"/>
              <a:gd name="T81" fmla="*/ 268 h 317"/>
              <a:gd name="T82" fmla="*/ 21 w 535"/>
              <a:gd name="T83" fmla="*/ 283 h 317"/>
              <a:gd name="T84" fmla="*/ 34 w 535"/>
              <a:gd name="T85" fmla="*/ 297 h 317"/>
              <a:gd name="T86" fmla="*/ 50 w 535"/>
              <a:gd name="T87" fmla="*/ 307 h 317"/>
              <a:gd name="T88" fmla="*/ 70 w 535"/>
              <a:gd name="T89" fmla="*/ 314 h 317"/>
              <a:gd name="T90" fmla="*/ 90 w 535"/>
              <a:gd name="T91" fmla="*/ 317 h 317"/>
              <a:gd name="T92" fmla="*/ 434 w 535"/>
              <a:gd name="T93" fmla="*/ 317 h 317"/>
              <a:gd name="T94" fmla="*/ 455 w 535"/>
              <a:gd name="T95" fmla="*/ 316 h 317"/>
              <a:gd name="T96" fmla="*/ 475 w 535"/>
              <a:gd name="T97" fmla="*/ 310 h 317"/>
              <a:gd name="T98" fmla="*/ 493 w 535"/>
              <a:gd name="T99" fmla="*/ 303 h 317"/>
              <a:gd name="T100" fmla="*/ 507 w 535"/>
              <a:gd name="T101" fmla="*/ 291 h 317"/>
              <a:gd name="T102" fmla="*/ 520 w 535"/>
              <a:gd name="T103" fmla="*/ 276 h 317"/>
              <a:gd name="T104" fmla="*/ 529 w 535"/>
              <a:gd name="T105" fmla="*/ 260 h 317"/>
              <a:gd name="T106" fmla="*/ 534 w 535"/>
              <a:gd name="T107" fmla="*/ 240 h 317"/>
              <a:gd name="T108" fmla="*/ 535 w 535"/>
              <a:gd name="T109" fmla="*/ 219 h 317"/>
              <a:gd name="T110" fmla="*/ 535 w 535"/>
              <a:gd name="T111" fmla="*/ 199 h 317"/>
              <a:gd name="T112" fmla="*/ 534 w 535"/>
              <a:gd name="T11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5" h="317">
                <a:moveTo>
                  <a:pt x="534" y="180"/>
                </a:moveTo>
                <a:lnTo>
                  <a:pt x="533" y="170"/>
                </a:lnTo>
                <a:lnTo>
                  <a:pt x="532" y="159"/>
                </a:lnTo>
                <a:lnTo>
                  <a:pt x="531" y="148"/>
                </a:lnTo>
                <a:lnTo>
                  <a:pt x="529" y="138"/>
                </a:lnTo>
                <a:lnTo>
                  <a:pt x="527" y="127"/>
                </a:lnTo>
                <a:lnTo>
                  <a:pt x="525" y="116"/>
                </a:lnTo>
                <a:lnTo>
                  <a:pt x="521" y="106"/>
                </a:lnTo>
                <a:lnTo>
                  <a:pt x="519" y="97"/>
                </a:lnTo>
                <a:lnTo>
                  <a:pt x="516" y="87"/>
                </a:lnTo>
                <a:lnTo>
                  <a:pt x="512" y="78"/>
                </a:lnTo>
                <a:lnTo>
                  <a:pt x="507" y="68"/>
                </a:lnTo>
                <a:lnTo>
                  <a:pt x="502" y="60"/>
                </a:lnTo>
                <a:lnTo>
                  <a:pt x="498" y="51"/>
                </a:lnTo>
                <a:lnTo>
                  <a:pt x="491" y="43"/>
                </a:lnTo>
                <a:lnTo>
                  <a:pt x="486" y="35"/>
                </a:lnTo>
                <a:lnTo>
                  <a:pt x="479" y="29"/>
                </a:lnTo>
                <a:lnTo>
                  <a:pt x="472" y="22"/>
                </a:lnTo>
                <a:lnTo>
                  <a:pt x="464" y="17"/>
                </a:lnTo>
                <a:lnTo>
                  <a:pt x="455" y="12"/>
                </a:lnTo>
                <a:lnTo>
                  <a:pt x="447" y="8"/>
                </a:lnTo>
                <a:lnTo>
                  <a:pt x="436" y="5"/>
                </a:lnTo>
                <a:lnTo>
                  <a:pt x="426" y="3"/>
                </a:lnTo>
                <a:lnTo>
                  <a:pt x="416" y="2"/>
                </a:lnTo>
                <a:lnTo>
                  <a:pt x="404" y="0"/>
                </a:lnTo>
                <a:lnTo>
                  <a:pt x="398" y="3"/>
                </a:lnTo>
                <a:lnTo>
                  <a:pt x="387" y="9"/>
                </a:lnTo>
                <a:lnTo>
                  <a:pt x="374" y="18"/>
                </a:lnTo>
                <a:lnTo>
                  <a:pt x="359" y="27"/>
                </a:lnTo>
                <a:lnTo>
                  <a:pt x="351" y="32"/>
                </a:lnTo>
                <a:lnTo>
                  <a:pt x="341" y="37"/>
                </a:lnTo>
                <a:lnTo>
                  <a:pt x="330" y="41"/>
                </a:lnTo>
                <a:lnTo>
                  <a:pt x="318" y="46"/>
                </a:lnTo>
                <a:lnTo>
                  <a:pt x="305" y="49"/>
                </a:lnTo>
                <a:lnTo>
                  <a:pt x="293" y="51"/>
                </a:lnTo>
                <a:lnTo>
                  <a:pt x="281" y="53"/>
                </a:lnTo>
                <a:lnTo>
                  <a:pt x="268" y="53"/>
                </a:lnTo>
                <a:lnTo>
                  <a:pt x="255" y="53"/>
                </a:lnTo>
                <a:lnTo>
                  <a:pt x="243" y="51"/>
                </a:lnTo>
                <a:lnTo>
                  <a:pt x="230" y="49"/>
                </a:lnTo>
                <a:lnTo>
                  <a:pt x="217" y="46"/>
                </a:lnTo>
                <a:lnTo>
                  <a:pt x="205" y="41"/>
                </a:lnTo>
                <a:lnTo>
                  <a:pt x="194" y="37"/>
                </a:lnTo>
                <a:lnTo>
                  <a:pt x="184" y="32"/>
                </a:lnTo>
                <a:lnTo>
                  <a:pt x="176" y="27"/>
                </a:lnTo>
                <a:lnTo>
                  <a:pt x="161" y="18"/>
                </a:lnTo>
                <a:lnTo>
                  <a:pt x="148" y="9"/>
                </a:lnTo>
                <a:lnTo>
                  <a:pt x="137" y="3"/>
                </a:lnTo>
                <a:lnTo>
                  <a:pt x="131" y="0"/>
                </a:lnTo>
                <a:lnTo>
                  <a:pt x="120" y="2"/>
                </a:lnTo>
                <a:lnTo>
                  <a:pt x="109" y="3"/>
                </a:lnTo>
                <a:lnTo>
                  <a:pt x="99" y="5"/>
                </a:lnTo>
                <a:lnTo>
                  <a:pt x="89" y="8"/>
                </a:lnTo>
                <a:lnTo>
                  <a:pt x="80" y="12"/>
                </a:lnTo>
                <a:lnTo>
                  <a:pt x="71" y="17"/>
                </a:lnTo>
                <a:lnTo>
                  <a:pt x="63" y="22"/>
                </a:lnTo>
                <a:lnTo>
                  <a:pt x="57" y="29"/>
                </a:lnTo>
                <a:lnTo>
                  <a:pt x="50" y="35"/>
                </a:lnTo>
                <a:lnTo>
                  <a:pt x="44" y="43"/>
                </a:lnTo>
                <a:lnTo>
                  <a:pt x="39" y="51"/>
                </a:lnTo>
                <a:lnTo>
                  <a:pt x="33" y="60"/>
                </a:lnTo>
                <a:lnTo>
                  <a:pt x="28" y="68"/>
                </a:lnTo>
                <a:lnTo>
                  <a:pt x="23" y="78"/>
                </a:lnTo>
                <a:lnTo>
                  <a:pt x="20" y="87"/>
                </a:lnTo>
                <a:lnTo>
                  <a:pt x="17" y="97"/>
                </a:lnTo>
                <a:lnTo>
                  <a:pt x="14" y="106"/>
                </a:lnTo>
                <a:lnTo>
                  <a:pt x="11" y="116"/>
                </a:lnTo>
                <a:lnTo>
                  <a:pt x="8" y="127"/>
                </a:lnTo>
                <a:lnTo>
                  <a:pt x="6" y="138"/>
                </a:lnTo>
                <a:lnTo>
                  <a:pt x="5" y="148"/>
                </a:lnTo>
                <a:lnTo>
                  <a:pt x="3" y="159"/>
                </a:lnTo>
                <a:lnTo>
                  <a:pt x="2" y="170"/>
                </a:lnTo>
                <a:lnTo>
                  <a:pt x="1" y="180"/>
                </a:lnTo>
                <a:lnTo>
                  <a:pt x="1" y="189"/>
                </a:lnTo>
                <a:lnTo>
                  <a:pt x="0" y="199"/>
                </a:lnTo>
                <a:lnTo>
                  <a:pt x="0" y="209"/>
                </a:lnTo>
                <a:lnTo>
                  <a:pt x="0" y="219"/>
                </a:lnTo>
                <a:lnTo>
                  <a:pt x="0" y="229"/>
                </a:lnTo>
                <a:lnTo>
                  <a:pt x="2" y="240"/>
                </a:lnTo>
                <a:lnTo>
                  <a:pt x="4" y="250"/>
                </a:lnTo>
                <a:lnTo>
                  <a:pt x="7" y="260"/>
                </a:lnTo>
                <a:lnTo>
                  <a:pt x="11" y="268"/>
                </a:lnTo>
                <a:lnTo>
                  <a:pt x="16" y="276"/>
                </a:lnTo>
                <a:lnTo>
                  <a:pt x="21" y="283"/>
                </a:lnTo>
                <a:lnTo>
                  <a:pt x="28" y="291"/>
                </a:lnTo>
                <a:lnTo>
                  <a:pt x="34" y="297"/>
                </a:lnTo>
                <a:lnTo>
                  <a:pt x="43" y="303"/>
                </a:lnTo>
                <a:lnTo>
                  <a:pt x="50" y="307"/>
                </a:lnTo>
                <a:lnTo>
                  <a:pt x="60" y="310"/>
                </a:lnTo>
                <a:lnTo>
                  <a:pt x="70" y="314"/>
                </a:lnTo>
                <a:lnTo>
                  <a:pt x="80" y="316"/>
                </a:lnTo>
                <a:lnTo>
                  <a:pt x="90" y="317"/>
                </a:lnTo>
                <a:lnTo>
                  <a:pt x="101" y="317"/>
                </a:lnTo>
                <a:lnTo>
                  <a:pt x="434" y="317"/>
                </a:lnTo>
                <a:lnTo>
                  <a:pt x="445" y="317"/>
                </a:lnTo>
                <a:lnTo>
                  <a:pt x="455" y="316"/>
                </a:lnTo>
                <a:lnTo>
                  <a:pt x="466" y="314"/>
                </a:lnTo>
                <a:lnTo>
                  <a:pt x="475" y="310"/>
                </a:lnTo>
                <a:lnTo>
                  <a:pt x="485" y="307"/>
                </a:lnTo>
                <a:lnTo>
                  <a:pt x="493" y="303"/>
                </a:lnTo>
                <a:lnTo>
                  <a:pt x="501" y="297"/>
                </a:lnTo>
                <a:lnTo>
                  <a:pt x="507" y="291"/>
                </a:lnTo>
                <a:lnTo>
                  <a:pt x="514" y="283"/>
                </a:lnTo>
                <a:lnTo>
                  <a:pt x="520" y="276"/>
                </a:lnTo>
                <a:lnTo>
                  <a:pt x="525" y="268"/>
                </a:lnTo>
                <a:lnTo>
                  <a:pt x="529" y="260"/>
                </a:lnTo>
                <a:lnTo>
                  <a:pt x="532" y="250"/>
                </a:lnTo>
                <a:lnTo>
                  <a:pt x="534" y="240"/>
                </a:lnTo>
                <a:lnTo>
                  <a:pt x="535" y="229"/>
                </a:lnTo>
                <a:lnTo>
                  <a:pt x="535" y="219"/>
                </a:lnTo>
                <a:lnTo>
                  <a:pt x="535" y="209"/>
                </a:lnTo>
                <a:lnTo>
                  <a:pt x="535" y="199"/>
                </a:lnTo>
                <a:lnTo>
                  <a:pt x="534" y="189"/>
                </a:lnTo>
                <a:lnTo>
                  <a:pt x="534" y="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87">
            <a:extLst>
              <a:ext uri="{FF2B5EF4-FFF2-40B4-BE49-F238E27FC236}">
                <a16:creationId xmlns:a16="http://schemas.microsoft.com/office/drawing/2014/main" id="{10AC910E-F6A1-8625-8057-229137A892C3}"/>
              </a:ext>
            </a:extLst>
          </p:cNvPr>
          <p:cNvSpPr>
            <a:spLocks/>
          </p:cNvSpPr>
          <p:nvPr/>
        </p:nvSpPr>
        <p:spPr bwMode="auto">
          <a:xfrm>
            <a:off x="8055008" y="2788859"/>
            <a:ext cx="107531" cy="105903"/>
          </a:xfrm>
          <a:custGeom>
            <a:avLst/>
            <a:gdLst>
              <a:gd name="T0" fmla="*/ 25 w 196"/>
              <a:gd name="T1" fmla="*/ 195 h 195"/>
              <a:gd name="T2" fmla="*/ 171 w 196"/>
              <a:gd name="T3" fmla="*/ 195 h 195"/>
              <a:gd name="T4" fmla="*/ 175 w 196"/>
              <a:gd name="T5" fmla="*/ 194 h 195"/>
              <a:gd name="T6" fmla="*/ 181 w 196"/>
              <a:gd name="T7" fmla="*/ 193 h 195"/>
              <a:gd name="T8" fmla="*/ 184 w 196"/>
              <a:gd name="T9" fmla="*/ 191 h 195"/>
              <a:gd name="T10" fmla="*/ 188 w 196"/>
              <a:gd name="T11" fmla="*/ 188 h 195"/>
              <a:gd name="T12" fmla="*/ 192 w 196"/>
              <a:gd name="T13" fmla="*/ 183 h 195"/>
              <a:gd name="T14" fmla="*/ 194 w 196"/>
              <a:gd name="T15" fmla="*/ 180 h 195"/>
              <a:gd name="T16" fmla="*/ 195 w 196"/>
              <a:gd name="T17" fmla="*/ 175 h 195"/>
              <a:gd name="T18" fmla="*/ 196 w 196"/>
              <a:gd name="T19" fmla="*/ 170 h 195"/>
              <a:gd name="T20" fmla="*/ 196 w 196"/>
              <a:gd name="T21" fmla="*/ 24 h 195"/>
              <a:gd name="T22" fmla="*/ 195 w 196"/>
              <a:gd name="T23" fmla="*/ 19 h 195"/>
              <a:gd name="T24" fmla="*/ 194 w 196"/>
              <a:gd name="T25" fmla="*/ 15 h 195"/>
              <a:gd name="T26" fmla="*/ 192 w 196"/>
              <a:gd name="T27" fmla="*/ 10 h 195"/>
              <a:gd name="T28" fmla="*/ 188 w 196"/>
              <a:gd name="T29" fmla="*/ 7 h 195"/>
              <a:gd name="T30" fmla="*/ 184 w 196"/>
              <a:gd name="T31" fmla="*/ 4 h 195"/>
              <a:gd name="T32" fmla="*/ 181 w 196"/>
              <a:gd name="T33" fmla="*/ 2 h 195"/>
              <a:gd name="T34" fmla="*/ 175 w 196"/>
              <a:gd name="T35" fmla="*/ 1 h 195"/>
              <a:gd name="T36" fmla="*/ 171 w 196"/>
              <a:gd name="T37" fmla="*/ 0 h 195"/>
              <a:gd name="T38" fmla="*/ 25 w 196"/>
              <a:gd name="T39" fmla="*/ 0 h 195"/>
              <a:gd name="T40" fmla="*/ 20 w 196"/>
              <a:gd name="T41" fmla="*/ 1 h 195"/>
              <a:gd name="T42" fmla="*/ 16 w 196"/>
              <a:gd name="T43" fmla="*/ 2 h 195"/>
              <a:gd name="T44" fmla="*/ 11 w 196"/>
              <a:gd name="T45" fmla="*/ 4 h 195"/>
              <a:gd name="T46" fmla="*/ 8 w 196"/>
              <a:gd name="T47" fmla="*/ 7 h 195"/>
              <a:gd name="T48" fmla="*/ 5 w 196"/>
              <a:gd name="T49" fmla="*/ 10 h 195"/>
              <a:gd name="T50" fmla="*/ 3 w 196"/>
              <a:gd name="T51" fmla="*/ 15 h 195"/>
              <a:gd name="T52" fmla="*/ 2 w 196"/>
              <a:gd name="T53" fmla="*/ 19 h 195"/>
              <a:gd name="T54" fmla="*/ 0 w 196"/>
              <a:gd name="T55" fmla="*/ 24 h 195"/>
              <a:gd name="T56" fmla="*/ 0 w 196"/>
              <a:gd name="T57" fmla="*/ 170 h 195"/>
              <a:gd name="T58" fmla="*/ 2 w 196"/>
              <a:gd name="T59" fmla="*/ 175 h 195"/>
              <a:gd name="T60" fmla="*/ 3 w 196"/>
              <a:gd name="T61" fmla="*/ 180 h 195"/>
              <a:gd name="T62" fmla="*/ 5 w 196"/>
              <a:gd name="T63" fmla="*/ 183 h 195"/>
              <a:gd name="T64" fmla="*/ 8 w 196"/>
              <a:gd name="T65" fmla="*/ 188 h 195"/>
              <a:gd name="T66" fmla="*/ 11 w 196"/>
              <a:gd name="T67" fmla="*/ 191 h 195"/>
              <a:gd name="T68" fmla="*/ 16 w 196"/>
              <a:gd name="T69" fmla="*/ 193 h 195"/>
              <a:gd name="T70" fmla="*/ 20 w 196"/>
              <a:gd name="T71" fmla="*/ 194 h 195"/>
              <a:gd name="T72" fmla="*/ 25 w 196"/>
              <a:gd name="T73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95">
                <a:moveTo>
                  <a:pt x="25" y="195"/>
                </a:moveTo>
                <a:lnTo>
                  <a:pt x="171" y="195"/>
                </a:lnTo>
                <a:lnTo>
                  <a:pt x="175" y="194"/>
                </a:lnTo>
                <a:lnTo>
                  <a:pt x="181" y="193"/>
                </a:lnTo>
                <a:lnTo>
                  <a:pt x="184" y="191"/>
                </a:lnTo>
                <a:lnTo>
                  <a:pt x="188" y="188"/>
                </a:lnTo>
                <a:lnTo>
                  <a:pt x="192" y="183"/>
                </a:lnTo>
                <a:lnTo>
                  <a:pt x="194" y="180"/>
                </a:lnTo>
                <a:lnTo>
                  <a:pt x="195" y="175"/>
                </a:lnTo>
                <a:lnTo>
                  <a:pt x="196" y="170"/>
                </a:lnTo>
                <a:lnTo>
                  <a:pt x="196" y="24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7"/>
                </a:lnTo>
                <a:lnTo>
                  <a:pt x="184" y="4"/>
                </a:lnTo>
                <a:lnTo>
                  <a:pt x="181" y="2"/>
                </a:lnTo>
                <a:lnTo>
                  <a:pt x="175" y="1"/>
                </a:lnTo>
                <a:lnTo>
                  <a:pt x="17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70"/>
                </a:lnTo>
                <a:lnTo>
                  <a:pt x="2" y="175"/>
                </a:lnTo>
                <a:lnTo>
                  <a:pt x="3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6" y="193"/>
                </a:lnTo>
                <a:lnTo>
                  <a:pt x="20" y="194"/>
                </a:lnTo>
                <a:lnTo>
                  <a:pt x="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88">
            <a:extLst>
              <a:ext uri="{FF2B5EF4-FFF2-40B4-BE49-F238E27FC236}">
                <a16:creationId xmlns:a16="http://schemas.microsoft.com/office/drawing/2014/main" id="{588CF254-E9E8-1D20-33B1-526689A6BBAD}"/>
              </a:ext>
            </a:extLst>
          </p:cNvPr>
          <p:cNvSpPr>
            <a:spLocks/>
          </p:cNvSpPr>
          <p:nvPr/>
        </p:nvSpPr>
        <p:spPr bwMode="auto">
          <a:xfrm>
            <a:off x="8266812" y="2788859"/>
            <a:ext cx="105903" cy="105903"/>
          </a:xfrm>
          <a:custGeom>
            <a:avLst/>
            <a:gdLst>
              <a:gd name="T0" fmla="*/ 188 w 195"/>
              <a:gd name="T1" fmla="*/ 7 h 195"/>
              <a:gd name="T2" fmla="*/ 184 w 195"/>
              <a:gd name="T3" fmla="*/ 4 h 195"/>
              <a:gd name="T4" fmla="*/ 180 w 195"/>
              <a:gd name="T5" fmla="*/ 2 h 195"/>
              <a:gd name="T6" fmla="*/ 175 w 195"/>
              <a:gd name="T7" fmla="*/ 1 h 195"/>
              <a:gd name="T8" fmla="*/ 171 w 195"/>
              <a:gd name="T9" fmla="*/ 0 h 195"/>
              <a:gd name="T10" fmla="*/ 24 w 195"/>
              <a:gd name="T11" fmla="*/ 0 h 195"/>
              <a:gd name="T12" fmla="*/ 20 w 195"/>
              <a:gd name="T13" fmla="*/ 1 h 195"/>
              <a:gd name="T14" fmla="*/ 15 w 195"/>
              <a:gd name="T15" fmla="*/ 2 h 195"/>
              <a:gd name="T16" fmla="*/ 11 w 195"/>
              <a:gd name="T17" fmla="*/ 4 h 195"/>
              <a:gd name="T18" fmla="*/ 8 w 195"/>
              <a:gd name="T19" fmla="*/ 7 h 195"/>
              <a:gd name="T20" fmla="*/ 5 w 195"/>
              <a:gd name="T21" fmla="*/ 10 h 195"/>
              <a:gd name="T22" fmla="*/ 2 w 195"/>
              <a:gd name="T23" fmla="*/ 15 h 195"/>
              <a:gd name="T24" fmla="*/ 0 w 195"/>
              <a:gd name="T25" fmla="*/ 19 h 195"/>
              <a:gd name="T26" fmla="*/ 0 w 195"/>
              <a:gd name="T27" fmla="*/ 24 h 195"/>
              <a:gd name="T28" fmla="*/ 0 w 195"/>
              <a:gd name="T29" fmla="*/ 170 h 195"/>
              <a:gd name="T30" fmla="*/ 0 w 195"/>
              <a:gd name="T31" fmla="*/ 175 h 195"/>
              <a:gd name="T32" fmla="*/ 2 w 195"/>
              <a:gd name="T33" fmla="*/ 180 h 195"/>
              <a:gd name="T34" fmla="*/ 5 w 195"/>
              <a:gd name="T35" fmla="*/ 183 h 195"/>
              <a:gd name="T36" fmla="*/ 8 w 195"/>
              <a:gd name="T37" fmla="*/ 188 h 195"/>
              <a:gd name="T38" fmla="*/ 11 w 195"/>
              <a:gd name="T39" fmla="*/ 191 h 195"/>
              <a:gd name="T40" fmla="*/ 15 w 195"/>
              <a:gd name="T41" fmla="*/ 193 h 195"/>
              <a:gd name="T42" fmla="*/ 20 w 195"/>
              <a:gd name="T43" fmla="*/ 194 h 195"/>
              <a:gd name="T44" fmla="*/ 24 w 195"/>
              <a:gd name="T45" fmla="*/ 195 h 195"/>
              <a:gd name="T46" fmla="*/ 171 w 195"/>
              <a:gd name="T47" fmla="*/ 195 h 195"/>
              <a:gd name="T48" fmla="*/ 175 w 195"/>
              <a:gd name="T49" fmla="*/ 194 h 195"/>
              <a:gd name="T50" fmla="*/ 180 w 195"/>
              <a:gd name="T51" fmla="*/ 193 h 195"/>
              <a:gd name="T52" fmla="*/ 184 w 195"/>
              <a:gd name="T53" fmla="*/ 191 h 195"/>
              <a:gd name="T54" fmla="*/ 188 w 195"/>
              <a:gd name="T55" fmla="*/ 188 h 195"/>
              <a:gd name="T56" fmla="*/ 191 w 195"/>
              <a:gd name="T57" fmla="*/ 183 h 195"/>
              <a:gd name="T58" fmla="*/ 194 w 195"/>
              <a:gd name="T59" fmla="*/ 180 h 195"/>
              <a:gd name="T60" fmla="*/ 195 w 195"/>
              <a:gd name="T61" fmla="*/ 175 h 195"/>
              <a:gd name="T62" fmla="*/ 195 w 195"/>
              <a:gd name="T63" fmla="*/ 170 h 195"/>
              <a:gd name="T64" fmla="*/ 195 w 195"/>
              <a:gd name="T65" fmla="*/ 24 h 195"/>
              <a:gd name="T66" fmla="*/ 195 w 195"/>
              <a:gd name="T67" fmla="*/ 19 h 195"/>
              <a:gd name="T68" fmla="*/ 194 w 195"/>
              <a:gd name="T69" fmla="*/ 15 h 195"/>
              <a:gd name="T70" fmla="*/ 191 w 195"/>
              <a:gd name="T71" fmla="*/ 10 h 195"/>
              <a:gd name="T72" fmla="*/ 188 w 195"/>
              <a:gd name="T73" fmla="*/ 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5">
                <a:moveTo>
                  <a:pt x="188" y="7"/>
                </a:moveTo>
                <a:lnTo>
                  <a:pt x="184" y="4"/>
                </a:lnTo>
                <a:lnTo>
                  <a:pt x="180" y="2"/>
                </a:lnTo>
                <a:lnTo>
                  <a:pt x="175" y="1"/>
                </a:lnTo>
                <a:lnTo>
                  <a:pt x="171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170"/>
                </a:lnTo>
                <a:lnTo>
                  <a:pt x="0" y="175"/>
                </a:lnTo>
                <a:lnTo>
                  <a:pt x="2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5" y="193"/>
                </a:lnTo>
                <a:lnTo>
                  <a:pt x="20" y="194"/>
                </a:lnTo>
                <a:lnTo>
                  <a:pt x="24" y="195"/>
                </a:lnTo>
                <a:lnTo>
                  <a:pt x="171" y="195"/>
                </a:lnTo>
                <a:lnTo>
                  <a:pt x="175" y="194"/>
                </a:lnTo>
                <a:lnTo>
                  <a:pt x="180" y="193"/>
                </a:lnTo>
                <a:lnTo>
                  <a:pt x="184" y="191"/>
                </a:lnTo>
                <a:lnTo>
                  <a:pt x="188" y="188"/>
                </a:lnTo>
                <a:lnTo>
                  <a:pt x="191" y="183"/>
                </a:lnTo>
                <a:lnTo>
                  <a:pt x="194" y="180"/>
                </a:lnTo>
                <a:lnTo>
                  <a:pt x="195" y="175"/>
                </a:lnTo>
                <a:lnTo>
                  <a:pt x="195" y="170"/>
                </a:lnTo>
                <a:lnTo>
                  <a:pt x="195" y="24"/>
                </a:lnTo>
                <a:lnTo>
                  <a:pt x="195" y="19"/>
                </a:lnTo>
                <a:lnTo>
                  <a:pt x="194" y="15"/>
                </a:lnTo>
                <a:lnTo>
                  <a:pt x="191" y="10"/>
                </a:lnTo>
                <a:lnTo>
                  <a:pt x="188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89">
            <a:extLst>
              <a:ext uri="{FF2B5EF4-FFF2-40B4-BE49-F238E27FC236}">
                <a16:creationId xmlns:a16="http://schemas.microsoft.com/office/drawing/2014/main" id="{E6BA7AB8-D9A5-698D-CB7F-08F9100E6168}"/>
              </a:ext>
            </a:extLst>
          </p:cNvPr>
          <p:cNvSpPr>
            <a:spLocks/>
          </p:cNvSpPr>
          <p:nvPr/>
        </p:nvSpPr>
        <p:spPr bwMode="auto">
          <a:xfrm>
            <a:off x="8055007" y="2920830"/>
            <a:ext cx="317708" cy="184109"/>
          </a:xfrm>
          <a:custGeom>
            <a:avLst/>
            <a:gdLst>
              <a:gd name="T0" fmla="*/ 414 w 585"/>
              <a:gd name="T1" fmla="*/ 0 h 340"/>
              <a:gd name="T2" fmla="*/ 405 w 585"/>
              <a:gd name="T3" fmla="*/ 1 h 340"/>
              <a:gd name="T4" fmla="*/ 398 w 585"/>
              <a:gd name="T5" fmla="*/ 6 h 340"/>
              <a:gd name="T6" fmla="*/ 392 w 585"/>
              <a:gd name="T7" fmla="*/ 15 h 340"/>
              <a:gd name="T8" fmla="*/ 390 w 585"/>
              <a:gd name="T9" fmla="*/ 23 h 340"/>
              <a:gd name="T10" fmla="*/ 389 w 585"/>
              <a:gd name="T11" fmla="*/ 82 h 340"/>
              <a:gd name="T12" fmla="*/ 385 w 585"/>
              <a:gd name="T13" fmla="*/ 99 h 340"/>
              <a:gd name="T14" fmla="*/ 376 w 585"/>
              <a:gd name="T15" fmla="*/ 113 h 340"/>
              <a:gd name="T16" fmla="*/ 367 w 585"/>
              <a:gd name="T17" fmla="*/ 124 h 340"/>
              <a:gd name="T18" fmla="*/ 355 w 585"/>
              <a:gd name="T19" fmla="*/ 131 h 340"/>
              <a:gd name="T20" fmla="*/ 342 w 585"/>
              <a:gd name="T21" fmla="*/ 138 h 340"/>
              <a:gd name="T22" fmla="*/ 320 w 585"/>
              <a:gd name="T23" fmla="*/ 143 h 340"/>
              <a:gd name="T24" fmla="*/ 301 w 585"/>
              <a:gd name="T25" fmla="*/ 145 h 340"/>
              <a:gd name="T26" fmla="*/ 284 w 585"/>
              <a:gd name="T27" fmla="*/ 145 h 340"/>
              <a:gd name="T28" fmla="*/ 266 w 585"/>
              <a:gd name="T29" fmla="*/ 143 h 340"/>
              <a:gd name="T30" fmla="*/ 245 w 585"/>
              <a:gd name="T31" fmla="*/ 138 h 340"/>
              <a:gd name="T32" fmla="*/ 230 w 585"/>
              <a:gd name="T33" fmla="*/ 131 h 340"/>
              <a:gd name="T34" fmla="*/ 220 w 585"/>
              <a:gd name="T35" fmla="*/ 124 h 340"/>
              <a:gd name="T36" fmla="*/ 209 w 585"/>
              <a:gd name="T37" fmla="*/ 113 h 340"/>
              <a:gd name="T38" fmla="*/ 200 w 585"/>
              <a:gd name="T39" fmla="*/ 99 h 340"/>
              <a:gd name="T40" fmla="*/ 196 w 585"/>
              <a:gd name="T41" fmla="*/ 82 h 340"/>
              <a:gd name="T42" fmla="*/ 196 w 585"/>
              <a:gd name="T43" fmla="*/ 23 h 340"/>
              <a:gd name="T44" fmla="*/ 194 w 585"/>
              <a:gd name="T45" fmla="*/ 15 h 340"/>
              <a:gd name="T46" fmla="*/ 188 w 585"/>
              <a:gd name="T47" fmla="*/ 6 h 340"/>
              <a:gd name="T48" fmla="*/ 181 w 585"/>
              <a:gd name="T49" fmla="*/ 1 h 340"/>
              <a:gd name="T50" fmla="*/ 171 w 585"/>
              <a:gd name="T51" fmla="*/ 0 h 340"/>
              <a:gd name="T52" fmla="*/ 20 w 585"/>
              <a:gd name="T53" fmla="*/ 0 h 340"/>
              <a:gd name="T54" fmla="*/ 11 w 585"/>
              <a:gd name="T55" fmla="*/ 3 h 340"/>
              <a:gd name="T56" fmla="*/ 5 w 585"/>
              <a:gd name="T57" fmla="*/ 10 h 340"/>
              <a:gd name="T58" fmla="*/ 2 w 585"/>
              <a:gd name="T59" fmla="*/ 19 h 340"/>
              <a:gd name="T60" fmla="*/ 0 w 585"/>
              <a:gd name="T61" fmla="*/ 72 h 340"/>
              <a:gd name="T62" fmla="*/ 3 w 585"/>
              <a:gd name="T63" fmla="*/ 110 h 340"/>
              <a:gd name="T64" fmla="*/ 10 w 585"/>
              <a:gd name="T65" fmla="*/ 145 h 340"/>
              <a:gd name="T66" fmla="*/ 22 w 585"/>
              <a:gd name="T67" fmla="*/ 179 h 340"/>
              <a:gd name="T68" fmla="*/ 38 w 585"/>
              <a:gd name="T69" fmla="*/ 210 h 340"/>
              <a:gd name="T70" fmla="*/ 59 w 585"/>
              <a:gd name="T71" fmla="*/ 239 h 340"/>
              <a:gd name="T72" fmla="*/ 83 w 585"/>
              <a:gd name="T73" fmla="*/ 264 h 340"/>
              <a:gd name="T74" fmla="*/ 111 w 585"/>
              <a:gd name="T75" fmla="*/ 287 h 340"/>
              <a:gd name="T76" fmla="*/ 142 w 585"/>
              <a:gd name="T77" fmla="*/ 305 h 340"/>
              <a:gd name="T78" fmla="*/ 176 w 585"/>
              <a:gd name="T79" fmla="*/ 320 h 340"/>
              <a:gd name="T80" fmla="*/ 213 w 585"/>
              <a:gd name="T81" fmla="*/ 331 h 340"/>
              <a:gd name="T82" fmla="*/ 252 w 585"/>
              <a:gd name="T83" fmla="*/ 338 h 340"/>
              <a:gd name="T84" fmla="*/ 293 w 585"/>
              <a:gd name="T85" fmla="*/ 340 h 340"/>
              <a:gd name="T86" fmla="*/ 333 w 585"/>
              <a:gd name="T87" fmla="*/ 338 h 340"/>
              <a:gd name="T88" fmla="*/ 372 w 585"/>
              <a:gd name="T89" fmla="*/ 331 h 340"/>
              <a:gd name="T90" fmla="*/ 409 w 585"/>
              <a:gd name="T91" fmla="*/ 320 h 340"/>
              <a:gd name="T92" fmla="*/ 443 w 585"/>
              <a:gd name="T93" fmla="*/ 305 h 340"/>
              <a:gd name="T94" fmla="*/ 475 w 585"/>
              <a:gd name="T95" fmla="*/ 287 h 340"/>
              <a:gd name="T96" fmla="*/ 503 w 585"/>
              <a:gd name="T97" fmla="*/ 264 h 340"/>
              <a:gd name="T98" fmla="*/ 527 w 585"/>
              <a:gd name="T99" fmla="*/ 239 h 340"/>
              <a:gd name="T100" fmla="*/ 548 w 585"/>
              <a:gd name="T101" fmla="*/ 210 h 340"/>
              <a:gd name="T102" fmla="*/ 564 w 585"/>
              <a:gd name="T103" fmla="*/ 179 h 340"/>
              <a:gd name="T104" fmla="*/ 576 w 585"/>
              <a:gd name="T105" fmla="*/ 145 h 340"/>
              <a:gd name="T106" fmla="*/ 583 w 585"/>
              <a:gd name="T107" fmla="*/ 110 h 340"/>
              <a:gd name="T108" fmla="*/ 585 w 585"/>
              <a:gd name="T109" fmla="*/ 72 h 340"/>
              <a:gd name="T110" fmla="*/ 585 w 585"/>
              <a:gd name="T111" fmla="*/ 19 h 340"/>
              <a:gd name="T112" fmla="*/ 581 w 585"/>
              <a:gd name="T113" fmla="*/ 10 h 340"/>
              <a:gd name="T114" fmla="*/ 574 w 585"/>
              <a:gd name="T115" fmla="*/ 3 h 340"/>
              <a:gd name="T116" fmla="*/ 565 w 585"/>
              <a:gd name="T117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340">
                <a:moveTo>
                  <a:pt x="561" y="0"/>
                </a:moveTo>
                <a:lnTo>
                  <a:pt x="414" y="0"/>
                </a:lnTo>
                <a:lnTo>
                  <a:pt x="410" y="0"/>
                </a:lnTo>
                <a:lnTo>
                  <a:pt x="405" y="1"/>
                </a:lnTo>
                <a:lnTo>
                  <a:pt x="401" y="3"/>
                </a:lnTo>
                <a:lnTo>
                  <a:pt x="398" y="6"/>
                </a:lnTo>
                <a:lnTo>
                  <a:pt x="395" y="10"/>
                </a:lnTo>
                <a:lnTo>
                  <a:pt x="392" y="15"/>
                </a:lnTo>
                <a:lnTo>
                  <a:pt x="390" y="19"/>
                </a:lnTo>
                <a:lnTo>
                  <a:pt x="390" y="23"/>
                </a:lnTo>
                <a:lnTo>
                  <a:pt x="390" y="72"/>
                </a:lnTo>
                <a:lnTo>
                  <a:pt x="389" y="82"/>
                </a:lnTo>
                <a:lnTo>
                  <a:pt x="388" y="90"/>
                </a:lnTo>
                <a:lnTo>
                  <a:pt x="385" y="99"/>
                </a:lnTo>
                <a:lnTo>
                  <a:pt x="382" y="107"/>
                </a:lnTo>
                <a:lnTo>
                  <a:pt x="376" y="113"/>
                </a:lnTo>
                <a:lnTo>
                  <a:pt x="372" y="120"/>
                </a:lnTo>
                <a:lnTo>
                  <a:pt x="367" y="124"/>
                </a:lnTo>
                <a:lnTo>
                  <a:pt x="361" y="128"/>
                </a:lnTo>
                <a:lnTo>
                  <a:pt x="355" y="131"/>
                </a:lnTo>
                <a:lnTo>
                  <a:pt x="348" y="135"/>
                </a:lnTo>
                <a:lnTo>
                  <a:pt x="342" y="138"/>
                </a:lnTo>
                <a:lnTo>
                  <a:pt x="334" y="140"/>
                </a:lnTo>
                <a:lnTo>
                  <a:pt x="320" y="143"/>
                </a:lnTo>
                <a:lnTo>
                  <a:pt x="309" y="144"/>
                </a:lnTo>
                <a:lnTo>
                  <a:pt x="301" y="145"/>
                </a:lnTo>
                <a:lnTo>
                  <a:pt x="293" y="145"/>
                </a:lnTo>
                <a:lnTo>
                  <a:pt x="284" y="145"/>
                </a:lnTo>
                <a:lnTo>
                  <a:pt x="276" y="144"/>
                </a:lnTo>
                <a:lnTo>
                  <a:pt x="266" y="143"/>
                </a:lnTo>
                <a:lnTo>
                  <a:pt x="252" y="140"/>
                </a:lnTo>
                <a:lnTo>
                  <a:pt x="245" y="138"/>
                </a:lnTo>
                <a:lnTo>
                  <a:pt x="237" y="135"/>
                </a:lnTo>
                <a:lnTo>
                  <a:pt x="230" y="131"/>
                </a:lnTo>
                <a:lnTo>
                  <a:pt x="225" y="128"/>
                </a:lnTo>
                <a:lnTo>
                  <a:pt x="220" y="124"/>
                </a:lnTo>
                <a:lnTo>
                  <a:pt x="214" y="120"/>
                </a:lnTo>
                <a:lnTo>
                  <a:pt x="209" y="113"/>
                </a:lnTo>
                <a:lnTo>
                  <a:pt x="205" y="107"/>
                </a:lnTo>
                <a:lnTo>
                  <a:pt x="200" y="99"/>
                </a:lnTo>
                <a:lnTo>
                  <a:pt x="198" y="90"/>
                </a:lnTo>
                <a:lnTo>
                  <a:pt x="196" y="82"/>
                </a:lnTo>
                <a:lnTo>
                  <a:pt x="196" y="72"/>
                </a:lnTo>
                <a:lnTo>
                  <a:pt x="196" y="23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6"/>
                </a:lnTo>
                <a:lnTo>
                  <a:pt x="184" y="3"/>
                </a:lnTo>
                <a:lnTo>
                  <a:pt x="181" y="1"/>
                </a:lnTo>
                <a:lnTo>
                  <a:pt x="175" y="0"/>
                </a:lnTo>
                <a:lnTo>
                  <a:pt x="171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3"/>
                </a:lnTo>
                <a:lnTo>
                  <a:pt x="0" y="72"/>
                </a:lnTo>
                <a:lnTo>
                  <a:pt x="2" y="91"/>
                </a:lnTo>
                <a:lnTo>
                  <a:pt x="3" y="110"/>
                </a:lnTo>
                <a:lnTo>
                  <a:pt x="6" y="127"/>
                </a:lnTo>
                <a:lnTo>
                  <a:pt x="10" y="145"/>
                </a:lnTo>
                <a:lnTo>
                  <a:pt x="16" y="162"/>
                </a:lnTo>
                <a:lnTo>
                  <a:pt x="22" y="179"/>
                </a:lnTo>
                <a:lnTo>
                  <a:pt x="30" y="194"/>
                </a:lnTo>
                <a:lnTo>
                  <a:pt x="38" y="210"/>
                </a:lnTo>
                <a:lnTo>
                  <a:pt x="48" y="225"/>
                </a:lnTo>
                <a:lnTo>
                  <a:pt x="59" y="239"/>
                </a:lnTo>
                <a:lnTo>
                  <a:pt x="71" y="252"/>
                </a:lnTo>
                <a:lnTo>
                  <a:pt x="83" y="264"/>
                </a:lnTo>
                <a:lnTo>
                  <a:pt x="97" y="276"/>
                </a:lnTo>
                <a:lnTo>
                  <a:pt x="111" y="287"/>
                </a:lnTo>
                <a:lnTo>
                  <a:pt x="126" y="297"/>
                </a:lnTo>
                <a:lnTo>
                  <a:pt x="142" y="305"/>
                </a:lnTo>
                <a:lnTo>
                  <a:pt x="159" y="314"/>
                </a:lnTo>
                <a:lnTo>
                  <a:pt x="176" y="320"/>
                </a:lnTo>
                <a:lnTo>
                  <a:pt x="195" y="327"/>
                </a:lnTo>
                <a:lnTo>
                  <a:pt x="213" y="331"/>
                </a:lnTo>
                <a:lnTo>
                  <a:pt x="233" y="335"/>
                </a:lnTo>
                <a:lnTo>
                  <a:pt x="252" y="338"/>
                </a:lnTo>
                <a:lnTo>
                  <a:pt x="273" y="340"/>
                </a:lnTo>
                <a:lnTo>
                  <a:pt x="293" y="340"/>
                </a:lnTo>
                <a:lnTo>
                  <a:pt x="314" y="340"/>
                </a:lnTo>
                <a:lnTo>
                  <a:pt x="333" y="338"/>
                </a:lnTo>
                <a:lnTo>
                  <a:pt x="354" y="335"/>
                </a:lnTo>
                <a:lnTo>
                  <a:pt x="372" y="331"/>
                </a:lnTo>
                <a:lnTo>
                  <a:pt x="390" y="327"/>
                </a:lnTo>
                <a:lnTo>
                  <a:pt x="409" y="320"/>
                </a:lnTo>
                <a:lnTo>
                  <a:pt x="426" y="314"/>
                </a:lnTo>
                <a:lnTo>
                  <a:pt x="443" y="305"/>
                </a:lnTo>
                <a:lnTo>
                  <a:pt x="459" y="297"/>
                </a:lnTo>
                <a:lnTo>
                  <a:pt x="475" y="287"/>
                </a:lnTo>
                <a:lnTo>
                  <a:pt x="490" y="276"/>
                </a:lnTo>
                <a:lnTo>
                  <a:pt x="503" y="264"/>
                </a:lnTo>
                <a:lnTo>
                  <a:pt x="516" y="252"/>
                </a:lnTo>
                <a:lnTo>
                  <a:pt x="527" y="239"/>
                </a:lnTo>
                <a:lnTo>
                  <a:pt x="537" y="225"/>
                </a:lnTo>
                <a:lnTo>
                  <a:pt x="548" y="210"/>
                </a:lnTo>
                <a:lnTo>
                  <a:pt x="557" y="194"/>
                </a:lnTo>
                <a:lnTo>
                  <a:pt x="564" y="179"/>
                </a:lnTo>
                <a:lnTo>
                  <a:pt x="571" y="162"/>
                </a:lnTo>
                <a:lnTo>
                  <a:pt x="576" y="145"/>
                </a:lnTo>
                <a:lnTo>
                  <a:pt x="579" y="127"/>
                </a:lnTo>
                <a:lnTo>
                  <a:pt x="583" y="110"/>
                </a:lnTo>
                <a:lnTo>
                  <a:pt x="585" y="91"/>
                </a:lnTo>
                <a:lnTo>
                  <a:pt x="585" y="72"/>
                </a:lnTo>
                <a:lnTo>
                  <a:pt x="585" y="23"/>
                </a:lnTo>
                <a:lnTo>
                  <a:pt x="585" y="19"/>
                </a:lnTo>
                <a:lnTo>
                  <a:pt x="584" y="15"/>
                </a:lnTo>
                <a:lnTo>
                  <a:pt x="581" y="10"/>
                </a:lnTo>
                <a:lnTo>
                  <a:pt x="578" y="6"/>
                </a:lnTo>
                <a:lnTo>
                  <a:pt x="574" y="3"/>
                </a:lnTo>
                <a:lnTo>
                  <a:pt x="570" y="1"/>
                </a:lnTo>
                <a:lnTo>
                  <a:pt x="565" y="0"/>
                </a:lnTo>
                <a:lnTo>
                  <a:pt x="56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Freeform 94">
            <a:extLst>
              <a:ext uri="{FF2B5EF4-FFF2-40B4-BE49-F238E27FC236}">
                <a16:creationId xmlns:a16="http://schemas.microsoft.com/office/drawing/2014/main" id="{2EDDA133-24B1-593A-98F1-E271A1B16FAA}"/>
              </a:ext>
            </a:extLst>
          </p:cNvPr>
          <p:cNvSpPr>
            <a:spLocks noEditPoints="1"/>
          </p:cNvSpPr>
          <p:nvPr/>
        </p:nvSpPr>
        <p:spPr bwMode="auto">
          <a:xfrm>
            <a:off x="8819133" y="2788859"/>
            <a:ext cx="317708" cy="316078"/>
          </a:xfrm>
          <a:custGeom>
            <a:avLst/>
            <a:gdLst>
              <a:gd name="T0" fmla="*/ 544 w 584"/>
              <a:gd name="T1" fmla="*/ 24 h 584"/>
              <a:gd name="T2" fmla="*/ 526 w 584"/>
              <a:gd name="T3" fmla="*/ 13 h 584"/>
              <a:gd name="T4" fmla="*/ 507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7 w 584"/>
              <a:gd name="T11" fmla="*/ 2 h 584"/>
              <a:gd name="T12" fmla="*/ 68 w 584"/>
              <a:gd name="T13" fmla="*/ 8 h 584"/>
              <a:gd name="T14" fmla="*/ 49 w 584"/>
              <a:gd name="T15" fmla="*/ 18 h 584"/>
              <a:gd name="T16" fmla="*/ 32 w 584"/>
              <a:gd name="T17" fmla="*/ 32 h 584"/>
              <a:gd name="T18" fmla="*/ 18 w 584"/>
              <a:gd name="T19" fmla="*/ 49 h 584"/>
              <a:gd name="T20" fmla="*/ 8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6 h 584"/>
              <a:gd name="T28" fmla="*/ 4 w 584"/>
              <a:gd name="T29" fmla="*/ 507 h 584"/>
              <a:gd name="T30" fmla="*/ 13 w 584"/>
              <a:gd name="T31" fmla="*/ 527 h 584"/>
              <a:gd name="T32" fmla="*/ 24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7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6 w 584"/>
              <a:gd name="T45" fmla="*/ 582 h 584"/>
              <a:gd name="T46" fmla="*/ 517 w 584"/>
              <a:gd name="T47" fmla="*/ 576 h 584"/>
              <a:gd name="T48" fmla="*/ 535 w 584"/>
              <a:gd name="T49" fmla="*/ 567 h 584"/>
              <a:gd name="T50" fmla="*/ 553 w 584"/>
              <a:gd name="T51" fmla="*/ 552 h 584"/>
              <a:gd name="T52" fmla="*/ 567 w 584"/>
              <a:gd name="T53" fmla="*/ 535 h 584"/>
              <a:gd name="T54" fmla="*/ 576 w 584"/>
              <a:gd name="T55" fmla="*/ 517 h 584"/>
              <a:gd name="T56" fmla="*/ 582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2 w 584"/>
              <a:gd name="T65" fmla="*/ 58 h 584"/>
              <a:gd name="T66" fmla="*/ 560 w 584"/>
              <a:gd name="T67" fmla="*/ 41 h 584"/>
              <a:gd name="T68" fmla="*/ 487 w 584"/>
              <a:gd name="T69" fmla="*/ 475 h 584"/>
              <a:gd name="T70" fmla="*/ 483 w 584"/>
              <a:gd name="T71" fmla="*/ 483 h 584"/>
              <a:gd name="T72" fmla="*/ 475 w 584"/>
              <a:gd name="T73" fmla="*/ 487 h 584"/>
              <a:gd name="T74" fmla="*/ 104 w 584"/>
              <a:gd name="T75" fmla="*/ 486 h 584"/>
              <a:gd name="T76" fmla="*/ 98 w 584"/>
              <a:gd name="T77" fmla="*/ 479 h 584"/>
              <a:gd name="T78" fmla="*/ 97 w 584"/>
              <a:gd name="T79" fmla="*/ 110 h 584"/>
              <a:gd name="T80" fmla="*/ 101 w 584"/>
              <a:gd name="T81" fmla="*/ 101 h 584"/>
              <a:gd name="T82" fmla="*/ 110 w 584"/>
              <a:gd name="T83" fmla="*/ 97 h 584"/>
              <a:gd name="T84" fmla="*/ 479 w 584"/>
              <a:gd name="T85" fmla="*/ 98 h 584"/>
              <a:gd name="T86" fmla="*/ 486 w 584"/>
              <a:gd name="T87" fmla="*/ 104 h 584"/>
              <a:gd name="T88" fmla="*/ 487 w 584"/>
              <a:gd name="T89" fmla="*/ 47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5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4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7" y="2"/>
                </a:lnTo>
                <a:lnTo>
                  <a:pt x="77" y="4"/>
                </a:lnTo>
                <a:lnTo>
                  <a:pt x="68" y="8"/>
                </a:lnTo>
                <a:lnTo>
                  <a:pt x="58" y="13"/>
                </a:lnTo>
                <a:lnTo>
                  <a:pt x="49" y="18"/>
                </a:lnTo>
                <a:lnTo>
                  <a:pt x="41" y="24"/>
                </a:lnTo>
                <a:lnTo>
                  <a:pt x="32" y="32"/>
                </a:lnTo>
                <a:lnTo>
                  <a:pt x="24" y="41"/>
                </a:lnTo>
                <a:lnTo>
                  <a:pt x="18" y="49"/>
                </a:lnTo>
                <a:lnTo>
                  <a:pt x="13" y="58"/>
                </a:lnTo>
                <a:lnTo>
                  <a:pt x="8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6"/>
                </a:lnTo>
                <a:lnTo>
                  <a:pt x="4" y="507"/>
                </a:lnTo>
                <a:lnTo>
                  <a:pt x="8" y="517"/>
                </a:lnTo>
                <a:lnTo>
                  <a:pt x="13" y="527"/>
                </a:lnTo>
                <a:lnTo>
                  <a:pt x="18" y="535"/>
                </a:lnTo>
                <a:lnTo>
                  <a:pt x="24" y="544"/>
                </a:lnTo>
                <a:lnTo>
                  <a:pt x="32" y="552"/>
                </a:lnTo>
                <a:lnTo>
                  <a:pt x="41" y="560"/>
                </a:lnTo>
                <a:lnTo>
                  <a:pt x="49" y="567"/>
                </a:lnTo>
                <a:lnTo>
                  <a:pt x="58" y="572"/>
                </a:lnTo>
                <a:lnTo>
                  <a:pt x="68" y="576"/>
                </a:lnTo>
                <a:lnTo>
                  <a:pt x="77" y="579"/>
                </a:lnTo>
                <a:lnTo>
                  <a:pt x="87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6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8"/>
                </a:lnTo>
                <a:lnTo>
                  <a:pt x="572" y="58"/>
                </a:lnTo>
                <a:lnTo>
                  <a:pt x="567" y="49"/>
                </a:lnTo>
                <a:lnTo>
                  <a:pt x="560" y="41"/>
                </a:lnTo>
                <a:lnTo>
                  <a:pt x="553" y="32"/>
                </a:lnTo>
                <a:close/>
                <a:moveTo>
                  <a:pt x="487" y="475"/>
                </a:moveTo>
                <a:lnTo>
                  <a:pt x="486" y="479"/>
                </a:lnTo>
                <a:lnTo>
                  <a:pt x="483" y="483"/>
                </a:lnTo>
                <a:lnTo>
                  <a:pt x="479" y="486"/>
                </a:lnTo>
                <a:lnTo>
                  <a:pt x="475" y="487"/>
                </a:lnTo>
                <a:lnTo>
                  <a:pt x="110" y="487"/>
                </a:lnTo>
                <a:lnTo>
                  <a:pt x="104" y="486"/>
                </a:lnTo>
                <a:lnTo>
                  <a:pt x="101" y="483"/>
                </a:lnTo>
                <a:lnTo>
                  <a:pt x="98" y="479"/>
                </a:lnTo>
                <a:lnTo>
                  <a:pt x="97" y="475"/>
                </a:lnTo>
                <a:lnTo>
                  <a:pt x="97" y="110"/>
                </a:lnTo>
                <a:lnTo>
                  <a:pt x="98" y="104"/>
                </a:lnTo>
                <a:lnTo>
                  <a:pt x="101" y="101"/>
                </a:lnTo>
                <a:lnTo>
                  <a:pt x="104" y="98"/>
                </a:lnTo>
                <a:lnTo>
                  <a:pt x="110" y="97"/>
                </a:lnTo>
                <a:lnTo>
                  <a:pt x="475" y="97"/>
                </a:lnTo>
                <a:lnTo>
                  <a:pt x="479" y="98"/>
                </a:lnTo>
                <a:lnTo>
                  <a:pt x="483" y="101"/>
                </a:lnTo>
                <a:lnTo>
                  <a:pt x="486" y="104"/>
                </a:lnTo>
                <a:lnTo>
                  <a:pt x="487" y="110"/>
                </a:lnTo>
                <a:lnTo>
                  <a:pt x="487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95">
            <a:extLst>
              <a:ext uri="{FF2B5EF4-FFF2-40B4-BE49-F238E27FC236}">
                <a16:creationId xmlns:a16="http://schemas.microsoft.com/office/drawing/2014/main" id="{726D90BE-5E5A-E6D5-558C-FA443128502D}"/>
              </a:ext>
            </a:extLst>
          </p:cNvPr>
          <p:cNvSpPr>
            <a:spLocks/>
          </p:cNvSpPr>
          <p:nvPr/>
        </p:nvSpPr>
        <p:spPr bwMode="auto">
          <a:xfrm>
            <a:off x="8912002" y="2867063"/>
            <a:ext cx="118937" cy="159668"/>
          </a:xfrm>
          <a:custGeom>
            <a:avLst/>
            <a:gdLst>
              <a:gd name="T0" fmla="*/ 195 w 219"/>
              <a:gd name="T1" fmla="*/ 0 h 293"/>
              <a:gd name="T2" fmla="*/ 191 w 219"/>
              <a:gd name="T3" fmla="*/ 2 h 293"/>
              <a:gd name="T4" fmla="*/ 188 w 219"/>
              <a:gd name="T5" fmla="*/ 2 h 293"/>
              <a:gd name="T6" fmla="*/ 184 w 219"/>
              <a:gd name="T7" fmla="*/ 4 h 293"/>
              <a:gd name="T8" fmla="*/ 181 w 219"/>
              <a:gd name="T9" fmla="*/ 6 h 293"/>
              <a:gd name="T10" fmla="*/ 10 w 219"/>
              <a:gd name="T11" fmla="*/ 127 h 293"/>
              <a:gd name="T12" fmla="*/ 6 w 219"/>
              <a:gd name="T13" fmla="*/ 131 h 293"/>
              <a:gd name="T14" fmla="*/ 2 w 219"/>
              <a:gd name="T15" fmla="*/ 135 h 293"/>
              <a:gd name="T16" fmla="*/ 1 w 219"/>
              <a:gd name="T17" fmla="*/ 141 h 293"/>
              <a:gd name="T18" fmla="*/ 0 w 219"/>
              <a:gd name="T19" fmla="*/ 147 h 293"/>
              <a:gd name="T20" fmla="*/ 1 w 219"/>
              <a:gd name="T21" fmla="*/ 153 h 293"/>
              <a:gd name="T22" fmla="*/ 2 w 219"/>
              <a:gd name="T23" fmla="*/ 158 h 293"/>
              <a:gd name="T24" fmla="*/ 6 w 219"/>
              <a:gd name="T25" fmla="*/ 162 h 293"/>
              <a:gd name="T26" fmla="*/ 10 w 219"/>
              <a:gd name="T27" fmla="*/ 167 h 293"/>
              <a:gd name="T28" fmla="*/ 181 w 219"/>
              <a:gd name="T29" fmla="*/ 289 h 293"/>
              <a:gd name="T30" fmla="*/ 184 w 219"/>
              <a:gd name="T31" fmla="*/ 291 h 293"/>
              <a:gd name="T32" fmla="*/ 188 w 219"/>
              <a:gd name="T33" fmla="*/ 292 h 293"/>
              <a:gd name="T34" fmla="*/ 191 w 219"/>
              <a:gd name="T35" fmla="*/ 293 h 293"/>
              <a:gd name="T36" fmla="*/ 195 w 219"/>
              <a:gd name="T37" fmla="*/ 293 h 293"/>
              <a:gd name="T38" fmla="*/ 200 w 219"/>
              <a:gd name="T39" fmla="*/ 293 h 293"/>
              <a:gd name="T40" fmla="*/ 204 w 219"/>
              <a:gd name="T41" fmla="*/ 291 h 293"/>
              <a:gd name="T42" fmla="*/ 209 w 219"/>
              <a:gd name="T43" fmla="*/ 289 h 293"/>
              <a:gd name="T44" fmla="*/ 212 w 219"/>
              <a:gd name="T45" fmla="*/ 285 h 293"/>
              <a:gd name="T46" fmla="*/ 215 w 219"/>
              <a:gd name="T47" fmla="*/ 282 h 293"/>
              <a:gd name="T48" fmla="*/ 217 w 219"/>
              <a:gd name="T49" fmla="*/ 278 h 293"/>
              <a:gd name="T50" fmla="*/ 219 w 219"/>
              <a:gd name="T51" fmla="*/ 274 h 293"/>
              <a:gd name="T52" fmla="*/ 219 w 219"/>
              <a:gd name="T53" fmla="*/ 268 h 293"/>
              <a:gd name="T54" fmla="*/ 219 w 219"/>
              <a:gd name="T55" fmla="*/ 25 h 293"/>
              <a:gd name="T56" fmla="*/ 219 w 219"/>
              <a:gd name="T57" fmla="*/ 21 h 293"/>
              <a:gd name="T58" fmla="*/ 217 w 219"/>
              <a:gd name="T59" fmla="*/ 16 h 293"/>
              <a:gd name="T60" fmla="*/ 215 w 219"/>
              <a:gd name="T61" fmla="*/ 12 h 293"/>
              <a:gd name="T62" fmla="*/ 212 w 219"/>
              <a:gd name="T63" fmla="*/ 8 h 293"/>
              <a:gd name="T64" fmla="*/ 209 w 219"/>
              <a:gd name="T65" fmla="*/ 5 h 293"/>
              <a:gd name="T66" fmla="*/ 204 w 219"/>
              <a:gd name="T67" fmla="*/ 3 h 293"/>
              <a:gd name="T68" fmla="*/ 200 w 219"/>
              <a:gd name="T69" fmla="*/ 2 h 293"/>
              <a:gd name="T70" fmla="*/ 195 w 219"/>
              <a:gd name="T7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93">
                <a:moveTo>
                  <a:pt x="195" y="0"/>
                </a:moveTo>
                <a:lnTo>
                  <a:pt x="191" y="2"/>
                </a:lnTo>
                <a:lnTo>
                  <a:pt x="188" y="2"/>
                </a:lnTo>
                <a:lnTo>
                  <a:pt x="184" y="4"/>
                </a:lnTo>
                <a:lnTo>
                  <a:pt x="181" y="6"/>
                </a:lnTo>
                <a:lnTo>
                  <a:pt x="10" y="127"/>
                </a:lnTo>
                <a:lnTo>
                  <a:pt x="6" y="131"/>
                </a:lnTo>
                <a:lnTo>
                  <a:pt x="2" y="135"/>
                </a:lnTo>
                <a:lnTo>
                  <a:pt x="1" y="141"/>
                </a:lnTo>
                <a:lnTo>
                  <a:pt x="0" y="147"/>
                </a:lnTo>
                <a:lnTo>
                  <a:pt x="1" y="153"/>
                </a:lnTo>
                <a:lnTo>
                  <a:pt x="2" y="158"/>
                </a:lnTo>
                <a:lnTo>
                  <a:pt x="6" y="162"/>
                </a:lnTo>
                <a:lnTo>
                  <a:pt x="10" y="167"/>
                </a:lnTo>
                <a:lnTo>
                  <a:pt x="181" y="289"/>
                </a:lnTo>
                <a:lnTo>
                  <a:pt x="184" y="291"/>
                </a:lnTo>
                <a:lnTo>
                  <a:pt x="188" y="292"/>
                </a:lnTo>
                <a:lnTo>
                  <a:pt x="191" y="293"/>
                </a:lnTo>
                <a:lnTo>
                  <a:pt x="195" y="293"/>
                </a:lnTo>
                <a:lnTo>
                  <a:pt x="200" y="293"/>
                </a:lnTo>
                <a:lnTo>
                  <a:pt x="204" y="291"/>
                </a:lnTo>
                <a:lnTo>
                  <a:pt x="209" y="289"/>
                </a:lnTo>
                <a:lnTo>
                  <a:pt x="212" y="285"/>
                </a:lnTo>
                <a:lnTo>
                  <a:pt x="215" y="282"/>
                </a:lnTo>
                <a:lnTo>
                  <a:pt x="217" y="278"/>
                </a:lnTo>
                <a:lnTo>
                  <a:pt x="219" y="274"/>
                </a:lnTo>
                <a:lnTo>
                  <a:pt x="219" y="268"/>
                </a:lnTo>
                <a:lnTo>
                  <a:pt x="219" y="25"/>
                </a:lnTo>
                <a:lnTo>
                  <a:pt x="219" y="21"/>
                </a:lnTo>
                <a:lnTo>
                  <a:pt x="217" y="16"/>
                </a:lnTo>
                <a:lnTo>
                  <a:pt x="215" y="12"/>
                </a:lnTo>
                <a:lnTo>
                  <a:pt x="212" y="8"/>
                </a:lnTo>
                <a:lnTo>
                  <a:pt x="209" y="5"/>
                </a:lnTo>
                <a:lnTo>
                  <a:pt x="204" y="3"/>
                </a:lnTo>
                <a:lnTo>
                  <a:pt x="200" y="2"/>
                </a:lnTo>
                <a:lnTo>
                  <a:pt x="19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96">
            <a:extLst>
              <a:ext uri="{FF2B5EF4-FFF2-40B4-BE49-F238E27FC236}">
                <a16:creationId xmlns:a16="http://schemas.microsoft.com/office/drawing/2014/main" id="{E73A1966-7E4C-5C9E-1C9A-EAD270278481}"/>
              </a:ext>
            </a:extLst>
          </p:cNvPr>
          <p:cNvSpPr>
            <a:spLocks noEditPoints="1"/>
          </p:cNvSpPr>
          <p:nvPr/>
        </p:nvSpPr>
        <p:spPr bwMode="auto">
          <a:xfrm>
            <a:off x="9648431" y="2788859"/>
            <a:ext cx="317708" cy="316078"/>
          </a:xfrm>
          <a:custGeom>
            <a:avLst/>
            <a:gdLst>
              <a:gd name="T0" fmla="*/ 526 w 584"/>
              <a:gd name="T1" fmla="*/ 13 h 584"/>
              <a:gd name="T2" fmla="*/ 486 w 584"/>
              <a:gd name="T3" fmla="*/ 1 h 584"/>
              <a:gd name="T4" fmla="*/ 87 w 584"/>
              <a:gd name="T5" fmla="*/ 2 h 584"/>
              <a:gd name="T6" fmla="*/ 48 w 584"/>
              <a:gd name="T7" fmla="*/ 18 h 584"/>
              <a:gd name="T8" fmla="*/ 17 w 584"/>
              <a:gd name="T9" fmla="*/ 49 h 584"/>
              <a:gd name="T10" fmla="*/ 1 w 584"/>
              <a:gd name="T11" fmla="*/ 87 h 584"/>
              <a:gd name="T12" fmla="*/ 0 w 584"/>
              <a:gd name="T13" fmla="*/ 486 h 584"/>
              <a:gd name="T14" fmla="*/ 12 w 584"/>
              <a:gd name="T15" fmla="*/ 527 h 584"/>
              <a:gd name="T16" fmla="*/ 40 w 584"/>
              <a:gd name="T17" fmla="*/ 560 h 584"/>
              <a:gd name="T18" fmla="*/ 76 w 584"/>
              <a:gd name="T19" fmla="*/ 579 h 584"/>
              <a:gd name="T20" fmla="*/ 474 w 584"/>
              <a:gd name="T21" fmla="*/ 584 h 584"/>
              <a:gd name="T22" fmla="*/ 516 w 584"/>
              <a:gd name="T23" fmla="*/ 576 h 584"/>
              <a:gd name="T24" fmla="*/ 552 w 584"/>
              <a:gd name="T25" fmla="*/ 552 h 584"/>
              <a:gd name="T26" fmla="*/ 575 w 584"/>
              <a:gd name="T27" fmla="*/ 517 h 584"/>
              <a:gd name="T28" fmla="*/ 584 w 584"/>
              <a:gd name="T29" fmla="*/ 475 h 584"/>
              <a:gd name="T30" fmla="*/ 580 w 584"/>
              <a:gd name="T31" fmla="*/ 77 h 584"/>
              <a:gd name="T32" fmla="*/ 559 w 584"/>
              <a:gd name="T33" fmla="*/ 41 h 584"/>
              <a:gd name="T34" fmla="*/ 466 w 584"/>
              <a:gd name="T35" fmla="*/ 229 h 584"/>
              <a:gd name="T36" fmla="*/ 415 w 584"/>
              <a:gd name="T37" fmla="*/ 337 h 584"/>
              <a:gd name="T38" fmla="*/ 356 w 584"/>
              <a:gd name="T39" fmla="*/ 420 h 584"/>
              <a:gd name="T40" fmla="*/ 309 w 584"/>
              <a:gd name="T41" fmla="*/ 464 h 584"/>
              <a:gd name="T42" fmla="*/ 271 w 584"/>
              <a:gd name="T43" fmla="*/ 488 h 584"/>
              <a:gd name="T44" fmla="*/ 239 w 584"/>
              <a:gd name="T45" fmla="*/ 495 h 584"/>
              <a:gd name="T46" fmla="*/ 211 w 584"/>
              <a:gd name="T47" fmla="*/ 486 h 584"/>
              <a:gd name="T48" fmla="*/ 192 w 584"/>
              <a:gd name="T49" fmla="*/ 462 h 584"/>
              <a:gd name="T50" fmla="*/ 175 w 584"/>
              <a:gd name="T51" fmla="*/ 416 h 584"/>
              <a:gd name="T52" fmla="*/ 150 w 584"/>
              <a:gd name="T53" fmla="*/ 326 h 584"/>
              <a:gd name="T54" fmla="*/ 137 w 584"/>
              <a:gd name="T55" fmla="*/ 284 h 584"/>
              <a:gd name="T56" fmla="*/ 125 w 584"/>
              <a:gd name="T57" fmla="*/ 250 h 584"/>
              <a:gd name="T58" fmla="*/ 109 w 584"/>
              <a:gd name="T59" fmla="*/ 239 h 584"/>
              <a:gd name="T60" fmla="*/ 75 w 584"/>
              <a:gd name="T61" fmla="*/ 246 h 584"/>
              <a:gd name="T62" fmla="*/ 61 w 584"/>
              <a:gd name="T63" fmla="*/ 244 h 584"/>
              <a:gd name="T64" fmla="*/ 54 w 584"/>
              <a:gd name="T65" fmla="*/ 233 h 584"/>
              <a:gd name="T66" fmla="*/ 57 w 584"/>
              <a:gd name="T67" fmla="*/ 220 h 584"/>
              <a:gd name="T68" fmla="*/ 110 w 584"/>
              <a:gd name="T69" fmla="*/ 175 h 584"/>
              <a:gd name="T70" fmla="*/ 153 w 584"/>
              <a:gd name="T71" fmla="*/ 143 h 584"/>
              <a:gd name="T72" fmla="*/ 178 w 584"/>
              <a:gd name="T73" fmla="*/ 136 h 584"/>
              <a:gd name="T74" fmla="*/ 199 w 584"/>
              <a:gd name="T75" fmla="*/ 140 h 584"/>
              <a:gd name="T76" fmla="*/ 218 w 584"/>
              <a:gd name="T77" fmla="*/ 159 h 584"/>
              <a:gd name="T78" fmla="*/ 230 w 584"/>
              <a:gd name="T79" fmla="*/ 188 h 584"/>
              <a:gd name="T80" fmla="*/ 242 w 584"/>
              <a:gd name="T81" fmla="*/ 252 h 584"/>
              <a:gd name="T82" fmla="*/ 250 w 584"/>
              <a:gd name="T83" fmla="*/ 314 h 584"/>
              <a:gd name="T84" fmla="*/ 265 w 584"/>
              <a:gd name="T85" fmla="*/ 347 h 584"/>
              <a:gd name="T86" fmla="*/ 282 w 584"/>
              <a:gd name="T87" fmla="*/ 361 h 584"/>
              <a:gd name="T88" fmla="*/ 298 w 584"/>
              <a:gd name="T89" fmla="*/ 360 h 584"/>
              <a:gd name="T90" fmla="*/ 321 w 584"/>
              <a:gd name="T91" fmla="*/ 334 h 584"/>
              <a:gd name="T92" fmla="*/ 347 w 584"/>
              <a:gd name="T93" fmla="*/ 277 h 584"/>
              <a:gd name="T94" fmla="*/ 346 w 584"/>
              <a:gd name="T95" fmla="*/ 238 h 584"/>
              <a:gd name="T96" fmla="*/ 331 w 584"/>
              <a:gd name="T97" fmla="*/ 224 h 584"/>
              <a:gd name="T98" fmla="*/ 299 w 584"/>
              <a:gd name="T99" fmla="*/ 213 h 584"/>
              <a:gd name="T100" fmla="*/ 318 w 584"/>
              <a:gd name="T101" fmla="*/ 180 h 584"/>
              <a:gd name="T102" fmla="*/ 347 w 584"/>
              <a:gd name="T103" fmla="*/ 151 h 584"/>
              <a:gd name="T104" fmla="*/ 391 w 584"/>
              <a:gd name="T105" fmla="*/ 128 h 584"/>
              <a:gd name="T106" fmla="*/ 432 w 584"/>
              <a:gd name="T107" fmla="*/ 125 h 584"/>
              <a:gd name="T108" fmla="*/ 463 w 584"/>
              <a:gd name="T109" fmla="*/ 138 h 584"/>
              <a:gd name="T110" fmla="*/ 476 w 584"/>
              <a:gd name="T111" fmla="*/ 158 h 584"/>
              <a:gd name="T112" fmla="*/ 478 w 584"/>
              <a:gd name="T113" fmla="*/ 18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52" y="32"/>
                </a:moveTo>
                <a:lnTo>
                  <a:pt x="543" y="24"/>
                </a:lnTo>
                <a:lnTo>
                  <a:pt x="534" y="18"/>
                </a:lnTo>
                <a:lnTo>
                  <a:pt x="526" y="13"/>
                </a:lnTo>
                <a:lnTo>
                  <a:pt x="516" y="8"/>
                </a:lnTo>
                <a:lnTo>
                  <a:pt x="506" y="4"/>
                </a:lnTo>
                <a:lnTo>
                  <a:pt x="496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8" y="1"/>
                </a:lnTo>
                <a:lnTo>
                  <a:pt x="87" y="2"/>
                </a:lnTo>
                <a:lnTo>
                  <a:pt x="76" y="4"/>
                </a:lnTo>
                <a:lnTo>
                  <a:pt x="67" y="8"/>
                </a:lnTo>
                <a:lnTo>
                  <a:pt x="57" y="13"/>
                </a:lnTo>
                <a:lnTo>
                  <a:pt x="48" y="18"/>
                </a:lnTo>
                <a:lnTo>
                  <a:pt x="40" y="24"/>
                </a:lnTo>
                <a:lnTo>
                  <a:pt x="31" y="32"/>
                </a:lnTo>
                <a:lnTo>
                  <a:pt x="23" y="41"/>
                </a:lnTo>
                <a:lnTo>
                  <a:pt x="17" y="49"/>
                </a:lnTo>
                <a:lnTo>
                  <a:pt x="12" y="58"/>
                </a:lnTo>
                <a:lnTo>
                  <a:pt x="7" y="68"/>
                </a:lnTo>
                <a:lnTo>
                  <a:pt x="4" y="77"/>
                </a:lnTo>
                <a:lnTo>
                  <a:pt x="1" y="87"/>
                </a:lnTo>
                <a:lnTo>
                  <a:pt x="0" y="98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1" y="496"/>
                </a:lnTo>
                <a:lnTo>
                  <a:pt x="4" y="507"/>
                </a:lnTo>
                <a:lnTo>
                  <a:pt x="7" y="517"/>
                </a:lnTo>
                <a:lnTo>
                  <a:pt x="12" y="527"/>
                </a:lnTo>
                <a:lnTo>
                  <a:pt x="17" y="535"/>
                </a:lnTo>
                <a:lnTo>
                  <a:pt x="23" y="544"/>
                </a:lnTo>
                <a:lnTo>
                  <a:pt x="31" y="552"/>
                </a:lnTo>
                <a:lnTo>
                  <a:pt x="40" y="560"/>
                </a:lnTo>
                <a:lnTo>
                  <a:pt x="48" y="567"/>
                </a:lnTo>
                <a:lnTo>
                  <a:pt x="57" y="572"/>
                </a:lnTo>
                <a:lnTo>
                  <a:pt x="67" y="576"/>
                </a:lnTo>
                <a:lnTo>
                  <a:pt x="76" y="579"/>
                </a:lnTo>
                <a:lnTo>
                  <a:pt x="87" y="582"/>
                </a:lnTo>
                <a:lnTo>
                  <a:pt x="98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6" y="582"/>
                </a:lnTo>
                <a:lnTo>
                  <a:pt x="506" y="579"/>
                </a:lnTo>
                <a:lnTo>
                  <a:pt x="516" y="576"/>
                </a:lnTo>
                <a:lnTo>
                  <a:pt x="526" y="572"/>
                </a:lnTo>
                <a:lnTo>
                  <a:pt x="534" y="567"/>
                </a:lnTo>
                <a:lnTo>
                  <a:pt x="543" y="560"/>
                </a:lnTo>
                <a:lnTo>
                  <a:pt x="552" y="552"/>
                </a:lnTo>
                <a:lnTo>
                  <a:pt x="559" y="544"/>
                </a:lnTo>
                <a:lnTo>
                  <a:pt x="566" y="535"/>
                </a:lnTo>
                <a:lnTo>
                  <a:pt x="571" y="527"/>
                </a:lnTo>
                <a:lnTo>
                  <a:pt x="575" y="517"/>
                </a:lnTo>
                <a:lnTo>
                  <a:pt x="580" y="507"/>
                </a:lnTo>
                <a:lnTo>
                  <a:pt x="582" y="496"/>
                </a:lnTo>
                <a:lnTo>
                  <a:pt x="583" y="486"/>
                </a:lnTo>
                <a:lnTo>
                  <a:pt x="584" y="475"/>
                </a:lnTo>
                <a:lnTo>
                  <a:pt x="584" y="110"/>
                </a:lnTo>
                <a:lnTo>
                  <a:pt x="583" y="98"/>
                </a:lnTo>
                <a:lnTo>
                  <a:pt x="582" y="87"/>
                </a:lnTo>
                <a:lnTo>
                  <a:pt x="580" y="77"/>
                </a:lnTo>
                <a:lnTo>
                  <a:pt x="575" y="68"/>
                </a:lnTo>
                <a:lnTo>
                  <a:pt x="571" y="58"/>
                </a:lnTo>
                <a:lnTo>
                  <a:pt x="566" y="49"/>
                </a:lnTo>
                <a:lnTo>
                  <a:pt x="559" y="41"/>
                </a:lnTo>
                <a:lnTo>
                  <a:pt x="552" y="32"/>
                </a:lnTo>
                <a:close/>
                <a:moveTo>
                  <a:pt x="476" y="193"/>
                </a:moveTo>
                <a:lnTo>
                  <a:pt x="473" y="209"/>
                </a:lnTo>
                <a:lnTo>
                  <a:pt x="466" y="229"/>
                </a:lnTo>
                <a:lnTo>
                  <a:pt x="456" y="252"/>
                </a:lnTo>
                <a:lnTo>
                  <a:pt x="445" y="279"/>
                </a:lnTo>
                <a:lnTo>
                  <a:pt x="431" y="308"/>
                </a:lnTo>
                <a:lnTo>
                  <a:pt x="415" y="337"/>
                </a:lnTo>
                <a:lnTo>
                  <a:pt x="398" y="365"/>
                </a:lnTo>
                <a:lnTo>
                  <a:pt x="380" y="391"/>
                </a:lnTo>
                <a:lnTo>
                  <a:pt x="368" y="406"/>
                </a:lnTo>
                <a:lnTo>
                  <a:pt x="356" y="420"/>
                </a:lnTo>
                <a:lnTo>
                  <a:pt x="345" y="433"/>
                </a:lnTo>
                <a:lnTo>
                  <a:pt x="333" y="443"/>
                </a:lnTo>
                <a:lnTo>
                  <a:pt x="321" y="454"/>
                </a:lnTo>
                <a:lnTo>
                  <a:pt x="309" y="464"/>
                </a:lnTo>
                <a:lnTo>
                  <a:pt x="297" y="474"/>
                </a:lnTo>
                <a:lnTo>
                  <a:pt x="285" y="481"/>
                </a:lnTo>
                <a:lnTo>
                  <a:pt x="277" y="484"/>
                </a:lnTo>
                <a:lnTo>
                  <a:pt x="271" y="488"/>
                </a:lnTo>
                <a:lnTo>
                  <a:pt x="263" y="491"/>
                </a:lnTo>
                <a:lnTo>
                  <a:pt x="256" y="493"/>
                </a:lnTo>
                <a:lnTo>
                  <a:pt x="247" y="494"/>
                </a:lnTo>
                <a:lnTo>
                  <a:pt x="239" y="495"/>
                </a:lnTo>
                <a:lnTo>
                  <a:pt x="231" y="494"/>
                </a:lnTo>
                <a:lnTo>
                  <a:pt x="223" y="492"/>
                </a:lnTo>
                <a:lnTo>
                  <a:pt x="218" y="490"/>
                </a:lnTo>
                <a:lnTo>
                  <a:pt x="211" y="486"/>
                </a:lnTo>
                <a:lnTo>
                  <a:pt x="207" y="481"/>
                </a:lnTo>
                <a:lnTo>
                  <a:pt x="202" y="476"/>
                </a:lnTo>
                <a:lnTo>
                  <a:pt x="197" y="469"/>
                </a:lnTo>
                <a:lnTo>
                  <a:pt x="192" y="462"/>
                </a:lnTo>
                <a:lnTo>
                  <a:pt x="188" y="454"/>
                </a:lnTo>
                <a:lnTo>
                  <a:pt x="183" y="445"/>
                </a:lnTo>
                <a:lnTo>
                  <a:pt x="179" y="433"/>
                </a:lnTo>
                <a:lnTo>
                  <a:pt x="175" y="416"/>
                </a:lnTo>
                <a:lnTo>
                  <a:pt x="168" y="396"/>
                </a:lnTo>
                <a:lnTo>
                  <a:pt x="162" y="370"/>
                </a:lnTo>
                <a:lnTo>
                  <a:pt x="155" y="345"/>
                </a:lnTo>
                <a:lnTo>
                  <a:pt x="150" y="326"/>
                </a:lnTo>
                <a:lnTo>
                  <a:pt x="145" y="310"/>
                </a:lnTo>
                <a:lnTo>
                  <a:pt x="142" y="299"/>
                </a:lnTo>
                <a:lnTo>
                  <a:pt x="140" y="292"/>
                </a:lnTo>
                <a:lnTo>
                  <a:pt x="137" y="284"/>
                </a:lnTo>
                <a:lnTo>
                  <a:pt x="135" y="274"/>
                </a:lnTo>
                <a:lnTo>
                  <a:pt x="131" y="265"/>
                </a:lnTo>
                <a:lnTo>
                  <a:pt x="128" y="258"/>
                </a:lnTo>
                <a:lnTo>
                  <a:pt x="125" y="250"/>
                </a:lnTo>
                <a:lnTo>
                  <a:pt x="121" y="246"/>
                </a:lnTo>
                <a:lnTo>
                  <a:pt x="117" y="243"/>
                </a:lnTo>
                <a:lnTo>
                  <a:pt x="113" y="240"/>
                </a:lnTo>
                <a:lnTo>
                  <a:pt x="109" y="239"/>
                </a:lnTo>
                <a:lnTo>
                  <a:pt x="98" y="239"/>
                </a:lnTo>
                <a:lnTo>
                  <a:pt x="86" y="243"/>
                </a:lnTo>
                <a:lnTo>
                  <a:pt x="81" y="245"/>
                </a:lnTo>
                <a:lnTo>
                  <a:pt x="75" y="246"/>
                </a:lnTo>
                <a:lnTo>
                  <a:pt x="70" y="247"/>
                </a:lnTo>
                <a:lnTo>
                  <a:pt x="66" y="246"/>
                </a:lnTo>
                <a:lnTo>
                  <a:pt x="63" y="246"/>
                </a:lnTo>
                <a:lnTo>
                  <a:pt x="61" y="244"/>
                </a:lnTo>
                <a:lnTo>
                  <a:pt x="59" y="242"/>
                </a:lnTo>
                <a:lnTo>
                  <a:pt x="58" y="238"/>
                </a:lnTo>
                <a:lnTo>
                  <a:pt x="56" y="235"/>
                </a:lnTo>
                <a:lnTo>
                  <a:pt x="54" y="233"/>
                </a:lnTo>
                <a:lnTo>
                  <a:pt x="50" y="231"/>
                </a:lnTo>
                <a:lnTo>
                  <a:pt x="48" y="229"/>
                </a:lnTo>
                <a:lnTo>
                  <a:pt x="48" y="226"/>
                </a:lnTo>
                <a:lnTo>
                  <a:pt x="57" y="220"/>
                </a:lnTo>
                <a:lnTo>
                  <a:pt x="68" y="211"/>
                </a:lnTo>
                <a:lnTo>
                  <a:pt x="80" y="200"/>
                </a:lnTo>
                <a:lnTo>
                  <a:pt x="95" y="188"/>
                </a:lnTo>
                <a:lnTo>
                  <a:pt x="110" y="175"/>
                </a:lnTo>
                <a:lnTo>
                  <a:pt x="123" y="163"/>
                </a:lnTo>
                <a:lnTo>
                  <a:pt x="136" y="154"/>
                </a:lnTo>
                <a:lnTo>
                  <a:pt x="147" y="147"/>
                </a:lnTo>
                <a:lnTo>
                  <a:pt x="153" y="143"/>
                </a:lnTo>
                <a:lnTo>
                  <a:pt x="159" y="141"/>
                </a:lnTo>
                <a:lnTo>
                  <a:pt x="166" y="138"/>
                </a:lnTo>
                <a:lnTo>
                  <a:pt x="171" y="137"/>
                </a:lnTo>
                <a:lnTo>
                  <a:pt x="178" y="136"/>
                </a:lnTo>
                <a:lnTo>
                  <a:pt x="183" y="136"/>
                </a:lnTo>
                <a:lnTo>
                  <a:pt x="190" y="137"/>
                </a:lnTo>
                <a:lnTo>
                  <a:pt x="195" y="138"/>
                </a:lnTo>
                <a:lnTo>
                  <a:pt x="199" y="140"/>
                </a:lnTo>
                <a:lnTo>
                  <a:pt x="205" y="143"/>
                </a:lnTo>
                <a:lnTo>
                  <a:pt x="209" y="148"/>
                </a:lnTo>
                <a:lnTo>
                  <a:pt x="215" y="153"/>
                </a:lnTo>
                <a:lnTo>
                  <a:pt x="218" y="159"/>
                </a:lnTo>
                <a:lnTo>
                  <a:pt x="222" y="165"/>
                </a:lnTo>
                <a:lnTo>
                  <a:pt x="225" y="172"/>
                </a:lnTo>
                <a:lnTo>
                  <a:pt x="228" y="179"/>
                </a:lnTo>
                <a:lnTo>
                  <a:pt x="230" y="188"/>
                </a:lnTo>
                <a:lnTo>
                  <a:pt x="233" y="202"/>
                </a:lnTo>
                <a:lnTo>
                  <a:pt x="236" y="219"/>
                </a:lnTo>
                <a:lnTo>
                  <a:pt x="240" y="242"/>
                </a:lnTo>
                <a:lnTo>
                  <a:pt x="242" y="252"/>
                </a:lnTo>
                <a:lnTo>
                  <a:pt x="244" y="269"/>
                </a:lnTo>
                <a:lnTo>
                  <a:pt x="246" y="287"/>
                </a:lnTo>
                <a:lnTo>
                  <a:pt x="247" y="301"/>
                </a:lnTo>
                <a:lnTo>
                  <a:pt x="250" y="314"/>
                </a:lnTo>
                <a:lnTo>
                  <a:pt x="255" y="328"/>
                </a:lnTo>
                <a:lnTo>
                  <a:pt x="258" y="335"/>
                </a:lnTo>
                <a:lnTo>
                  <a:pt x="261" y="342"/>
                </a:lnTo>
                <a:lnTo>
                  <a:pt x="265" y="347"/>
                </a:lnTo>
                <a:lnTo>
                  <a:pt x="269" y="353"/>
                </a:lnTo>
                <a:lnTo>
                  <a:pt x="273" y="357"/>
                </a:lnTo>
                <a:lnTo>
                  <a:pt x="277" y="359"/>
                </a:lnTo>
                <a:lnTo>
                  <a:pt x="282" y="361"/>
                </a:lnTo>
                <a:lnTo>
                  <a:pt x="286" y="362"/>
                </a:lnTo>
                <a:lnTo>
                  <a:pt x="289" y="364"/>
                </a:lnTo>
                <a:lnTo>
                  <a:pt x="293" y="362"/>
                </a:lnTo>
                <a:lnTo>
                  <a:pt x="298" y="360"/>
                </a:lnTo>
                <a:lnTo>
                  <a:pt x="302" y="358"/>
                </a:lnTo>
                <a:lnTo>
                  <a:pt x="307" y="353"/>
                </a:lnTo>
                <a:lnTo>
                  <a:pt x="314" y="345"/>
                </a:lnTo>
                <a:lnTo>
                  <a:pt x="321" y="334"/>
                </a:lnTo>
                <a:lnTo>
                  <a:pt x="329" y="320"/>
                </a:lnTo>
                <a:lnTo>
                  <a:pt x="337" y="304"/>
                </a:lnTo>
                <a:lnTo>
                  <a:pt x="343" y="290"/>
                </a:lnTo>
                <a:lnTo>
                  <a:pt x="347" y="277"/>
                </a:lnTo>
                <a:lnTo>
                  <a:pt x="348" y="266"/>
                </a:lnTo>
                <a:lnTo>
                  <a:pt x="350" y="253"/>
                </a:lnTo>
                <a:lnTo>
                  <a:pt x="347" y="243"/>
                </a:lnTo>
                <a:lnTo>
                  <a:pt x="346" y="238"/>
                </a:lnTo>
                <a:lnTo>
                  <a:pt x="344" y="234"/>
                </a:lnTo>
                <a:lnTo>
                  <a:pt x="342" y="231"/>
                </a:lnTo>
                <a:lnTo>
                  <a:pt x="339" y="229"/>
                </a:lnTo>
                <a:lnTo>
                  <a:pt x="331" y="224"/>
                </a:lnTo>
                <a:lnTo>
                  <a:pt x="321" y="222"/>
                </a:lnTo>
                <a:lnTo>
                  <a:pt x="310" y="222"/>
                </a:lnTo>
                <a:lnTo>
                  <a:pt x="296" y="222"/>
                </a:lnTo>
                <a:lnTo>
                  <a:pt x="299" y="213"/>
                </a:lnTo>
                <a:lnTo>
                  <a:pt x="303" y="205"/>
                </a:lnTo>
                <a:lnTo>
                  <a:pt x="307" y="196"/>
                </a:lnTo>
                <a:lnTo>
                  <a:pt x="313" y="188"/>
                </a:lnTo>
                <a:lnTo>
                  <a:pt x="318" y="180"/>
                </a:lnTo>
                <a:lnTo>
                  <a:pt x="324" y="172"/>
                </a:lnTo>
                <a:lnTo>
                  <a:pt x="329" y="167"/>
                </a:lnTo>
                <a:lnTo>
                  <a:pt x="336" y="161"/>
                </a:lnTo>
                <a:lnTo>
                  <a:pt x="347" y="151"/>
                </a:lnTo>
                <a:lnTo>
                  <a:pt x="359" y="142"/>
                </a:lnTo>
                <a:lnTo>
                  <a:pt x="371" y="136"/>
                </a:lnTo>
                <a:lnTo>
                  <a:pt x="382" y="131"/>
                </a:lnTo>
                <a:lnTo>
                  <a:pt x="391" y="128"/>
                </a:lnTo>
                <a:lnTo>
                  <a:pt x="397" y="126"/>
                </a:lnTo>
                <a:lnTo>
                  <a:pt x="410" y="125"/>
                </a:lnTo>
                <a:lnTo>
                  <a:pt x="421" y="124"/>
                </a:lnTo>
                <a:lnTo>
                  <a:pt x="432" y="125"/>
                </a:lnTo>
                <a:lnTo>
                  <a:pt x="440" y="127"/>
                </a:lnTo>
                <a:lnTo>
                  <a:pt x="449" y="129"/>
                </a:lnTo>
                <a:lnTo>
                  <a:pt x="456" y="132"/>
                </a:lnTo>
                <a:lnTo>
                  <a:pt x="463" y="138"/>
                </a:lnTo>
                <a:lnTo>
                  <a:pt x="468" y="143"/>
                </a:lnTo>
                <a:lnTo>
                  <a:pt x="472" y="148"/>
                </a:lnTo>
                <a:lnTo>
                  <a:pt x="474" y="153"/>
                </a:lnTo>
                <a:lnTo>
                  <a:pt x="476" y="158"/>
                </a:lnTo>
                <a:lnTo>
                  <a:pt x="477" y="165"/>
                </a:lnTo>
                <a:lnTo>
                  <a:pt x="478" y="171"/>
                </a:lnTo>
                <a:lnTo>
                  <a:pt x="478" y="178"/>
                </a:lnTo>
                <a:lnTo>
                  <a:pt x="478" y="185"/>
                </a:lnTo>
                <a:lnTo>
                  <a:pt x="476" y="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09">
            <a:extLst>
              <a:ext uri="{FF2B5EF4-FFF2-40B4-BE49-F238E27FC236}">
                <a16:creationId xmlns:a16="http://schemas.microsoft.com/office/drawing/2014/main" id="{B630B381-FE59-DB83-4942-01136EA72A7E}"/>
              </a:ext>
            </a:extLst>
          </p:cNvPr>
          <p:cNvSpPr>
            <a:spLocks/>
          </p:cNvSpPr>
          <p:nvPr/>
        </p:nvSpPr>
        <p:spPr bwMode="auto">
          <a:xfrm>
            <a:off x="7279474" y="2215356"/>
            <a:ext cx="232986" cy="229728"/>
          </a:xfrm>
          <a:custGeom>
            <a:avLst/>
            <a:gdLst>
              <a:gd name="T0" fmla="*/ 365 w 428"/>
              <a:gd name="T1" fmla="*/ 295 h 424"/>
              <a:gd name="T2" fmla="*/ 351 w 428"/>
              <a:gd name="T3" fmla="*/ 314 h 424"/>
              <a:gd name="T4" fmla="*/ 335 w 428"/>
              <a:gd name="T5" fmla="*/ 330 h 424"/>
              <a:gd name="T6" fmla="*/ 317 w 428"/>
              <a:gd name="T7" fmla="*/ 345 h 424"/>
              <a:gd name="T8" fmla="*/ 298 w 428"/>
              <a:gd name="T9" fmla="*/ 357 h 424"/>
              <a:gd name="T10" fmla="*/ 276 w 428"/>
              <a:gd name="T11" fmla="*/ 366 h 424"/>
              <a:gd name="T12" fmla="*/ 253 w 428"/>
              <a:gd name="T13" fmla="*/ 372 h 424"/>
              <a:gd name="T14" fmla="*/ 231 w 428"/>
              <a:gd name="T15" fmla="*/ 375 h 424"/>
              <a:gd name="T16" fmla="*/ 202 w 428"/>
              <a:gd name="T17" fmla="*/ 375 h 424"/>
              <a:gd name="T18" fmla="*/ 169 w 428"/>
              <a:gd name="T19" fmla="*/ 369 h 424"/>
              <a:gd name="T20" fmla="*/ 139 w 428"/>
              <a:gd name="T21" fmla="*/ 356 h 424"/>
              <a:gd name="T22" fmla="*/ 111 w 428"/>
              <a:gd name="T23" fmla="*/ 338 h 424"/>
              <a:gd name="T24" fmla="*/ 87 w 428"/>
              <a:gd name="T25" fmla="*/ 313 h 424"/>
              <a:gd name="T26" fmla="*/ 68 w 428"/>
              <a:gd name="T27" fmla="*/ 286 h 424"/>
              <a:gd name="T28" fmla="*/ 56 w 428"/>
              <a:gd name="T29" fmla="*/ 256 h 424"/>
              <a:gd name="T30" fmla="*/ 49 w 428"/>
              <a:gd name="T31" fmla="*/ 223 h 424"/>
              <a:gd name="T32" fmla="*/ 49 w 428"/>
              <a:gd name="T33" fmla="*/ 193 h 424"/>
              <a:gd name="T34" fmla="*/ 53 w 428"/>
              <a:gd name="T35" fmla="*/ 168 h 424"/>
              <a:gd name="T36" fmla="*/ 59 w 428"/>
              <a:gd name="T37" fmla="*/ 145 h 424"/>
              <a:gd name="T38" fmla="*/ 70 w 428"/>
              <a:gd name="T39" fmla="*/ 123 h 424"/>
              <a:gd name="T40" fmla="*/ 84 w 428"/>
              <a:gd name="T41" fmla="*/ 102 h 424"/>
              <a:gd name="T42" fmla="*/ 100 w 428"/>
              <a:gd name="T43" fmla="*/ 84 h 424"/>
              <a:gd name="T44" fmla="*/ 118 w 428"/>
              <a:gd name="T45" fmla="*/ 68 h 424"/>
              <a:gd name="T46" fmla="*/ 139 w 428"/>
              <a:gd name="T47" fmla="*/ 55 h 424"/>
              <a:gd name="T48" fmla="*/ 144 w 428"/>
              <a:gd name="T49" fmla="*/ 0 h 424"/>
              <a:gd name="T50" fmla="*/ 113 w 428"/>
              <a:gd name="T51" fmla="*/ 14 h 424"/>
              <a:gd name="T52" fmla="*/ 86 w 428"/>
              <a:gd name="T53" fmla="*/ 31 h 424"/>
              <a:gd name="T54" fmla="*/ 61 w 428"/>
              <a:gd name="T55" fmla="*/ 54 h 424"/>
              <a:gd name="T56" fmla="*/ 40 w 428"/>
              <a:gd name="T57" fmla="*/ 80 h 424"/>
              <a:gd name="T58" fmla="*/ 22 w 428"/>
              <a:gd name="T59" fmla="*/ 109 h 424"/>
              <a:gd name="T60" fmla="*/ 9 w 428"/>
              <a:gd name="T61" fmla="*/ 140 h 424"/>
              <a:gd name="T62" fmla="*/ 2 w 428"/>
              <a:gd name="T63" fmla="*/ 171 h 424"/>
              <a:gd name="T64" fmla="*/ 0 w 428"/>
              <a:gd name="T65" fmla="*/ 206 h 424"/>
              <a:gd name="T66" fmla="*/ 2 w 428"/>
              <a:gd name="T67" fmla="*/ 235 h 424"/>
              <a:gd name="T68" fmla="*/ 7 w 428"/>
              <a:gd name="T69" fmla="*/ 262 h 424"/>
              <a:gd name="T70" fmla="*/ 17 w 428"/>
              <a:gd name="T71" fmla="*/ 289 h 424"/>
              <a:gd name="T72" fmla="*/ 29 w 428"/>
              <a:gd name="T73" fmla="*/ 315 h 424"/>
              <a:gd name="T74" fmla="*/ 45 w 428"/>
              <a:gd name="T75" fmla="*/ 339 h 424"/>
              <a:gd name="T76" fmla="*/ 64 w 428"/>
              <a:gd name="T77" fmla="*/ 360 h 424"/>
              <a:gd name="T78" fmla="*/ 85 w 428"/>
              <a:gd name="T79" fmla="*/ 379 h 424"/>
              <a:gd name="T80" fmla="*/ 109 w 428"/>
              <a:gd name="T81" fmla="*/ 395 h 424"/>
              <a:gd name="T82" fmla="*/ 135 w 428"/>
              <a:gd name="T83" fmla="*/ 408 h 424"/>
              <a:gd name="T84" fmla="*/ 162 w 428"/>
              <a:gd name="T85" fmla="*/ 418 h 424"/>
              <a:gd name="T86" fmla="*/ 190 w 428"/>
              <a:gd name="T87" fmla="*/ 423 h 424"/>
              <a:gd name="T88" fmla="*/ 219 w 428"/>
              <a:gd name="T89" fmla="*/ 424 h 424"/>
              <a:gd name="T90" fmla="*/ 253 w 428"/>
              <a:gd name="T91" fmla="*/ 422 h 424"/>
              <a:gd name="T92" fmla="*/ 287 w 428"/>
              <a:gd name="T93" fmla="*/ 414 h 424"/>
              <a:gd name="T94" fmla="*/ 318 w 428"/>
              <a:gd name="T95" fmla="*/ 401 h 424"/>
              <a:gd name="T96" fmla="*/ 348 w 428"/>
              <a:gd name="T97" fmla="*/ 382 h 424"/>
              <a:gd name="T98" fmla="*/ 374 w 428"/>
              <a:gd name="T99" fmla="*/ 359 h 424"/>
              <a:gd name="T100" fmla="*/ 397 w 428"/>
              <a:gd name="T101" fmla="*/ 333 h 424"/>
              <a:gd name="T102" fmla="*/ 414 w 428"/>
              <a:gd name="T103" fmla="*/ 304 h 424"/>
              <a:gd name="T104" fmla="*/ 428 w 428"/>
              <a:gd name="T105" fmla="*/ 272 h 424"/>
              <a:gd name="T106" fmla="*/ 389 w 428"/>
              <a:gd name="T107" fmla="*/ 206 h 424"/>
              <a:gd name="T108" fmla="*/ 388 w 428"/>
              <a:gd name="T109" fmla="*/ 230 h 424"/>
              <a:gd name="T110" fmla="*/ 383 w 428"/>
              <a:gd name="T111" fmla="*/ 252 h 424"/>
              <a:gd name="T112" fmla="*/ 375 w 428"/>
              <a:gd name="T113" fmla="*/ 27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8" h="424">
                <a:moveTo>
                  <a:pt x="370" y="285"/>
                </a:moveTo>
                <a:lnTo>
                  <a:pt x="365" y="295"/>
                </a:lnTo>
                <a:lnTo>
                  <a:pt x="358" y="304"/>
                </a:lnTo>
                <a:lnTo>
                  <a:pt x="351" y="314"/>
                </a:lnTo>
                <a:lnTo>
                  <a:pt x="343" y="323"/>
                </a:lnTo>
                <a:lnTo>
                  <a:pt x="335" y="330"/>
                </a:lnTo>
                <a:lnTo>
                  <a:pt x="327" y="338"/>
                </a:lnTo>
                <a:lnTo>
                  <a:pt x="317" y="345"/>
                </a:lnTo>
                <a:lnTo>
                  <a:pt x="307" y="352"/>
                </a:lnTo>
                <a:lnTo>
                  <a:pt x="298" y="357"/>
                </a:lnTo>
                <a:lnTo>
                  <a:pt x="287" y="363"/>
                </a:lnTo>
                <a:lnTo>
                  <a:pt x="276" y="366"/>
                </a:lnTo>
                <a:lnTo>
                  <a:pt x="265" y="370"/>
                </a:lnTo>
                <a:lnTo>
                  <a:pt x="253" y="372"/>
                </a:lnTo>
                <a:lnTo>
                  <a:pt x="243" y="374"/>
                </a:lnTo>
                <a:lnTo>
                  <a:pt x="231" y="375"/>
                </a:lnTo>
                <a:lnTo>
                  <a:pt x="219" y="375"/>
                </a:lnTo>
                <a:lnTo>
                  <a:pt x="202" y="375"/>
                </a:lnTo>
                <a:lnTo>
                  <a:pt x="185" y="373"/>
                </a:lnTo>
                <a:lnTo>
                  <a:pt x="169" y="369"/>
                </a:lnTo>
                <a:lnTo>
                  <a:pt x="154" y="364"/>
                </a:lnTo>
                <a:lnTo>
                  <a:pt x="139" y="356"/>
                </a:lnTo>
                <a:lnTo>
                  <a:pt x="125" y="347"/>
                </a:lnTo>
                <a:lnTo>
                  <a:pt x="111" y="338"/>
                </a:lnTo>
                <a:lnTo>
                  <a:pt x="99" y="326"/>
                </a:lnTo>
                <a:lnTo>
                  <a:pt x="87" y="313"/>
                </a:lnTo>
                <a:lnTo>
                  <a:pt x="76" y="300"/>
                </a:lnTo>
                <a:lnTo>
                  <a:pt x="68" y="286"/>
                </a:lnTo>
                <a:lnTo>
                  <a:pt x="61" y="271"/>
                </a:lnTo>
                <a:lnTo>
                  <a:pt x="56" y="256"/>
                </a:lnTo>
                <a:lnTo>
                  <a:pt x="51" y="239"/>
                </a:lnTo>
                <a:lnTo>
                  <a:pt x="49" y="223"/>
                </a:lnTo>
                <a:lnTo>
                  <a:pt x="48" y="206"/>
                </a:lnTo>
                <a:lnTo>
                  <a:pt x="49" y="193"/>
                </a:lnTo>
                <a:lnTo>
                  <a:pt x="50" y="181"/>
                </a:lnTo>
                <a:lnTo>
                  <a:pt x="53" y="168"/>
                </a:lnTo>
                <a:lnTo>
                  <a:pt x="56" y="157"/>
                </a:lnTo>
                <a:lnTo>
                  <a:pt x="59" y="145"/>
                </a:lnTo>
                <a:lnTo>
                  <a:pt x="64" y="135"/>
                </a:lnTo>
                <a:lnTo>
                  <a:pt x="70" y="123"/>
                </a:lnTo>
                <a:lnTo>
                  <a:pt x="76" y="112"/>
                </a:lnTo>
                <a:lnTo>
                  <a:pt x="84" y="102"/>
                </a:lnTo>
                <a:lnTo>
                  <a:pt x="91" y="93"/>
                </a:lnTo>
                <a:lnTo>
                  <a:pt x="100" y="84"/>
                </a:lnTo>
                <a:lnTo>
                  <a:pt x="109" y="75"/>
                </a:lnTo>
                <a:lnTo>
                  <a:pt x="118" y="68"/>
                </a:lnTo>
                <a:lnTo>
                  <a:pt x="128" y="61"/>
                </a:lnTo>
                <a:lnTo>
                  <a:pt x="139" y="55"/>
                </a:lnTo>
                <a:lnTo>
                  <a:pt x="151" y="49"/>
                </a:lnTo>
                <a:lnTo>
                  <a:pt x="144" y="0"/>
                </a:lnTo>
                <a:lnTo>
                  <a:pt x="128" y="6"/>
                </a:lnTo>
                <a:lnTo>
                  <a:pt x="113" y="14"/>
                </a:lnTo>
                <a:lnTo>
                  <a:pt x="99" y="22"/>
                </a:lnTo>
                <a:lnTo>
                  <a:pt x="86" y="31"/>
                </a:lnTo>
                <a:lnTo>
                  <a:pt x="73" y="42"/>
                </a:lnTo>
                <a:lnTo>
                  <a:pt x="61" y="54"/>
                </a:lnTo>
                <a:lnTo>
                  <a:pt x="50" y="67"/>
                </a:lnTo>
                <a:lnTo>
                  <a:pt x="40" y="80"/>
                </a:lnTo>
                <a:lnTo>
                  <a:pt x="30" y="95"/>
                </a:lnTo>
                <a:lnTo>
                  <a:pt x="22" y="109"/>
                </a:lnTo>
                <a:lnTo>
                  <a:pt x="16" y="124"/>
                </a:lnTo>
                <a:lnTo>
                  <a:pt x="9" y="140"/>
                </a:lnTo>
                <a:lnTo>
                  <a:pt x="5" y="155"/>
                </a:lnTo>
                <a:lnTo>
                  <a:pt x="2" y="171"/>
                </a:lnTo>
                <a:lnTo>
                  <a:pt x="1" y="189"/>
                </a:lnTo>
                <a:lnTo>
                  <a:pt x="0" y="206"/>
                </a:lnTo>
                <a:lnTo>
                  <a:pt x="1" y="220"/>
                </a:lnTo>
                <a:lnTo>
                  <a:pt x="2" y="235"/>
                </a:lnTo>
                <a:lnTo>
                  <a:pt x="4" y="249"/>
                </a:lnTo>
                <a:lnTo>
                  <a:pt x="7" y="262"/>
                </a:lnTo>
                <a:lnTo>
                  <a:pt x="11" y="276"/>
                </a:lnTo>
                <a:lnTo>
                  <a:pt x="17" y="289"/>
                </a:lnTo>
                <a:lnTo>
                  <a:pt x="22" y="302"/>
                </a:lnTo>
                <a:lnTo>
                  <a:pt x="29" y="315"/>
                </a:lnTo>
                <a:lnTo>
                  <a:pt x="37" y="328"/>
                </a:lnTo>
                <a:lnTo>
                  <a:pt x="45" y="339"/>
                </a:lnTo>
                <a:lnTo>
                  <a:pt x="55" y="351"/>
                </a:lnTo>
                <a:lnTo>
                  <a:pt x="64" y="360"/>
                </a:lnTo>
                <a:lnTo>
                  <a:pt x="74" y="370"/>
                </a:lnTo>
                <a:lnTo>
                  <a:pt x="85" y="379"/>
                </a:lnTo>
                <a:lnTo>
                  <a:pt x="97" y="387"/>
                </a:lnTo>
                <a:lnTo>
                  <a:pt x="109" y="395"/>
                </a:lnTo>
                <a:lnTo>
                  <a:pt x="122" y="402"/>
                </a:lnTo>
                <a:lnTo>
                  <a:pt x="135" y="408"/>
                </a:lnTo>
                <a:lnTo>
                  <a:pt x="149" y="413"/>
                </a:lnTo>
                <a:lnTo>
                  <a:pt x="162" y="418"/>
                </a:lnTo>
                <a:lnTo>
                  <a:pt x="176" y="421"/>
                </a:lnTo>
                <a:lnTo>
                  <a:pt x="190" y="423"/>
                </a:lnTo>
                <a:lnTo>
                  <a:pt x="204" y="424"/>
                </a:lnTo>
                <a:lnTo>
                  <a:pt x="219" y="424"/>
                </a:lnTo>
                <a:lnTo>
                  <a:pt x="236" y="424"/>
                </a:lnTo>
                <a:lnTo>
                  <a:pt x="253" y="422"/>
                </a:lnTo>
                <a:lnTo>
                  <a:pt x="271" y="419"/>
                </a:lnTo>
                <a:lnTo>
                  <a:pt x="287" y="414"/>
                </a:lnTo>
                <a:lnTo>
                  <a:pt x="303" y="408"/>
                </a:lnTo>
                <a:lnTo>
                  <a:pt x="318" y="401"/>
                </a:lnTo>
                <a:lnTo>
                  <a:pt x="333" y="393"/>
                </a:lnTo>
                <a:lnTo>
                  <a:pt x="348" y="382"/>
                </a:lnTo>
                <a:lnTo>
                  <a:pt x="361" y="371"/>
                </a:lnTo>
                <a:lnTo>
                  <a:pt x="374" y="359"/>
                </a:lnTo>
                <a:lnTo>
                  <a:pt x="386" y="347"/>
                </a:lnTo>
                <a:lnTo>
                  <a:pt x="397" y="333"/>
                </a:lnTo>
                <a:lnTo>
                  <a:pt x="407" y="319"/>
                </a:lnTo>
                <a:lnTo>
                  <a:pt x="414" y="304"/>
                </a:lnTo>
                <a:lnTo>
                  <a:pt x="422" y="289"/>
                </a:lnTo>
                <a:lnTo>
                  <a:pt x="428" y="272"/>
                </a:lnTo>
                <a:lnTo>
                  <a:pt x="389" y="194"/>
                </a:lnTo>
                <a:lnTo>
                  <a:pt x="389" y="206"/>
                </a:lnTo>
                <a:lnTo>
                  <a:pt x="389" y="218"/>
                </a:lnTo>
                <a:lnTo>
                  <a:pt x="388" y="230"/>
                </a:lnTo>
                <a:lnTo>
                  <a:pt x="386" y="241"/>
                </a:lnTo>
                <a:lnTo>
                  <a:pt x="383" y="252"/>
                </a:lnTo>
                <a:lnTo>
                  <a:pt x="380" y="263"/>
                </a:lnTo>
                <a:lnTo>
                  <a:pt x="375" y="274"/>
                </a:lnTo>
                <a:lnTo>
                  <a:pt x="370" y="2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10">
            <a:extLst>
              <a:ext uri="{FF2B5EF4-FFF2-40B4-BE49-F238E27FC236}">
                <a16:creationId xmlns:a16="http://schemas.microsoft.com/office/drawing/2014/main" id="{98EC01F6-0559-6030-BFEF-917A98D5C743}"/>
              </a:ext>
            </a:extLst>
          </p:cNvPr>
          <p:cNvSpPr>
            <a:spLocks/>
          </p:cNvSpPr>
          <p:nvPr/>
        </p:nvSpPr>
        <p:spPr bwMode="auto">
          <a:xfrm>
            <a:off x="7329984" y="2058947"/>
            <a:ext cx="250907" cy="311191"/>
          </a:xfrm>
          <a:custGeom>
            <a:avLst/>
            <a:gdLst>
              <a:gd name="T0" fmla="*/ 364 w 462"/>
              <a:gd name="T1" fmla="*/ 515 h 572"/>
              <a:gd name="T2" fmla="*/ 274 w 462"/>
              <a:gd name="T3" fmla="*/ 337 h 572"/>
              <a:gd name="T4" fmla="*/ 263 w 462"/>
              <a:gd name="T5" fmla="*/ 330 h 572"/>
              <a:gd name="T6" fmla="*/ 82 w 462"/>
              <a:gd name="T7" fmla="*/ 329 h 572"/>
              <a:gd name="T8" fmla="*/ 231 w 462"/>
              <a:gd name="T9" fmla="*/ 280 h 572"/>
              <a:gd name="T10" fmla="*/ 71 w 462"/>
              <a:gd name="T11" fmla="*/ 232 h 572"/>
              <a:gd name="T12" fmla="*/ 63 w 462"/>
              <a:gd name="T13" fmla="*/ 122 h 572"/>
              <a:gd name="T14" fmla="*/ 75 w 462"/>
              <a:gd name="T15" fmla="*/ 121 h 572"/>
              <a:gd name="T16" fmla="*/ 87 w 462"/>
              <a:gd name="T17" fmla="*/ 116 h 572"/>
              <a:gd name="T18" fmla="*/ 96 w 462"/>
              <a:gd name="T19" fmla="*/ 110 h 572"/>
              <a:gd name="T20" fmla="*/ 106 w 462"/>
              <a:gd name="T21" fmla="*/ 101 h 572"/>
              <a:gd name="T22" fmla="*/ 114 w 462"/>
              <a:gd name="T23" fmla="*/ 90 h 572"/>
              <a:gd name="T24" fmla="*/ 119 w 462"/>
              <a:gd name="T25" fmla="*/ 80 h 572"/>
              <a:gd name="T26" fmla="*/ 121 w 462"/>
              <a:gd name="T27" fmla="*/ 68 h 572"/>
              <a:gd name="T28" fmla="*/ 121 w 462"/>
              <a:gd name="T29" fmla="*/ 55 h 572"/>
              <a:gd name="T30" fmla="*/ 119 w 462"/>
              <a:gd name="T31" fmla="*/ 43 h 572"/>
              <a:gd name="T32" fmla="*/ 115 w 462"/>
              <a:gd name="T33" fmla="*/ 32 h 572"/>
              <a:gd name="T34" fmla="*/ 108 w 462"/>
              <a:gd name="T35" fmla="*/ 22 h 572"/>
              <a:gd name="T36" fmla="*/ 100 w 462"/>
              <a:gd name="T37" fmla="*/ 14 h 572"/>
              <a:gd name="T38" fmla="*/ 90 w 462"/>
              <a:gd name="T39" fmla="*/ 7 h 572"/>
              <a:gd name="T40" fmla="*/ 79 w 462"/>
              <a:gd name="T41" fmla="*/ 3 h 572"/>
              <a:gd name="T42" fmla="*/ 67 w 462"/>
              <a:gd name="T43" fmla="*/ 1 h 572"/>
              <a:gd name="T44" fmla="*/ 51 w 462"/>
              <a:gd name="T45" fmla="*/ 1 h 572"/>
              <a:gd name="T46" fmla="*/ 33 w 462"/>
              <a:gd name="T47" fmla="*/ 7 h 572"/>
              <a:gd name="T48" fmla="*/ 17 w 462"/>
              <a:gd name="T49" fmla="*/ 18 h 572"/>
              <a:gd name="T50" fmla="*/ 6 w 462"/>
              <a:gd name="T51" fmla="*/ 34 h 572"/>
              <a:gd name="T52" fmla="*/ 0 w 462"/>
              <a:gd name="T53" fmla="*/ 53 h 572"/>
              <a:gd name="T54" fmla="*/ 37 w 462"/>
              <a:gd name="T55" fmla="*/ 356 h 572"/>
              <a:gd name="T56" fmla="*/ 39 w 462"/>
              <a:gd name="T57" fmla="*/ 365 h 572"/>
              <a:gd name="T58" fmla="*/ 45 w 462"/>
              <a:gd name="T59" fmla="*/ 371 h 572"/>
              <a:gd name="T60" fmla="*/ 52 w 462"/>
              <a:gd name="T61" fmla="*/ 375 h 572"/>
              <a:gd name="T62" fmla="*/ 61 w 462"/>
              <a:gd name="T63" fmla="*/ 378 h 572"/>
              <a:gd name="T64" fmla="*/ 332 w 462"/>
              <a:gd name="T65" fmla="*/ 559 h 572"/>
              <a:gd name="T66" fmla="*/ 341 w 462"/>
              <a:gd name="T67" fmla="*/ 569 h 572"/>
              <a:gd name="T68" fmla="*/ 354 w 462"/>
              <a:gd name="T69" fmla="*/ 572 h 572"/>
              <a:gd name="T70" fmla="*/ 364 w 462"/>
              <a:gd name="T71" fmla="*/ 570 h 572"/>
              <a:gd name="T72" fmla="*/ 440 w 462"/>
              <a:gd name="T73" fmla="*/ 47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572">
                <a:moveTo>
                  <a:pt x="440" y="478"/>
                </a:moveTo>
                <a:lnTo>
                  <a:pt x="364" y="515"/>
                </a:lnTo>
                <a:lnTo>
                  <a:pt x="278" y="342"/>
                </a:lnTo>
                <a:lnTo>
                  <a:pt x="274" y="337"/>
                </a:lnTo>
                <a:lnTo>
                  <a:pt x="269" y="332"/>
                </a:lnTo>
                <a:lnTo>
                  <a:pt x="263" y="330"/>
                </a:lnTo>
                <a:lnTo>
                  <a:pt x="255" y="329"/>
                </a:lnTo>
                <a:lnTo>
                  <a:pt x="82" y="329"/>
                </a:lnTo>
                <a:lnTo>
                  <a:pt x="77" y="280"/>
                </a:lnTo>
                <a:lnTo>
                  <a:pt x="231" y="280"/>
                </a:lnTo>
                <a:lnTo>
                  <a:pt x="231" y="232"/>
                </a:lnTo>
                <a:lnTo>
                  <a:pt x="71" y="232"/>
                </a:lnTo>
                <a:lnTo>
                  <a:pt x="57" y="122"/>
                </a:lnTo>
                <a:lnTo>
                  <a:pt x="63" y="122"/>
                </a:lnTo>
                <a:lnTo>
                  <a:pt x="68" y="122"/>
                </a:lnTo>
                <a:lnTo>
                  <a:pt x="75" y="121"/>
                </a:lnTo>
                <a:lnTo>
                  <a:pt x="80" y="118"/>
                </a:lnTo>
                <a:lnTo>
                  <a:pt x="87" y="116"/>
                </a:lnTo>
                <a:lnTo>
                  <a:pt x="92" y="114"/>
                </a:lnTo>
                <a:lnTo>
                  <a:pt x="96" y="110"/>
                </a:lnTo>
                <a:lnTo>
                  <a:pt x="102" y="105"/>
                </a:lnTo>
                <a:lnTo>
                  <a:pt x="106" y="101"/>
                </a:lnTo>
                <a:lnTo>
                  <a:pt x="111" y="96"/>
                </a:lnTo>
                <a:lnTo>
                  <a:pt x="114" y="90"/>
                </a:lnTo>
                <a:lnTo>
                  <a:pt x="117" y="85"/>
                </a:lnTo>
                <a:lnTo>
                  <a:pt x="119" y="80"/>
                </a:lnTo>
                <a:lnTo>
                  <a:pt x="120" y="73"/>
                </a:lnTo>
                <a:lnTo>
                  <a:pt x="121" y="68"/>
                </a:lnTo>
                <a:lnTo>
                  <a:pt x="121" y="61"/>
                </a:lnTo>
                <a:lnTo>
                  <a:pt x="121" y="55"/>
                </a:lnTo>
                <a:lnTo>
                  <a:pt x="120" y="49"/>
                </a:lnTo>
                <a:lnTo>
                  <a:pt x="119" y="43"/>
                </a:lnTo>
                <a:lnTo>
                  <a:pt x="117" y="37"/>
                </a:lnTo>
                <a:lnTo>
                  <a:pt x="115" y="32"/>
                </a:lnTo>
                <a:lnTo>
                  <a:pt x="112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4" y="10"/>
                </a:lnTo>
                <a:lnTo>
                  <a:pt x="90" y="7"/>
                </a:lnTo>
                <a:lnTo>
                  <a:pt x="85" y="5"/>
                </a:lnTo>
                <a:lnTo>
                  <a:pt x="79" y="3"/>
                </a:lnTo>
                <a:lnTo>
                  <a:pt x="73" y="1"/>
                </a:lnTo>
                <a:lnTo>
                  <a:pt x="67" y="1"/>
                </a:lnTo>
                <a:lnTo>
                  <a:pt x="61" y="0"/>
                </a:lnTo>
                <a:lnTo>
                  <a:pt x="51" y="1"/>
                </a:lnTo>
                <a:lnTo>
                  <a:pt x="41" y="3"/>
                </a:lnTo>
                <a:lnTo>
                  <a:pt x="33" y="7"/>
                </a:lnTo>
                <a:lnTo>
                  <a:pt x="24" y="13"/>
                </a:lnTo>
                <a:lnTo>
                  <a:pt x="17" y="18"/>
                </a:lnTo>
                <a:lnTo>
                  <a:pt x="10" y="26"/>
                </a:lnTo>
                <a:lnTo>
                  <a:pt x="6" y="34"/>
                </a:lnTo>
                <a:lnTo>
                  <a:pt x="3" y="44"/>
                </a:lnTo>
                <a:lnTo>
                  <a:pt x="0" y="53"/>
                </a:lnTo>
                <a:lnTo>
                  <a:pt x="0" y="59"/>
                </a:lnTo>
                <a:lnTo>
                  <a:pt x="37" y="356"/>
                </a:lnTo>
                <a:lnTo>
                  <a:pt x="37" y="360"/>
                </a:lnTo>
                <a:lnTo>
                  <a:pt x="39" y="365"/>
                </a:lnTo>
                <a:lnTo>
                  <a:pt x="41" y="368"/>
                </a:lnTo>
                <a:lnTo>
                  <a:pt x="45" y="371"/>
                </a:lnTo>
                <a:lnTo>
                  <a:pt x="48" y="374"/>
                </a:lnTo>
                <a:lnTo>
                  <a:pt x="52" y="375"/>
                </a:lnTo>
                <a:lnTo>
                  <a:pt x="57" y="378"/>
                </a:lnTo>
                <a:lnTo>
                  <a:pt x="61" y="378"/>
                </a:lnTo>
                <a:lnTo>
                  <a:pt x="240" y="378"/>
                </a:lnTo>
                <a:lnTo>
                  <a:pt x="332" y="559"/>
                </a:lnTo>
                <a:lnTo>
                  <a:pt x="335" y="564"/>
                </a:lnTo>
                <a:lnTo>
                  <a:pt x="341" y="569"/>
                </a:lnTo>
                <a:lnTo>
                  <a:pt x="346" y="572"/>
                </a:lnTo>
                <a:lnTo>
                  <a:pt x="354" y="572"/>
                </a:lnTo>
                <a:lnTo>
                  <a:pt x="359" y="572"/>
                </a:lnTo>
                <a:lnTo>
                  <a:pt x="364" y="570"/>
                </a:lnTo>
                <a:lnTo>
                  <a:pt x="462" y="521"/>
                </a:lnTo>
                <a:lnTo>
                  <a:pt x="440" y="4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13">
            <a:extLst>
              <a:ext uri="{FF2B5EF4-FFF2-40B4-BE49-F238E27FC236}">
                <a16:creationId xmlns:a16="http://schemas.microsoft.com/office/drawing/2014/main" id="{0EF3D197-89C2-C571-C9E7-E15F1F3C11F7}"/>
              </a:ext>
            </a:extLst>
          </p:cNvPr>
          <p:cNvSpPr>
            <a:spLocks/>
          </p:cNvSpPr>
          <p:nvPr/>
        </p:nvSpPr>
        <p:spPr bwMode="auto">
          <a:xfrm>
            <a:off x="8056635" y="2145298"/>
            <a:ext cx="184108" cy="185737"/>
          </a:xfrm>
          <a:custGeom>
            <a:avLst/>
            <a:gdLst>
              <a:gd name="T0" fmla="*/ 220 w 339"/>
              <a:gd name="T1" fmla="*/ 165 h 342"/>
              <a:gd name="T2" fmla="*/ 290 w 339"/>
              <a:gd name="T3" fmla="*/ 64 h 342"/>
              <a:gd name="T4" fmla="*/ 338 w 339"/>
              <a:gd name="T5" fmla="*/ 64 h 342"/>
              <a:gd name="T6" fmla="*/ 338 w 339"/>
              <a:gd name="T7" fmla="*/ 0 h 342"/>
              <a:gd name="T8" fmla="*/ 239 w 339"/>
              <a:gd name="T9" fmla="*/ 0 h 342"/>
              <a:gd name="T10" fmla="*/ 186 w 339"/>
              <a:gd name="T11" fmla="*/ 87 h 342"/>
              <a:gd name="T12" fmla="*/ 177 w 339"/>
              <a:gd name="T13" fmla="*/ 103 h 342"/>
              <a:gd name="T14" fmla="*/ 174 w 339"/>
              <a:gd name="T15" fmla="*/ 107 h 342"/>
              <a:gd name="T16" fmla="*/ 172 w 339"/>
              <a:gd name="T17" fmla="*/ 111 h 342"/>
              <a:gd name="T18" fmla="*/ 171 w 339"/>
              <a:gd name="T19" fmla="*/ 111 h 342"/>
              <a:gd name="T20" fmla="*/ 170 w 339"/>
              <a:gd name="T21" fmla="*/ 107 h 342"/>
              <a:gd name="T22" fmla="*/ 167 w 339"/>
              <a:gd name="T23" fmla="*/ 103 h 342"/>
              <a:gd name="T24" fmla="*/ 162 w 339"/>
              <a:gd name="T25" fmla="*/ 92 h 342"/>
              <a:gd name="T26" fmla="*/ 158 w 339"/>
              <a:gd name="T27" fmla="*/ 87 h 342"/>
              <a:gd name="T28" fmla="*/ 105 w 339"/>
              <a:gd name="T29" fmla="*/ 0 h 342"/>
              <a:gd name="T30" fmla="*/ 1 w 339"/>
              <a:gd name="T31" fmla="*/ 0 h 342"/>
              <a:gd name="T32" fmla="*/ 1 w 339"/>
              <a:gd name="T33" fmla="*/ 64 h 342"/>
              <a:gd name="T34" fmla="*/ 52 w 339"/>
              <a:gd name="T35" fmla="*/ 64 h 342"/>
              <a:gd name="T36" fmla="*/ 124 w 339"/>
              <a:gd name="T37" fmla="*/ 168 h 342"/>
              <a:gd name="T38" fmla="*/ 48 w 339"/>
              <a:gd name="T39" fmla="*/ 279 h 342"/>
              <a:gd name="T40" fmla="*/ 0 w 339"/>
              <a:gd name="T41" fmla="*/ 279 h 342"/>
              <a:gd name="T42" fmla="*/ 0 w 339"/>
              <a:gd name="T43" fmla="*/ 342 h 342"/>
              <a:gd name="T44" fmla="*/ 98 w 339"/>
              <a:gd name="T45" fmla="*/ 342 h 342"/>
              <a:gd name="T46" fmla="*/ 157 w 339"/>
              <a:gd name="T47" fmla="*/ 246 h 342"/>
              <a:gd name="T48" fmla="*/ 162 w 339"/>
              <a:gd name="T49" fmla="*/ 238 h 342"/>
              <a:gd name="T50" fmla="*/ 166 w 339"/>
              <a:gd name="T51" fmla="*/ 230 h 342"/>
              <a:gd name="T52" fmla="*/ 169 w 339"/>
              <a:gd name="T53" fmla="*/ 223 h 342"/>
              <a:gd name="T54" fmla="*/ 171 w 339"/>
              <a:gd name="T55" fmla="*/ 223 h 342"/>
              <a:gd name="T56" fmla="*/ 172 w 339"/>
              <a:gd name="T57" fmla="*/ 227 h 342"/>
              <a:gd name="T58" fmla="*/ 174 w 339"/>
              <a:gd name="T59" fmla="*/ 230 h 342"/>
              <a:gd name="T60" fmla="*/ 184 w 339"/>
              <a:gd name="T61" fmla="*/ 246 h 342"/>
              <a:gd name="T62" fmla="*/ 245 w 339"/>
              <a:gd name="T63" fmla="*/ 342 h 342"/>
              <a:gd name="T64" fmla="*/ 339 w 339"/>
              <a:gd name="T65" fmla="*/ 342 h 342"/>
              <a:gd name="T66" fmla="*/ 339 w 339"/>
              <a:gd name="T67" fmla="*/ 279 h 342"/>
              <a:gd name="T68" fmla="*/ 298 w 339"/>
              <a:gd name="T69" fmla="*/ 279 h 342"/>
              <a:gd name="T70" fmla="*/ 220 w 339"/>
              <a:gd name="T71" fmla="*/ 16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342">
                <a:moveTo>
                  <a:pt x="220" y="165"/>
                </a:moveTo>
                <a:lnTo>
                  <a:pt x="290" y="64"/>
                </a:lnTo>
                <a:lnTo>
                  <a:pt x="338" y="64"/>
                </a:lnTo>
                <a:lnTo>
                  <a:pt x="338" y="0"/>
                </a:lnTo>
                <a:lnTo>
                  <a:pt x="239" y="0"/>
                </a:lnTo>
                <a:lnTo>
                  <a:pt x="186" y="87"/>
                </a:lnTo>
                <a:lnTo>
                  <a:pt x="177" y="103"/>
                </a:lnTo>
                <a:lnTo>
                  <a:pt x="174" y="107"/>
                </a:lnTo>
                <a:lnTo>
                  <a:pt x="172" y="111"/>
                </a:lnTo>
                <a:lnTo>
                  <a:pt x="171" y="111"/>
                </a:lnTo>
                <a:lnTo>
                  <a:pt x="170" y="107"/>
                </a:lnTo>
                <a:lnTo>
                  <a:pt x="167" y="103"/>
                </a:lnTo>
                <a:lnTo>
                  <a:pt x="162" y="92"/>
                </a:lnTo>
                <a:lnTo>
                  <a:pt x="158" y="87"/>
                </a:lnTo>
                <a:lnTo>
                  <a:pt x="105" y="0"/>
                </a:lnTo>
                <a:lnTo>
                  <a:pt x="1" y="0"/>
                </a:lnTo>
                <a:lnTo>
                  <a:pt x="1" y="64"/>
                </a:lnTo>
                <a:lnTo>
                  <a:pt x="52" y="64"/>
                </a:lnTo>
                <a:lnTo>
                  <a:pt x="124" y="168"/>
                </a:lnTo>
                <a:lnTo>
                  <a:pt x="48" y="279"/>
                </a:lnTo>
                <a:lnTo>
                  <a:pt x="0" y="279"/>
                </a:lnTo>
                <a:lnTo>
                  <a:pt x="0" y="342"/>
                </a:lnTo>
                <a:lnTo>
                  <a:pt x="98" y="342"/>
                </a:lnTo>
                <a:lnTo>
                  <a:pt x="157" y="246"/>
                </a:lnTo>
                <a:lnTo>
                  <a:pt x="162" y="238"/>
                </a:lnTo>
                <a:lnTo>
                  <a:pt x="166" y="230"/>
                </a:lnTo>
                <a:lnTo>
                  <a:pt x="169" y="223"/>
                </a:lnTo>
                <a:lnTo>
                  <a:pt x="171" y="223"/>
                </a:lnTo>
                <a:lnTo>
                  <a:pt x="172" y="227"/>
                </a:lnTo>
                <a:lnTo>
                  <a:pt x="174" y="230"/>
                </a:lnTo>
                <a:lnTo>
                  <a:pt x="184" y="246"/>
                </a:lnTo>
                <a:lnTo>
                  <a:pt x="245" y="342"/>
                </a:lnTo>
                <a:lnTo>
                  <a:pt x="339" y="342"/>
                </a:lnTo>
                <a:lnTo>
                  <a:pt x="339" y="279"/>
                </a:lnTo>
                <a:lnTo>
                  <a:pt x="298" y="279"/>
                </a:lnTo>
                <a:lnTo>
                  <a:pt x="220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14">
            <a:extLst>
              <a:ext uri="{FF2B5EF4-FFF2-40B4-BE49-F238E27FC236}">
                <a16:creationId xmlns:a16="http://schemas.microsoft.com/office/drawing/2014/main" id="{EF62FAAC-FA2E-F363-6649-53B0ACAF5AC5}"/>
              </a:ext>
            </a:extLst>
          </p:cNvPr>
          <p:cNvSpPr>
            <a:spLocks/>
          </p:cNvSpPr>
          <p:nvPr/>
        </p:nvSpPr>
        <p:spPr bwMode="auto">
          <a:xfrm>
            <a:off x="8265183" y="2230020"/>
            <a:ext cx="107531" cy="153151"/>
          </a:xfrm>
          <a:custGeom>
            <a:avLst/>
            <a:gdLst>
              <a:gd name="T0" fmla="*/ 150 w 198"/>
              <a:gd name="T1" fmla="*/ 235 h 284"/>
              <a:gd name="T2" fmla="*/ 64 w 198"/>
              <a:gd name="T3" fmla="*/ 229 h 284"/>
              <a:gd name="T4" fmla="*/ 71 w 198"/>
              <a:gd name="T5" fmla="*/ 215 h 284"/>
              <a:gd name="T6" fmla="*/ 85 w 198"/>
              <a:gd name="T7" fmla="*/ 202 h 284"/>
              <a:gd name="T8" fmla="*/ 102 w 198"/>
              <a:gd name="T9" fmla="*/ 190 h 284"/>
              <a:gd name="T10" fmla="*/ 120 w 198"/>
              <a:gd name="T11" fmla="*/ 178 h 284"/>
              <a:gd name="T12" fmla="*/ 139 w 198"/>
              <a:gd name="T13" fmla="*/ 166 h 284"/>
              <a:gd name="T14" fmla="*/ 158 w 198"/>
              <a:gd name="T15" fmla="*/ 153 h 284"/>
              <a:gd name="T16" fmla="*/ 174 w 198"/>
              <a:gd name="T17" fmla="*/ 137 h 284"/>
              <a:gd name="T18" fmla="*/ 186 w 198"/>
              <a:gd name="T19" fmla="*/ 117 h 284"/>
              <a:gd name="T20" fmla="*/ 192 w 198"/>
              <a:gd name="T21" fmla="*/ 95 h 284"/>
              <a:gd name="T22" fmla="*/ 193 w 198"/>
              <a:gd name="T23" fmla="*/ 73 h 284"/>
              <a:gd name="T24" fmla="*/ 190 w 198"/>
              <a:gd name="T25" fmla="*/ 56 h 284"/>
              <a:gd name="T26" fmla="*/ 184 w 198"/>
              <a:gd name="T27" fmla="*/ 41 h 284"/>
              <a:gd name="T28" fmla="*/ 174 w 198"/>
              <a:gd name="T29" fmla="*/ 28 h 284"/>
              <a:gd name="T30" fmla="*/ 161 w 198"/>
              <a:gd name="T31" fmla="*/ 17 h 284"/>
              <a:gd name="T32" fmla="*/ 146 w 198"/>
              <a:gd name="T33" fmla="*/ 8 h 284"/>
              <a:gd name="T34" fmla="*/ 130 w 198"/>
              <a:gd name="T35" fmla="*/ 3 h 284"/>
              <a:gd name="T36" fmla="*/ 110 w 198"/>
              <a:gd name="T37" fmla="*/ 0 h 284"/>
              <a:gd name="T38" fmla="*/ 90 w 198"/>
              <a:gd name="T39" fmla="*/ 0 h 284"/>
              <a:gd name="T40" fmla="*/ 70 w 198"/>
              <a:gd name="T41" fmla="*/ 3 h 284"/>
              <a:gd name="T42" fmla="*/ 53 w 198"/>
              <a:gd name="T43" fmla="*/ 9 h 284"/>
              <a:gd name="T44" fmla="*/ 36 w 198"/>
              <a:gd name="T45" fmla="*/ 18 h 284"/>
              <a:gd name="T46" fmla="*/ 22 w 198"/>
              <a:gd name="T47" fmla="*/ 30 h 284"/>
              <a:gd name="T48" fmla="*/ 10 w 198"/>
              <a:gd name="T49" fmla="*/ 42 h 284"/>
              <a:gd name="T50" fmla="*/ 44 w 198"/>
              <a:gd name="T51" fmla="*/ 84 h 284"/>
              <a:gd name="T52" fmla="*/ 58 w 198"/>
              <a:gd name="T53" fmla="*/ 70 h 284"/>
              <a:gd name="T54" fmla="*/ 76 w 198"/>
              <a:gd name="T55" fmla="*/ 58 h 284"/>
              <a:gd name="T56" fmla="*/ 95 w 198"/>
              <a:gd name="T57" fmla="*/ 55 h 284"/>
              <a:gd name="T58" fmla="*/ 109 w 198"/>
              <a:gd name="T59" fmla="*/ 57 h 284"/>
              <a:gd name="T60" fmla="*/ 122 w 198"/>
              <a:gd name="T61" fmla="*/ 64 h 284"/>
              <a:gd name="T62" fmla="*/ 131 w 198"/>
              <a:gd name="T63" fmla="*/ 74 h 284"/>
              <a:gd name="T64" fmla="*/ 133 w 198"/>
              <a:gd name="T65" fmla="*/ 88 h 284"/>
              <a:gd name="T66" fmla="*/ 131 w 198"/>
              <a:gd name="T67" fmla="*/ 100 h 284"/>
              <a:gd name="T68" fmla="*/ 123 w 198"/>
              <a:gd name="T69" fmla="*/ 112 h 284"/>
              <a:gd name="T70" fmla="*/ 112 w 198"/>
              <a:gd name="T71" fmla="*/ 123 h 284"/>
              <a:gd name="T72" fmla="*/ 98 w 198"/>
              <a:gd name="T73" fmla="*/ 132 h 284"/>
              <a:gd name="T74" fmla="*/ 67 w 198"/>
              <a:gd name="T75" fmla="*/ 153 h 284"/>
              <a:gd name="T76" fmla="*/ 35 w 198"/>
              <a:gd name="T77" fmla="*/ 178 h 284"/>
              <a:gd name="T78" fmla="*/ 21 w 198"/>
              <a:gd name="T79" fmla="*/ 193 h 284"/>
              <a:gd name="T80" fmla="*/ 10 w 198"/>
              <a:gd name="T81" fmla="*/ 211 h 284"/>
              <a:gd name="T82" fmla="*/ 2 w 198"/>
              <a:gd name="T83" fmla="*/ 232 h 284"/>
              <a:gd name="T84" fmla="*/ 0 w 198"/>
              <a:gd name="T85" fmla="*/ 256 h 284"/>
              <a:gd name="T86" fmla="*/ 1 w 198"/>
              <a:gd name="T87" fmla="*/ 273 h 284"/>
              <a:gd name="T88" fmla="*/ 198 w 198"/>
              <a:gd name="T89" fmla="*/ 284 h 284"/>
              <a:gd name="T90" fmla="*/ 150 w 198"/>
              <a:gd name="T91" fmla="*/ 20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84">
                <a:moveTo>
                  <a:pt x="150" y="205"/>
                </a:moveTo>
                <a:lnTo>
                  <a:pt x="150" y="235"/>
                </a:lnTo>
                <a:lnTo>
                  <a:pt x="62" y="235"/>
                </a:lnTo>
                <a:lnTo>
                  <a:pt x="64" y="229"/>
                </a:lnTo>
                <a:lnTo>
                  <a:pt x="67" y="221"/>
                </a:lnTo>
                <a:lnTo>
                  <a:pt x="71" y="215"/>
                </a:lnTo>
                <a:lnTo>
                  <a:pt x="78" y="208"/>
                </a:lnTo>
                <a:lnTo>
                  <a:pt x="85" y="202"/>
                </a:lnTo>
                <a:lnTo>
                  <a:pt x="93" y="195"/>
                </a:lnTo>
                <a:lnTo>
                  <a:pt x="102" y="190"/>
                </a:lnTo>
                <a:lnTo>
                  <a:pt x="110" y="183"/>
                </a:lnTo>
                <a:lnTo>
                  <a:pt x="120" y="178"/>
                </a:lnTo>
                <a:lnTo>
                  <a:pt x="130" y="172"/>
                </a:lnTo>
                <a:lnTo>
                  <a:pt x="139" y="166"/>
                </a:lnTo>
                <a:lnTo>
                  <a:pt x="148" y="159"/>
                </a:lnTo>
                <a:lnTo>
                  <a:pt x="158" y="153"/>
                </a:lnTo>
                <a:lnTo>
                  <a:pt x="166" y="145"/>
                </a:lnTo>
                <a:lnTo>
                  <a:pt x="174" y="137"/>
                </a:lnTo>
                <a:lnTo>
                  <a:pt x="180" y="127"/>
                </a:lnTo>
                <a:lnTo>
                  <a:pt x="186" y="117"/>
                </a:lnTo>
                <a:lnTo>
                  <a:pt x="190" y="105"/>
                </a:lnTo>
                <a:lnTo>
                  <a:pt x="192" y="95"/>
                </a:lnTo>
                <a:lnTo>
                  <a:pt x="193" y="82"/>
                </a:lnTo>
                <a:lnTo>
                  <a:pt x="193" y="73"/>
                </a:lnTo>
                <a:lnTo>
                  <a:pt x="192" y="64"/>
                </a:lnTo>
                <a:lnTo>
                  <a:pt x="190" y="56"/>
                </a:lnTo>
                <a:lnTo>
                  <a:pt x="187" y="48"/>
                </a:lnTo>
                <a:lnTo>
                  <a:pt x="184" y="41"/>
                </a:lnTo>
                <a:lnTo>
                  <a:pt x="179" y="34"/>
                </a:lnTo>
                <a:lnTo>
                  <a:pt x="174" y="28"/>
                </a:lnTo>
                <a:lnTo>
                  <a:pt x="167" y="22"/>
                </a:lnTo>
                <a:lnTo>
                  <a:pt x="161" y="17"/>
                </a:lnTo>
                <a:lnTo>
                  <a:pt x="153" y="12"/>
                </a:lnTo>
                <a:lnTo>
                  <a:pt x="146" y="8"/>
                </a:lnTo>
                <a:lnTo>
                  <a:pt x="138" y="5"/>
                </a:lnTo>
                <a:lnTo>
                  <a:pt x="130" y="3"/>
                </a:lnTo>
                <a:lnTo>
                  <a:pt x="120" y="1"/>
                </a:lnTo>
                <a:lnTo>
                  <a:pt x="110" y="0"/>
                </a:lnTo>
                <a:lnTo>
                  <a:pt x="100" y="0"/>
                </a:lnTo>
                <a:lnTo>
                  <a:pt x="90" y="0"/>
                </a:lnTo>
                <a:lnTo>
                  <a:pt x="80" y="1"/>
                </a:lnTo>
                <a:lnTo>
                  <a:pt x="70" y="3"/>
                </a:lnTo>
                <a:lnTo>
                  <a:pt x="62" y="5"/>
                </a:lnTo>
                <a:lnTo>
                  <a:pt x="53" y="9"/>
                </a:lnTo>
                <a:lnTo>
                  <a:pt x="44" y="13"/>
                </a:lnTo>
                <a:lnTo>
                  <a:pt x="36" y="18"/>
                </a:lnTo>
                <a:lnTo>
                  <a:pt x="28" y="23"/>
                </a:lnTo>
                <a:lnTo>
                  <a:pt x="22" y="30"/>
                </a:lnTo>
                <a:lnTo>
                  <a:pt x="15" y="35"/>
                </a:lnTo>
                <a:lnTo>
                  <a:pt x="10" y="42"/>
                </a:lnTo>
                <a:lnTo>
                  <a:pt x="4" y="49"/>
                </a:lnTo>
                <a:lnTo>
                  <a:pt x="44" y="84"/>
                </a:lnTo>
                <a:lnTo>
                  <a:pt x="52" y="75"/>
                </a:lnTo>
                <a:lnTo>
                  <a:pt x="58" y="70"/>
                </a:lnTo>
                <a:lnTo>
                  <a:pt x="67" y="63"/>
                </a:lnTo>
                <a:lnTo>
                  <a:pt x="76" y="58"/>
                </a:lnTo>
                <a:lnTo>
                  <a:pt x="85" y="56"/>
                </a:lnTo>
                <a:lnTo>
                  <a:pt x="95" y="55"/>
                </a:lnTo>
                <a:lnTo>
                  <a:pt x="103" y="56"/>
                </a:lnTo>
                <a:lnTo>
                  <a:pt x="109" y="57"/>
                </a:lnTo>
                <a:lnTo>
                  <a:pt x="116" y="60"/>
                </a:lnTo>
                <a:lnTo>
                  <a:pt x="122" y="64"/>
                </a:lnTo>
                <a:lnTo>
                  <a:pt x="126" y="69"/>
                </a:lnTo>
                <a:lnTo>
                  <a:pt x="131" y="74"/>
                </a:lnTo>
                <a:lnTo>
                  <a:pt x="133" y="81"/>
                </a:lnTo>
                <a:lnTo>
                  <a:pt x="133" y="88"/>
                </a:lnTo>
                <a:lnTo>
                  <a:pt x="133" y="94"/>
                </a:lnTo>
                <a:lnTo>
                  <a:pt x="131" y="100"/>
                </a:lnTo>
                <a:lnTo>
                  <a:pt x="127" y="107"/>
                </a:lnTo>
                <a:lnTo>
                  <a:pt x="123" y="112"/>
                </a:lnTo>
                <a:lnTo>
                  <a:pt x="118" y="117"/>
                </a:lnTo>
                <a:lnTo>
                  <a:pt x="112" y="123"/>
                </a:lnTo>
                <a:lnTo>
                  <a:pt x="106" y="128"/>
                </a:lnTo>
                <a:lnTo>
                  <a:pt x="98" y="132"/>
                </a:lnTo>
                <a:lnTo>
                  <a:pt x="83" y="142"/>
                </a:lnTo>
                <a:lnTo>
                  <a:pt x="67" y="153"/>
                </a:lnTo>
                <a:lnTo>
                  <a:pt x="50" y="166"/>
                </a:lnTo>
                <a:lnTo>
                  <a:pt x="35" y="178"/>
                </a:lnTo>
                <a:lnTo>
                  <a:pt x="27" y="185"/>
                </a:lnTo>
                <a:lnTo>
                  <a:pt x="21" y="193"/>
                </a:lnTo>
                <a:lnTo>
                  <a:pt x="15" y="202"/>
                </a:lnTo>
                <a:lnTo>
                  <a:pt x="10" y="211"/>
                </a:lnTo>
                <a:lnTo>
                  <a:pt x="5" y="221"/>
                </a:lnTo>
                <a:lnTo>
                  <a:pt x="2" y="232"/>
                </a:lnTo>
                <a:lnTo>
                  <a:pt x="0" y="244"/>
                </a:lnTo>
                <a:lnTo>
                  <a:pt x="0" y="256"/>
                </a:lnTo>
                <a:lnTo>
                  <a:pt x="0" y="260"/>
                </a:lnTo>
                <a:lnTo>
                  <a:pt x="1" y="273"/>
                </a:lnTo>
                <a:lnTo>
                  <a:pt x="2" y="284"/>
                </a:lnTo>
                <a:lnTo>
                  <a:pt x="198" y="284"/>
                </a:lnTo>
                <a:lnTo>
                  <a:pt x="198" y="205"/>
                </a:lnTo>
                <a:lnTo>
                  <a:pt x="150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16">
            <a:extLst>
              <a:ext uri="{FF2B5EF4-FFF2-40B4-BE49-F238E27FC236}">
                <a16:creationId xmlns:a16="http://schemas.microsoft.com/office/drawing/2014/main" id="{376DFA21-F378-E155-9F74-520B1C48298E}"/>
              </a:ext>
            </a:extLst>
          </p:cNvPr>
          <p:cNvSpPr>
            <a:spLocks/>
          </p:cNvSpPr>
          <p:nvPr/>
        </p:nvSpPr>
        <p:spPr bwMode="auto">
          <a:xfrm>
            <a:off x="9661466" y="2159961"/>
            <a:ext cx="122196" cy="172703"/>
          </a:xfrm>
          <a:custGeom>
            <a:avLst/>
            <a:gdLst>
              <a:gd name="T0" fmla="*/ 166 w 227"/>
              <a:gd name="T1" fmla="*/ 18 h 317"/>
              <a:gd name="T2" fmla="*/ 160 w 227"/>
              <a:gd name="T3" fmla="*/ 10 h 317"/>
              <a:gd name="T4" fmla="*/ 154 w 227"/>
              <a:gd name="T5" fmla="*/ 5 h 317"/>
              <a:gd name="T6" fmla="*/ 151 w 227"/>
              <a:gd name="T7" fmla="*/ 2 h 317"/>
              <a:gd name="T8" fmla="*/ 147 w 227"/>
              <a:gd name="T9" fmla="*/ 1 h 317"/>
              <a:gd name="T10" fmla="*/ 144 w 227"/>
              <a:gd name="T11" fmla="*/ 0 h 317"/>
              <a:gd name="T12" fmla="*/ 140 w 227"/>
              <a:gd name="T13" fmla="*/ 0 h 317"/>
              <a:gd name="T14" fmla="*/ 49 w 227"/>
              <a:gd name="T15" fmla="*/ 0 h 317"/>
              <a:gd name="T16" fmla="*/ 45 w 227"/>
              <a:gd name="T17" fmla="*/ 0 h 317"/>
              <a:gd name="T18" fmla="*/ 41 w 227"/>
              <a:gd name="T19" fmla="*/ 1 h 317"/>
              <a:gd name="T20" fmla="*/ 39 w 227"/>
              <a:gd name="T21" fmla="*/ 4 h 317"/>
              <a:gd name="T22" fmla="*/ 37 w 227"/>
              <a:gd name="T23" fmla="*/ 6 h 317"/>
              <a:gd name="T24" fmla="*/ 35 w 227"/>
              <a:gd name="T25" fmla="*/ 9 h 317"/>
              <a:gd name="T26" fmla="*/ 35 w 227"/>
              <a:gd name="T27" fmla="*/ 12 h 317"/>
              <a:gd name="T28" fmla="*/ 36 w 227"/>
              <a:gd name="T29" fmla="*/ 17 h 317"/>
              <a:gd name="T30" fmla="*/ 37 w 227"/>
              <a:gd name="T31" fmla="*/ 20 h 317"/>
              <a:gd name="T32" fmla="*/ 99 w 227"/>
              <a:gd name="T33" fmla="*/ 127 h 317"/>
              <a:gd name="T34" fmla="*/ 99 w 227"/>
              <a:gd name="T35" fmla="*/ 127 h 317"/>
              <a:gd name="T36" fmla="*/ 99 w 227"/>
              <a:gd name="T37" fmla="*/ 127 h 317"/>
              <a:gd name="T38" fmla="*/ 3 w 227"/>
              <a:gd name="T39" fmla="*/ 297 h 317"/>
              <a:gd name="T40" fmla="*/ 1 w 227"/>
              <a:gd name="T41" fmla="*/ 300 h 317"/>
              <a:gd name="T42" fmla="*/ 0 w 227"/>
              <a:gd name="T43" fmla="*/ 304 h 317"/>
              <a:gd name="T44" fmla="*/ 0 w 227"/>
              <a:gd name="T45" fmla="*/ 305 h 317"/>
              <a:gd name="T46" fmla="*/ 1 w 227"/>
              <a:gd name="T47" fmla="*/ 308 h 317"/>
              <a:gd name="T48" fmla="*/ 3 w 227"/>
              <a:gd name="T49" fmla="*/ 310 h 317"/>
              <a:gd name="T50" fmla="*/ 5 w 227"/>
              <a:gd name="T51" fmla="*/ 313 h 317"/>
              <a:gd name="T52" fmla="*/ 7 w 227"/>
              <a:gd name="T53" fmla="*/ 316 h 317"/>
              <a:gd name="T54" fmla="*/ 10 w 227"/>
              <a:gd name="T55" fmla="*/ 317 h 317"/>
              <a:gd name="T56" fmla="*/ 14 w 227"/>
              <a:gd name="T57" fmla="*/ 317 h 317"/>
              <a:gd name="T58" fmla="*/ 105 w 227"/>
              <a:gd name="T59" fmla="*/ 317 h 317"/>
              <a:gd name="T60" fmla="*/ 108 w 227"/>
              <a:gd name="T61" fmla="*/ 317 h 317"/>
              <a:gd name="T62" fmla="*/ 112 w 227"/>
              <a:gd name="T63" fmla="*/ 316 h 317"/>
              <a:gd name="T64" fmla="*/ 115 w 227"/>
              <a:gd name="T65" fmla="*/ 315 h 317"/>
              <a:gd name="T66" fmla="*/ 118 w 227"/>
              <a:gd name="T67" fmla="*/ 312 h 317"/>
              <a:gd name="T68" fmla="*/ 125 w 227"/>
              <a:gd name="T69" fmla="*/ 307 h 317"/>
              <a:gd name="T70" fmla="*/ 130 w 227"/>
              <a:gd name="T71" fmla="*/ 299 h 317"/>
              <a:gd name="T72" fmla="*/ 152 w 227"/>
              <a:gd name="T73" fmla="*/ 261 h 317"/>
              <a:gd name="T74" fmla="*/ 171 w 227"/>
              <a:gd name="T75" fmla="*/ 226 h 317"/>
              <a:gd name="T76" fmla="*/ 187 w 227"/>
              <a:gd name="T77" fmla="*/ 197 h 317"/>
              <a:gd name="T78" fmla="*/ 201 w 227"/>
              <a:gd name="T79" fmla="*/ 173 h 317"/>
              <a:gd name="T80" fmla="*/ 212 w 227"/>
              <a:gd name="T81" fmla="*/ 154 h 317"/>
              <a:gd name="T82" fmla="*/ 220 w 227"/>
              <a:gd name="T83" fmla="*/ 140 h 317"/>
              <a:gd name="T84" fmla="*/ 225 w 227"/>
              <a:gd name="T85" fmla="*/ 130 h 317"/>
              <a:gd name="T86" fmla="*/ 227 w 227"/>
              <a:gd name="T87" fmla="*/ 127 h 317"/>
              <a:gd name="T88" fmla="*/ 166 w 227"/>
              <a:gd name="T89" fmla="*/ 1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7" h="317">
                <a:moveTo>
                  <a:pt x="166" y="18"/>
                </a:moveTo>
                <a:lnTo>
                  <a:pt x="160" y="10"/>
                </a:lnTo>
                <a:lnTo>
                  <a:pt x="154" y="5"/>
                </a:lnTo>
                <a:lnTo>
                  <a:pt x="151" y="2"/>
                </a:lnTo>
                <a:lnTo>
                  <a:pt x="147" y="1"/>
                </a:lnTo>
                <a:lnTo>
                  <a:pt x="144" y="0"/>
                </a:lnTo>
                <a:lnTo>
                  <a:pt x="140" y="0"/>
                </a:lnTo>
                <a:lnTo>
                  <a:pt x="49" y="0"/>
                </a:lnTo>
                <a:lnTo>
                  <a:pt x="45" y="0"/>
                </a:lnTo>
                <a:lnTo>
                  <a:pt x="41" y="1"/>
                </a:lnTo>
                <a:lnTo>
                  <a:pt x="39" y="4"/>
                </a:lnTo>
                <a:lnTo>
                  <a:pt x="37" y="6"/>
                </a:lnTo>
                <a:lnTo>
                  <a:pt x="35" y="9"/>
                </a:lnTo>
                <a:lnTo>
                  <a:pt x="35" y="12"/>
                </a:lnTo>
                <a:lnTo>
                  <a:pt x="36" y="17"/>
                </a:lnTo>
                <a:lnTo>
                  <a:pt x="37" y="20"/>
                </a:lnTo>
                <a:lnTo>
                  <a:pt x="99" y="127"/>
                </a:lnTo>
                <a:lnTo>
                  <a:pt x="99" y="127"/>
                </a:lnTo>
                <a:lnTo>
                  <a:pt x="99" y="127"/>
                </a:lnTo>
                <a:lnTo>
                  <a:pt x="3" y="297"/>
                </a:lnTo>
                <a:lnTo>
                  <a:pt x="1" y="300"/>
                </a:lnTo>
                <a:lnTo>
                  <a:pt x="0" y="304"/>
                </a:lnTo>
                <a:lnTo>
                  <a:pt x="0" y="305"/>
                </a:lnTo>
                <a:lnTo>
                  <a:pt x="1" y="308"/>
                </a:lnTo>
                <a:lnTo>
                  <a:pt x="3" y="310"/>
                </a:lnTo>
                <a:lnTo>
                  <a:pt x="5" y="313"/>
                </a:lnTo>
                <a:lnTo>
                  <a:pt x="7" y="316"/>
                </a:lnTo>
                <a:lnTo>
                  <a:pt x="10" y="317"/>
                </a:lnTo>
                <a:lnTo>
                  <a:pt x="14" y="317"/>
                </a:lnTo>
                <a:lnTo>
                  <a:pt x="105" y="317"/>
                </a:lnTo>
                <a:lnTo>
                  <a:pt x="108" y="317"/>
                </a:lnTo>
                <a:lnTo>
                  <a:pt x="112" y="316"/>
                </a:lnTo>
                <a:lnTo>
                  <a:pt x="115" y="315"/>
                </a:lnTo>
                <a:lnTo>
                  <a:pt x="118" y="312"/>
                </a:lnTo>
                <a:lnTo>
                  <a:pt x="125" y="307"/>
                </a:lnTo>
                <a:lnTo>
                  <a:pt x="130" y="299"/>
                </a:lnTo>
                <a:lnTo>
                  <a:pt x="152" y="261"/>
                </a:lnTo>
                <a:lnTo>
                  <a:pt x="171" y="226"/>
                </a:lnTo>
                <a:lnTo>
                  <a:pt x="187" y="197"/>
                </a:lnTo>
                <a:lnTo>
                  <a:pt x="201" y="173"/>
                </a:lnTo>
                <a:lnTo>
                  <a:pt x="212" y="154"/>
                </a:lnTo>
                <a:lnTo>
                  <a:pt x="220" y="140"/>
                </a:lnTo>
                <a:lnTo>
                  <a:pt x="225" y="130"/>
                </a:lnTo>
                <a:lnTo>
                  <a:pt x="227" y="127"/>
                </a:lnTo>
                <a:lnTo>
                  <a:pt x="166" y="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17">
            <a:extLst>
              <a:ext uri="{FF2B5EF4-FFF2-40B4-BE49-F238E27FC236}">
                <a16:creationId xmlns:a16="http://schemas.microsoft.com/office/drawing/2014/main" id="{B1A99046-8160-8144-0624-3227D1F7EC77}"/>
              </a:ext>
            </a:extLst>
          </p:cNvPr>
          <p:cNvSpPr>
            <a:spLocks/>
          </p:cNvSpPr>
          <p:nvPr/>
        </p:nvSpPr>
        <p:spPr bwMode="auto">
          <a:xfrm>
            <a:off x="9772256" y="2093161"/>
            <a:ext cx="179220" cy="342146"/>
          </a:xfrm>
          <a:custGeom>
            <a:avLst/>
            <a:gdLst>
              <a:gd name="T0" fmla="*/ 329 w 331"/>
              <a:gd name="T1" fmla="*/ 20 h 630"/>
              <a:gd name="T2" fmla="*/ 331 w 331"/>
              <a:gd name="T3" fmla="*/ 16 h 630"/>
              <a:gd name="T4" fmla="*/ 331 w 331"/>
              <a:gd name="T5" fmla="*/ 12 h 630"/>
              <a:gd name="T6" fmla="*/ 331 w 331"/>
              <a:gd name="T7" fmla="*/ 9 h 630"/>
              <a:gd name="T8" fmla="*/ 329 w 331"/>
              <a:gd name="T9" fmla="*/ 6 h 630"/>
              <a:gd name="T10" fmla="*/ 327 w 331"/>
              <a:gd name="T11" fmla="*/ 3 h 630"/>
              <a:gd name="T12" fmla="*/ 325 w 331"/>
              <a:gd name="T13" fmla="*/ 1 h 630"/>
              <a:gd name="T14" fmla="*/ 321 w 331"/>
              <a:gd name="T15" fmla="*/ 0 h 630"/>
              <a:gd name="T16" fmla="*/ 317 w 331"/>
              <a:gd name="T17" fmla="*/ 0 h 630"/>
              <a:gd name="T18" fmla="*/ 226 w 331"/>
              <a:gd name="T19" fmla="*/ 0 h 630"/>
              <a:gd name="T20" fmla="*/ 222 w 331"/>
              <a:gd name="T21" fmla="*/ 0 h 630"/>
              <a:gd name="T22" fmla="*/ 219 w 331"/>
              <a:gd name="T23" fmla="*/ 1 h 630"/>
              <a:gd name="T24" fmla="*/ 216 w 331"/>
              <a:gd name="T25" fmla="*/ 2 h 630"/>
              <a:gd name="T26" fmla="*/ 212 w 331"/>
              <a:gd name="T27" fmla="*/ 4 h 630"/>
              <a:gd name="T28" fmla="*/ 207 w 331"/>
              <a:gd name="T29" fmla="*/ 10 h 630"/>
              <a:gd name="T30" fmla="*/ 201 w 331"/>
              <a:gd name="T31" fmla="*/ 17 h 630"/>
              <a:gd name="T32" fmla="*/ 156 w 331"/>
              <a:gd name="T33" fmla="*/ 98 h 630"/>
              <a:gd name="T34" fmla="*/ 116 w 331"/>
              <a:gd name="T35" fmla="*/ 170 h 630"/>
              <a:gd name="T36" fmla="*/ 82 w 331"/>
              <a:gd name="T37" fmla="*/ 230 h 630"/>
              <a:gd name="T38" fmla="*/ 54 w 331"/>
              <a:gd name="T39" fmla="*/ 280 h 630"/>
              <a:gd name="T40" fmla="*/ 31 w 331"/>
              <a:gd name="T41" fmla="*/ 320 h 630"/>
              <a:gd name="T42" fmla="*/ 15 w 331"/>
              <a:gd name="T43" fmla="*/ 349 h 630"/>
              <a:gd name="T44" fmla="*/ 4 w 331"/>
              <a:gd name="T45" fmla="*/ 367 h 630"/>
              <a:gd name="T46" fmla="*/ 0 w 331"/>
              <a:gd name="T47" fmla="*/ 376 h 630"/>
              <a:gd name="T48" fmla="*/ 128 w 331"/>
              <a:gd name="T49" fmla="*/ 612 h 630"/>
              <a:gd name="T50" fmla="*/ 133 w 331"/>
              <a:gd name="T51" fmla="*/ 620 h 630"/>
              <a:gd name="T52" fmla="*/ 139 w 331"/>
              <a:gd name="T53" fmla="*/ 625 h 630"/>
              <a:gd name="T54" fmla="*/ 142 w 331"/>
              <a:gd name="T55" fmla="*/ 627 h 630"/>
              <a:gd name="T56" fmla="*/ 146 w 331"/>
              <a:gd name="T57" fmla="*/ 629 h 630"/>
              <a:gd name="T58" fmla="*/ 150 w 331"/>
              <a:gd name="T59" fmla="*/ 630 h 630"/>
              <a:gd name="T60" fmla="*/ 154 w 331"/>
              <a:gd name="T61" fmla="*/ 630 h 630"/>
              <a:gd name="T62" fmla="*/ 245 w 331"/>
              <a:gd name="T63" fmla="*/ 630 h 630"/>
              <a:gd name="T64" fmla="*/ 248 w 331"/>
              <a:gd name="T65" fmla="*/ 629 h 630"/>
              <a:gd name="T66" fmla="*/ 251 w 331"/>
              <a:gd name="T67" fmla="*/ 629 h 630"/>
              <a:gd name="T68" fmla="*/ 254 w 331"/>
              <a:gd name="T69" fmla="*/ 626 h 630"/>
              <a:gd name="T70" fmla="*/ 257 w 331"/>
              <a:gd name="T71" fmla="*/ 624 h 630"/>
              <a:gd name="T72" fmla="*/ 258 w 331"/>
              <a:gd name="T73" fmla="*/ 620 h 630"/>
              <a:gd name="T74" fmla="*/ 259 w 331"/>
              <a:gd name="T75" fmla="*/ 617 h 630"/>
              <a:gd name="T76" fmla="*/ 258 w 331"/>
              <a:gd name="T77" fmla="*/ 613 h 630"/>
              <a:gd name="T78" fmla="*/ 257 w 331"/>
              <a:gd name="T79" fmla="*/ 609 h 630"/>
              <a:gd name="T80" fmla="*/ 128 w 331"/>
              <a:gd name="T81" fmla="*/ 376 h 630"/>
              <a:gd name="T82" fmla="*/ 128 w 331"/>
              <a:gd name="T83" fmla="*/ 375 h 630"/>
              <a:gd name="T84" fmla="*/ 329 w 331"/>
              <a:gd name="T85" fmla="*/ 2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1" h="630">
                <a:moveTo>
                  <a:pt x="329" y="20"/>
                </a:moveTo>
                <a:lnTo>
                  <a:pt x="331" y="16"/>
                </a:lnTo>
                <a:lnTo>
                  <a:pt x="331" y="12"/>
                </a:lnTo>
                <a:lnTo>
                  <a:pt x="331" y="9"/>
                </a:lnTo>
                <a:lnTo>
                  <a:pt x="329" y="6"/>
                </a:lnTo>
                <a:lnTo>
                  <a:pt x="327" y="3"/>
                </a:lnTo>
                <a:lnTo>
                  <a:pt x="325" y="1"/>
                </a:lnTo>
                <a:lnTo>
                  <a:pt x="321" y="0"/>
                </a:lnTo>
                <a:lnTo>
                  <a:pt x="317" y="0"/>
                </a:lnTo>
                <a:lnTo>
                  <a:pt x="226" y="0"/>
                </a:lnTo>
                <a:lnTo>
                  <a:pt x="222" y="0"/>
                </a:lnTo>
                <a:lnTo>
                  <a:pt x="219" y="1"/>
                </a:lnTo>
                <a:lnTo>
                  <a:pt x="216" y="2"/>
                </a:lnTo>
                <a:lnTo>
                  <a:pt x="212" y="4"/>
                </a:lnTo>
                <a:lnTo>
                  <a:pt x="207" y="10"/>
                </a:lnTo>
                <a:lnTo>
                  <a:pt x="201" y="17"/>
                </a:lnTo>
                <a:lnTo>
                  <a:pt x="156" y="98"/>
                </a:lnTo>
                <a:lnTo>
                  <a:pt x="116" y="170"/>
                </a:lnTo>
                <a:lnTo>
                  <a:pt x="82" y="230"/>
                </a:lnTo>
                <a:lnTo>
                  <a:pt x="54" y="280"/>
                </a:lnTo>
                <a:lnTo>
                  <a:pt x="31" y="320"/>
                </a:lnTo>
                <a:lnTo>
                  <a:pt x="15" y="349"/>
                </a:lnTo>
                <a:lnTo>
                  <a:pt x="4" y="367"/>
                </a:lnTo>
                <a:lnTo>
                  <a:pt x="0" y="376"/>
                </a:lnTo>
                <a:lnTo>
                  <a:pt x="128" y="612"/>
                </a:lnTo>
                <a:lnTo>
                  <a:pt x="133" y="620"/>
                </a:lnTo>
                <a:lnTo>
                  <a:pt x="139" y="625"/>
                </a:lnTo>
                <a:lnTo>
                  <a:pt x="142" y="627"/>
                </a:lnTo>
                <a:lnTo>
                  <a:pt x="146" y="629"/>
                </a:lnTo>
                <a:lnTo>
                  <a:pt x="150" y="630"/>
                </a:lnTo>
                <a:lnTo>
                  <a:pt x="154" y="630"/>
                </a:lnTo>
                <a:lnTo>
                  <a:pt x="245" y="630"/>
                </a:lnTo>
                <a:lnTo>
                  <a:pt x="248" y="629"/>
                </a:lnTo>
                <a:lnTo>
                  <a:pt x="251" y="629"/>
                </a:lnTo>
                <a:lnTo>
                  <a:pt x="254" y="626"/>
                </a:lnTo>
                <a:lnTo>
                  <a:pt x="257" y="624"/>
                </a:lnTo>
                <a:lnTo>
                  <a:pt x="258" y="620"/>
                </a:lnTo>
                <a:lnTo>
                  <a:pt x="259" y="617"/>
                </a:lnTo>
                <a:lnTo>
                  <a:pt x="258" y="613"/>
                </a:lnTo>
                <a:lnTo>
                  <a:pt x="257" y="609"/>
                </a:lnTo>
                <a:lnTo>
                  <a:pt x="128" y="376"/>
                </a:lnTo>
                <a:lnTo>
                  <a:pt x="128" y="375"/>
                </a:lnTo>
                <a:lnTo>
                  <a:pt x="329" y="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36">
            <a:extLst>
              <a:ext uri="{FF2B5EF4-FFF2-40B4-BE49-F238E27FC236}">
                <a16:creationId xmlns:a16="http://schemas.microsoft.com/office/drawing/2014/main" id="{3431168D-4334-9BBF-0029-86DBA842038E}"/>
              </a:ext>
            </a:extLst>
          </p:cNvPr>
          <p:cNvSpPr>
            <a:spLocks noEditPoints="1"/>
          </p:cNvSpPr>
          <p:nvPr/>
        </p:nvSpPr>
        <p:spPr bwMode="auto">
          <a:xfrm>
            <a:off x="8828909" y="2114341"/>
            <a:ext cx="298157" cy="299786"/>
          </a:xfrm>
          <a:custGeom>
            <a:avLst/>
            <a:gdLst>
              <a:gd name="T0" fmla="*/ 511 w 550"/>
              <a:gd name="T1" fmla="*/ 24 h 550"/>
              <a:gd name="T2" fmla="*/ 493 w 550"/>
              <a:gd name="T3" fmla="*/ 12 h 550"/>
              <a:gd name="T4" fmla="*/ 474 w 550"/>
              <a:gd name="T5" fmla="*/ 4 h 550"/>
              <a:gd name="T6" fmla="*/ 453 w 550"/>
              <a:gd name="T7" fmla="*/ 1 h 550"/>
              <a:gd name="T8" fmla="*/ 107 w 550"/>
              <a:gd name="T9" fmla="*/ 0 h 550"/>
              <a:gd name="T10" fmla="*/ 86 w 550"/>
              <a:gd name="T11" fmla="*/ 2 h 550"/>
              <a:gd name="T12" fmla="*/ 66 w 550"/>
              <a:gd name="T13" fmla="*/ 8 h 550"/>
              <a:gd name="T14" fmla="*/ 48 w 550"/>
              <a:gd name="T15" fmla="*/ 17 h 550"/>
              <a:gd name="T16" fmla="*/ 31 w 550"/>
              <a:gd name="T17" fmla="*/ 31 h 550"/>
              <a:gd name="T18" fmla="*/ 18 w 550"/>
              <a:gd name="T19" fmla="*/ 48 h 550"/>
              <a:gd name="T20" fmla="*/ 9 w 550"/>
              <a:gd name="T21" fmla="*/ 66 h 550"/>
              <a:gd name="T22" fmla="*/ 2 w 550"/>
              <a:gd name="T23" fmla="*/ 85 h 550"/>
              <a:gd name="T24" fmla="*/ 0 w 550"/>
              <a:gd name="T25" fmla="*/ 107 h 550"/>
              <a:gd name="T26" fmla="*/ 1 w 550"/>
              <a:gd name="T27" fmla="*/ 454 h 550"/>
              <a:gd name="T28" fmla="*/ 5 w 550"/>
              <a:gd name="T29" fmla="*/ 474 h 550"/>
              <a:gd name="T30" fmla="*/ 13 w 550"/>
              <a:gd name="T31" fmla="*/ 492 h 550"/>
              <a:gd name="T32" fmla="*/ 25 w 550"/>
              <a:gd name="T33" fmla="*/ 510 h 550"/>
              <a:gd name="T34" fmla="*/ 40 w 550"/>
              <a:gd name="T35" fmla="*/ 525 h 550"/>
              <a:gd name="T36" fmla="*/ 57 w 550"/>
              <a:gd name="T37" fmla="*/ 537 h 550"/>
              <a:gd name="T38" fmla="*/ 75 w 550"/>
              <a:gd name="T39" fmla="*/ 545 h 550"/>
              <a:gd name="T40" fmla="*/ 96 w 550"/>
              <a:gd name="T41" fmla="*/ 549 h 550"/>
              <a:gd name="T42" fmla="*/ 443 w 550"/>
              <a:gd name="T43" fmla="*/ 550 h 550"/>
              <a:gd name="T44" fmla="*/ 464 w 550"/>
              <a:gd name="T45" fmla="*/ 548 h 550"/>
              <a:gd name="T46" fmla="*/ 484 w 550"/>
              <a:gd name="T47" fmla="*/ 541 h 550"/>
              <a:gd name="T48" fmla="*/ 502 w 550"/>
              <a:gd name="T49" fmla="*/ 531 h 550"/>
              <a:gd name="T50" fmla="*/ 518 w 550"/>
              <a:gd name="T51" fmla="*/ 518 h 550"/>
              <a:gd name="T52" fmla="*/ 532 w 550"/>
              <a:gd name="T53" fmla="*/ 501 h 550"/>
              <a:gd name="T54" fmla="*/ 542 w 550"/>
              <a:gd name="T55" fmla="*/ 484 h 550"/>
              <a:gd name="T56" fmla="*/ 547 w 550"/>
              <a:gd name="T57" fmla="*/ 463 h 550"/>
              <a:gd name="T58" fmla="*/ 550 w 550"/>
              <a:gd name="T59" fmla="*/ 443 h 550"/>
              <a:gd name="T60" fmla="*/ 550 w 550"/>
              <a:gd name="T61" fmla="*/ 96 h 550"/>
              <a:gd name="T62" fmla="*/ 545 w 550"/>
              <a:gd name="T63" fmla="*/ 76 h 550"/>
              <a:gd name="T64" fmla="*/ 538 w 550"/>
              <a:gd name="T65" fmla="*/ 56 h 550"/>
              <a:gd name="T66" fmla="*/ 526 w 550"/>
              <a:gd name="T67" fmla="*/ 40 h 550"/>
              <a:gd name="T68" fmla="*/ 488 w 550"/>
              <a:gd name="T69" fmla="*/ 443 h 550"/>
              <a:gd name="T70" fmla="*/ 485 w 550"/>
              <a:gd name="T71" fmla="*/ 460 h 550"/>
              <a:gd name="T72" fmla="*/ 475 w 550"/>
              <a:gd name="T73" fmla="*/ 475 h 550"/>
              <a:gd name="T74" fmla="*/ 460 w 550"/>
              <a:gd name="T75" fmla="*/ 485 h 550"/>
              <a:gd name="T76" fmla="*/ 443 w 550"/>
              <a:gd name="T77" fmla="*/ 488 h 550"/>
              <a:gd name="T78" fmla="*/ 98 w 550"/>
              <a:gd name="T79" fmla="*/ 487 h 550"/>
              <a:gd name="T80" fmla="*/ 82 w 550"/>
              <a:gd name="T81" fmla="*/ 481 h 550"/>
              <a:gd name="T82" fmla="*/ 69 w 550"/>
              <a:gd name="T83" fmla="*/ 468 h 550"/>
              <a:gd name="T84" fmla="*/ 63 w 550"/>
              <a:gd name="T85" fmla="*/ 451 h 550"/>
              <a:gd name="T86" fmla="*/ 61 w 550"/>
              <a:gd name="T87" fmla="*/ 107 h 550"/>
              <a:gd name="T88" fmla="*/ 65 w 550"/>
              <a:gd name="T89" fmla="*/ 90 h 550"/>
              <a:gd name="T90" fmla="*/ 74 w 550"/>
              <a:gd name="T91" fmla="*/ 75 h 550"/>
              <a:gd name="T92" fmla="*/ 90 w 550"/>
              <a:gd name="T93" fmla="*/ 65 h 550"/>
              <a:gd name="T94" fmla="*/ 107 w 550"/>
              <a:gd name="T95" fmla="*/ 62 h 550"/>
              <a:gd name="T96" fmla="*/ 452 w 550"/>
              <a:gd name="T97" fmla="*/ 62 h 550"/>
              <a:gd name="T98" fmla="*/ 469 w 550"/>
              <a:gd name="T99" fmla="*/ 69 h 550"/>
              <a:gd name="T100" fmla="*/ 482 w 550"/>
              <a:gd name="T101" fmla="*/ 82 h 550"/>
              <a:gd name="T102" fmla="*/ 488 w 550"/>
              <a:gd name="T103" fmla="*/ 98 h 550"/>
              <a:gd name="T104" fmla="*/ 488 w 550"/>
              <a:gd name="T105" fmla="*/ 44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0" h="550">
                <a:moveTo>
                  <a:pt x="518" y="31"/>
                </a:moveTo>
                <a:lnTo>
                  <a:pt x="511" y="24"/>
                </a:lnTo>
                <a:lnTo>
                  <a:pt x="502" y="17"/>
                </a:lnTo>
                <a:lnTo>
                  <a:pt x="493" y="12"/>
                </a:lnTo>
                <a:lnTo>
                  <a:pt x="484" y="8"/>
                </a:lnTo>
                <a:lnTo>
                  <a:pt x="474" y="4"/>
                </a:lnTo>
                <a:lnTo>
                  <a:pt x="464" y="2"/>
                </a:lnTo>
                <a:lnTo>
                  <a:pt x="453" y="1"/>
                </a:lnTo>
                <a:lnTo>
                  <a:pt x="443" y="0"/>
                </a:lnTo>
                <a:lnTo>
                  <a:pt x="107" y="0"/>
                </a:lnTo>
                <a:lnTo>
                  <a:pt x="96" y="1"/>
                </a:lnTo>
                <a:lnTo>
                  <a:pt x="86" y="2"/>
                </a:lnTo>
                <a:lnTo>
                  <a:pt x="75" y="4"/>
                </a:lnTo>
                <a:lnTo>
                  <a:pt x="66" y="8"/>
                </a:lnTo>
                <a:lnTo>
                  <a:pt x="57" y="12"/>
                </a:lnTo>
                <a:lnTo>
                  <a:pt x="48" y="17"/>
                </a:lnTo>
                <a:lnTo>
                  <a:pt x="40" y="24"/>
                </a:lnTo>
                <a:lnTo>
                  <a:pt x="31" y="31"/>
                </a:lnTo>
                <a:lnTo>
                  <a:pt x="25" y="40"/>
                </a:lnTo>
                <a:lnTo>
                  <a:pt x="18" y="48"/>
                </a:lnTo>
                <a:lnTo>
                  <a:pt x="13" y="56"/>
                </a:lnTo>
                <a:lnTo>
                  <a:pt x="9" y="66"/>
                </a:lnTo>
                <a:lnTo>
                  <a:pt x="5" y="76"/>
                </a:lnTo>
                <a:lnTo>
                  <a:pt x="2" y="85"/>
                </a:lnTo>
                <a:lnTo>
                  <a:pt x="1" y="96"/>
                </a:lnTo>
                <a:lnTo>
                  <a:pt x="0" y="107"/>
                </a:lnTo>
                <a:lnTo>
                  <a:pt x="0" y="443"/>
                </a:lnTo>
                <a:lnTo>
                  <a:pt x="1" y="454"/>
                </a:lnTo>
                <a:lnTo>
                  <a:pt x="2" y="463"/>
                </a:lnTo>
                <a:lnTo>
                  <a:pt x="5" y="474"/>
                </a:lnTo>
                <a:lnTo>
                  <a:pt x="9" y="484"/>
                </a:lnTo>
                <a:lnTo>
                  <a:pt x="13" y="492"/>
                </a:lnTo>
                <a:lnTo>
                  <a:pt x="18" y="501"/>
                </a:lnTo>
                <a:lnTo>
                  <a:pt x="25" y="510"/>
                </a:lnTo>
                <a:lnTo>
                  <a:pt x="31" y="518"/>
                </a:lnTo>
                <a:lnTo>
                  <a:pt x="40" y="525"/>
                </a:lnTo>
                <a:lnTo>
                  <a:pt x="48" y="531"/>
                </a:lnTo>
                <a:lnTo>
                  <a:pt x="57" y="537"/>
                </a:lnTo>
                <a:lnTo>
                  <a:pt x="66" y="541"/>
                </a:lnTo>
                <a:lnTo>
                  <a:pt x="75" y="545"/>
                </a:lnTo>
                <a:lnTo>
                  <a:pt x="86" y="548"/>
                </a:lnTo>
                <a:lnTo>
                  <a:pt x="96" y="549"/>
                </a:lnTo>
                <a:lnTo>
                  <a:pt x="107" y="550"/>
                </a:lnTo>
                <a:lnTo>
                  <a:pt x="443" y="550"/>
                </a:lnTo>
                <a:lnTo>
                  <a:pt x="453" y="549"/>
                </a:lnTo>
                <a:lnTo>
                  <a:pt x="464" y="548"/>
                </a:lnTo>
                <a:lnTo>
                  <a:pt x="474" y="545"/>
                </a:lnTo>
                <a:lnTo>
                  <a:pt x="484" y="541"/>
                </a:lnTo>
                <a:lnTo>
                  <a:pt x="493" y="537"/>
                </a:lnTo>
                <a:lnTo>
                  <a:pt x="502" y="531"/>
                </a:lnTo>
                <a:lnTo>
                  <a:pt x="511" y="525"/>
                </a:lnTo>
                <a:lnTo>
                  <a:pt x="518" y="518"/>
                </a:lnTo>
                <a:lnTo>
                  <a:pt x="526" y="510"/>
                </a:lnTo>
                <a:lnTo>
                  <a:pt x="532" y="501"/>
                </a:lnTo>
                <a:lnTo>
                  <a:pt x="538" y="492"/>
                </a:lnTo>
                <a:lnTo>
                  <a:pt x="542" y="484"/>
                </a:lnTo>
                <a:lnTo>
                  <a:pt x="545" y="474"/>
                </a:lnTo>
                <a:lnTo>
                  <a:pt x="547" y="463"/>
                </a:lnTo>
                <a:lnTo>
                  <a:pt x="550" y="454"/>
                </a:lnTo>
                <a:lnTo>
                  <a:pt x="550" y="443"/>
                </a:lnTo>
                <a:lnTo>
                  <a:pt x="550" y="107"/>
                </a:lnTo>
                <a:lnTo>
                  <a:pt x="550" y="96"/>
                </a:lnTo>
                <a:lnTo>
                  <a:pt x="547" y="85"/>
                </a:lnTo>
                <a:lnTo>
                  <a:pt x="545" y="76"/>
                </a:lnTo>
                <a:lnTo>
                  <a:pt x="542" y="66"/>
                </a:lnTo>
                <a:lnTo>
                  <a:pt x="538" y="56"/>
                </a:lnTo>
                <a:lnTo>
                  <a:pt x="532" y="48"/>
                </a:lnTo>
                <a:lnTo>
                  <a:pt x="526" y="40"/>
                </a:lnTo>
                <a:lnTo>
                  <a:pt x="518" y="31"/>
                </a:lnTo>
                <a:close/>
                <a:moveTo>
                  <a:pt x="488" y="443"/>
                </a:moveTo>
                <a:lnTo>
                  <a:pt x="488" y="451"/>
                </a:lnTo>
                <a:lnTo>
                  <a:pt x="485" y="460"/>
                </a:lnTo>
                <a:lnTo>
                  <a:pt x="482" y="468"/>
                </a:lnTo>
                <a:lnTo>
                  <a:pt x="475" y="475"/>
                </a:lnTo>
                <a:lnTo>
                  <a:pt x="469" y="481"/>
                </a:lnTo>
                <a:lnTo>
                  <a:pt x="460" y="485"/>
                </a:lnTo>
                <a:lnTo>
                  <a:pt x="452" y="487"/>
                </a:lnTo>
                <a:lnTo>
                  <a:pt x="443" y="488"/>
                </a:lnTo>
                <a:lnTo>
                  <a:pt x="107" y="488"/>
                </a:lnTo>
                <a:lnTo>
                  <a:pt x="98" y="487"/>
                </a:lnTo>
                <a:lnTo>
                  <a:pt x="90" y="485"/>
                </a:lnTo>
                <a:lnTo>
                  <a:pt x="82" y="481"/>
                </a:lnTo>
                <a:lnTo>
                  <a:pt x="74" y="475"/>
                </a:lnTo>
                <a:lnTo>
                  <a:pt x="69" y="468"/>
                </a:lnTo>
                <a:lnTo>
                  <a:pt x="65" y="460"/>
                </a:lnTo>
                <a:lnTo>
                  <a:pt x="63" y="451"/>
                </a:lnTo>
                <a:lnTo>
                  <a:pt x="61" y="443"/>
                </a:lnTo>
                <a:lnTo>
                  <a:pt x="61" y="107"/>
                </a:lnTo>
                <a:lnTo>
                  <a:pt x="63" y="98"/>
                </a:lnTo>
                <a:lnTo>
                  <a:pt x="65" y="90"/>
                </a:lnTo>
                <a:lnTo>
                  <a:pt x="69" y="82"/>
                </a:lnTo>
                <a:lnTo>
                  <a:pt x="74" y="75"/>
                </a:lnTo>
                <a:lnTo>
                  <a:pt x="82" y="69"/>
                </a:lnTo>
                <a:lnTo>
                  <a:pt x="90" y="65"/>
                </a:lnTo>
                <a:lnTo>
                  <a:pt x="98" y="62"/>
                </a:lnTo>
                <a:lnTo>
                  <a:pt x="107" y="62"/>
                </a:lnTo>
                <a:lnTo>
                  <a:pt x="443" y="62"/>
                </a:lnTo>
                <a:lnTo>
                  <a:pt x="452" y="62"/>
                </a:lnTo>
                <a:lnTo>
                  <a:pt x="460" y="65"/>
                </a:lnTo>
                <a:lnTo>
                  <a:pt x="469" y="69"/>
                </a:lnTo>
                <a:lnTo>
                  <a:pt x="475" y="75"/>
                </a:lnTo>
                <a:lnTo>
                  <a:pt x="482" y="82"/>
                </a:lnTo>
                <a:lnTo>
                  <a:pt x="485" y="90"/>
                </a:lnTo>
                <a:lnTo>
                  <a:pt x="488" y="98"/>
                </a:lnTo>
                <a:lnTo>
                  <a:pt x="488" y="107"/>
                </a:lnTo>
                <a:lnTo>
                  <a:pt x="488" y="4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37">
            <a:extLst>
              <a:ext uri="{FF2B5EF4-FFF2-40B4-BE49-F238E27FC236}">
                <a16:creationId xmlns:a16="http://schemas.microsoft.com/office/drawing/2014/main" id="{3A9D579E-E77D-EB39-EFFA-704CD086CA18}"/>
              </a:ext>
            </a:extLst>
          </p:cNvPr>
          <p:cNvSpPr>
            <a:spLocks/>
          </p:cNvSpPr>
          <p:nvPr/>
        </p:nvSpPr>
        <p:spPr bwMode="auto">
          <a:xfrm>
            <a:off x="8895710" y="2181141"/>
            <a:ext cx="166185" cy="166186"/>
          </a:xfrm>
          <a:custGeom>
            <a:avLst/>
            <a:gdLst>
              <a:gd name="T0" fmla="*/ 184 w 306"/>
              <a:gd name="T1" fmla="*/ 122 h 306"/>
              <a:gd name="T2" fmla="*/ 184 w 306"/>
              <a:gd name="T3" fmla="*/ 12 h 306"/>
              <a:gd name="T4" fmla="*/ 181 w 306"/>
              <a:gd name="T5" fmla="*/ 7 h 306"/>
              <a:gd name="T6" fmla="*/ 177 w 306"/>
              <a:gd name="T7" fmla="*/ 2 h 306"/>
              <a:gd name="T8" fmla="*/ 172 w 306"/>
              <a:gd name="T9" fmla="*/ 0 h 306"/>
              <a:gd name="T10" fmla="*/ 138 w 306"/>
              <a:gd name="T11" fmla="*/ 0 h 306"/>
              <a:gd name="T12" fmla="*/ 132 w 306"/>
              <a:gd name="T13" fmla="*/ 1 h 306"/>
              <a:gd name="T14" fmla="*/ 126 w 306"/>
              <a:gd name="T15" fmla="*/ 4 h 306"/>
              <a:gd name="T16" fmla="*/ 123 w 306"/>
              <a:gd name="T17" fmla="*/ 10 h 306"/>
              <a:gd name="T18" fmla="*/ 122 w 306"/>
              <a:gd name="T19" fmla="*/ 15 h 306"/>
              <a:gd name="T20" fmla="*/ 16 w 306"/>
              <a:gd name="T21" fmla="*/ 122 h 306"/>
              <a:gd name="T22" fmla="*/ 10 w 306"/>
              <a:gd name="T23" fmla="*/ 123 h 306"/>
              <a:gd name="T24" fmla="*/ 4 w 306"/>
              <a:gd name="T25" fmla="*/ 126 h 306"/>
              <a:gd name="T26" fmla="*/ 1 w 306"/>
              <a:gd name="T27" fmla="*/ 132 h 306"/>
              <a:gd name="T28" fmla="*/ 0 w 306"/>
              <a:gd name="T29" fmla="*/ 137 h 306"/>
              <a:gd name="T30" fmla="*/ 1 w 306"/>
              <a:gd name="T31" fmla="*/ 172 h 306"/>
              <a:gd name="T32" fmla="*/ 3 w 306"/>
              <a:gd name="T33" fmla="*/ 177 h 306"/>
              <a:gd name="T34" fmla="*/ 7 w 306"/>
              <a:gd name="T35" fmla="*/ 180 h 306"/>
              <a:gd name="T36" fmla="*/ 13 w 306"/>
              <a:gd name="T37" fmla="*/ 183 h 306"/>
              <a:gd name="T38" fmla="*/ 122 w 306"/>
              <a:gd name="T39" fmla="*/ 184 h 306"/>
              <a:gd name="T40" fmla="*/ 123 w 306"/>
              <a:gd name="T41" fmla="*/ 294 h 306"/>
              <a:gd name="T42" fmla="*/ 125 w 306"/>
              <a:gd name="T43" fmla="*/ 299 h 306"/>
              <a:gd name="T44" fmla="*/ 130 w 306"/>
              <a:gd name="T45" fmla="*/ 302 h 306"/>
              <a:gd name="T46" fmla="*/ 135 w 306"/>
              <a:gd name="T47" fmla="*/ 305 h 306"/>
              <a:gd name="T48" fmla="*/ 168 w 306"/>
              <a:gd name="T49" fmla="*/ 306 h 306"/>
              <a:gd name="T50" fmla="*/ 174 w 306"/>
              <a:gd name="T51" fmla="*/ 305 h 306"/>
              <a:gd name="T52" fmla="*/ 179 w 306"/>
              <a:gd name="T53" fmla="*/ 301 h 306"/>
              <a:gd name="T54" fmla="*/ 182 w 306"/>
              <a:gd name="T55" fmla="*/ 296 h 306"/>
              <a:gd name="T56" fmla="*/ 184 w 306"/>
              <a:gd name="T57" fmla="*/ 291 h 306"/>
              <a:gd name="T58" fmla="*/ 290 w 306"/>
              <a:gd name="T59" fmla="*/ 184 h 306"/>
              <a:gd name="T60" fmla="*/ 296 w 306"/>
              <a:gd name="T61" fmla="*/ 183 h 306"/>
              <a:gd name="T62" fmla="*/ 301 w 306"/>
              <a:gd name="T63" fmla="*/ 179 h 306"/>
              <a:gd name="T64" fmla="*/ 304 w 306"/>
              <a:gd name="T65" fmla="*/ 174 h 306"/>
              <a:gd name="T66" fmla="*/ 306 w 306"/>
              <a:gd name="T67" fmla="*/ 169 h 306"/>
              <a:gd name="T68" fmla="*/ 306 w 306"/>
              <a:gd name="T69" fmla="*/ 134 h 306"/>
              <a:gd name="T70" fmla="*/ 303 w 306"/>
              <a:gd name="T71" fmla="*/ 129 h 306"/>
              <a:gd name="T72" fmla="*/ 299 w 306"/>
              <a:gd name="T73" fmla="*/ 124 h 306"/>
              <a:gd name="T74" fmla="*/ 294 w 306"/>
              <a:gd name="T75" fmla="*/ 122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6" h="306">
                <a:moveTo>
                  <a:pt x="290" y="122"/>
                </a:moveTo>
                <a:lnTo>
                  <a:pt x="184" y="122"/>
                </a:lnTo>
                <a:lnTo>
                  <a:pt x="184" y="15"/>
                </a:lnTo>
                <a:lnTo>
                  <a:pt x="184" y="12"/>
                </a:lnTo>
                <a:lnTo>
                  <a:pt x="182" y="10"/>
                </a:lnTo>
                <a:lnTo>
                  <a:pt x="181" y="7"/>
                </a:lnTo>
                <a:lnTo>
                  <a:pt x="179" y="4"/>
                </a:lnTo>
                <a:lnTo>
                  <a:pt x="177" y="2"/>
                </a:lnTo>
                <a:lnTo>
                  <a:pt x="174" y="1"/>
                </a:lnTo>
                <a:lnTo>
                  <a:pt x="172" y="0"/>
                </a:lnTo>
                <a:lnTo>
                  <a:pt x="168" y="0"/>
                </a:lnTo>
                <a:lnTo>
                  <a:pt x="138" y="0"/>
                </a:lnTo>
                <a:lnTo>
                  <a:pt x="135" y="0"/>
                </a:lnTo>
                <a:lnTo>
                  <a:pt x="132" y="1"/>
                </a:lnTo>
                <a:lnTo>
                  <a:pt x="130" y="2"/>
                </a:lnTo>
                <a:lnTo>
                  <a:pt x="126" y="4"/>
                </a:lnTo>
                <a:lnTo>
                  <a:pt x="125" y="7"/>
                </a:lnTo>
                <a:lnTo>
                  <a:pt x="123" y="10"/>
                </a:lnTo>
                <a:lnTo>
                  <a:pt x="123" y="12"/>
                </a:lnTo>
                <a:lnTo>
                  <a:pt x="122" y="15"/>
                </a:lnTo>
                <a:lnTo>
                  <a:pt x="122" y="122"/>
                </a:lnTo>
                <a:lnTo>
                  <a:pt x="16" y="122"/>
                </a:lnTo>
                <a:lnTo>
                  <a:pt x="13" y="122"/>
                </a:lnTo>
                <a:lnTo>
                  <a:pt x="10" y="123"/>
                </a:lnTo>
                <a:lnTo>
                  <a:pt x="7" y="124"/>
                </a:lnTo>
                <a:lnTo>
                  <a:pt x="4" y="126"/>
                </a:lnTo>
                <a:lnTo>
                  <a:pt x="3" y="129"/>
                </a:lnTo>
                <a:lnTo>
                  <a:pt x="1" y="132"/>
                </a:lnTo>
                <a:lnTo>
                  <a:pt x="1" y="134"/>
                </a:lnTo>
                <a:lnTo>
                  <a:pt x="0" y="137"/>
                </a:lnTo>
                <a:lnTo>
                  <a:pt x="0" y="169"/>
                </a:lnTo>
                <a:lnTo>
                  <a:pt x="1" y="172"/>
                </a:lnTo>
                <a:lnTo>
                  <a:pt x="1" y="174"/>
                </a:lnTo>
                <a:lnTo>
                  <a:pt x="3" y="177"/>
                </a:lnTo>
                <a:lnTo>
                  <a:pt x="4" y="179"/>
                </a:lnTo>
                <a:lnTo>
                  <a:pt x="7" y="180"/>
                </a:lnTo>
                <a:lnTo>
                  <a:pt x="10" y="183"/>
                </a:lnTo>
                <a:lnTo>
                  <a:pt x="13" y="183"/>
                </a:lnTo>
                <a:lnTo>
                  <a:pt x="16" y="184"/>
                </a:lnTo>
                <a:lnTo>
                  <a:pt x="122" y="184"/>
                </a:lnTo>
                <a:lnTo>
                  <a:pt x="122" y="291"/>
                </a:lnTo>
                <a:lnTo>
                  <a:pt x="123" y="294"/>
                </a:lnTo>
                <a:lnTo>
                  <a:pt x="123" y="296"/>
                </a:lnTo>
                <a:lnTo>
                  <a:pt x="125" y="299"/>
                </a:lnTo>
                <a:lnTo>
                  <a:pt x="126" y="301"/>
                </a:lnTo>
                <a:lnTo>
                  <a:pt x="130" y="302"/>
                </a:lnTo>
                <a:lnTo>
                  <a:pt x="132" y="305"/>
                </a:lnTo>
                <a:lnTo>
                  <a:pt x="135" y="305"/>
                </a:lnTo>
                <a:lnTo>
                  <a:pt x="138" y="306"/>
                </a:lnTo>
                <a:lnTo>
                  <a:pt x="168" y="306"/>
                </a:lnTo>
                <a:lnTo>
                  <a:pt x="172" y="305"/>
                </a:lnTo>
                <a:lnTo>
                  <a:pt x="174" y="305"/>
                </a:lnTo>
                <a:lnTo>
                  <a:pt x="177" y="302"/>
                </a:lnTo>
                <a:lnTo>
                  <a:pt x="179" y="301"/>
                </a:lnTo>
                <a:lnTo>
                  <a:pt x="181" y="299"/>
                </a:lnTo>
                <a:lnTo>
                  <a:pt x="182" y="296"/>
                </a:lnTo>
                <a:lnTo>
                  <a:pt x="184" y="294"/>
                </a:lnTo>
                <a:lnTo>
                  <a:pt x="184" y="291"/>
                </a:lnTo>
                <a:lnTo>
                  <a:pt x="184" y="184"/>
                </a:lnTo>
                <a:lnTo>
                  <a:pt x="290" y="184"/>
                </a:lnTo>
                <a:lnTo>
                  <a:pt x="294" y="183"/>
                </a:lnTo>
                <a:lnTo>
                  <a:pt x="296" y="183"/>
                </a:lnTo>
                <a:lnTo>
                  <a:pt x="299" y="180"/>
                </a:lnTo>
                <a:lnTo>
                  <a:pt x="301" y="179"/>
                </a:lnTo>
                <a:lnTo>
                  <a:pt x="303" y="177"/>
                </a:lnTo>
                <a:lnTo>
                  <a:pt x="304" y="174"/>
                </a:lnTo>
                <a:lnTo>
                  <a:pt x="306" y="172"/>
                </a:lnTo>
                <a:lnTo>
                  <a:pt x="306" y="169"/>
                </a:lnTo>
                <a:lnTo>
                  <a:pt x="306" y="137"/>
                </a:lnTo>
                <a:lnTo>
                  <a:pt x="306" y="134"/>
                </a:lnTo>
                <a:lnTo>
                  <a:pt x="304" y="132"/>
                </a:lnTo>
                <a:lnTo>
                  <a:pt x="303" y="129"/>
                </a:lnTo>
                <a:lnTo>
                  <a:pt x="301" y="126"/>
                </a:lnTo>
                <a:lnTo>
                  <a:pt x="299" y="124"/>
                </a:lnTo>
                <a:lnTo>
                  <a:pt x="296" y="123"/>
                </a:lnTo>
                <a:lnTo>
                  <a:pt x="294" y="122"/>
                </a:lnTo>
                <a:lnTo>
                  <a:pt x="290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36762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02053659-597D-EF40-5C7C-8F1185619ECC}"/>
              </a:ext>
            </a:extLst>
          </p:cNvPr>
          <p:cNvSpPr>
            <a:spLocks/>
          </p:cNvSpPr>
          <p:nvPr/>
        </p:nvSpPr>
        <p:spPr bwMode="auto">
          <a:xfrm>
            <a:off x="3190928" y="5512564"/>
            <a:ext cx="60284" cy="265571"/>
          </a:xfrm>
          <a:custGeom>
            <a:avLst/>
            <a:gdLst>
              <a:gd name="T0" fmla="*/ 25 w 110"/>
              <a:gd name="T1" fmla="*/ 25 h 487"/>
              <a:gd name="T2" fmla="*/ 20 w 110"/>
              <a:gd name="T3" fmla="*/ 32 h 487"/>
              <a:gd name="T4" fmla="*/ 14 w 110"/>
              <a:gd name="T5" fmla="*/ 38 h 487"/>
              <a:gd name="T6" fmla="*/ 10 w 110"/>
              <a:gd name="T7" fmla="*/ 46 h 487"/>
              <a:gd name="T8" fmla="*/ 7 w 110"/>
              <a:gd name="T9" fmla="*/ 52 h 487"/>
              <a:gd name="T10" fmla="*/ 3 w 110"/>
              <a:gd name="T11" fmla="*/ 61 h 487"/>
              <a:gd name="T12" fmla="*/ 2 w 110"/>
              <a:gd name="T13" fmla="*/ 68 h 487"/>
              <a:gd name="T14" fmla="*/ 1 w 110"/>
              <a:gd name="T15" fmla="*/ 77 h 487"/>
              <a:gd name="T16" fmla="*/ 0 w 110"/>
              <a:gd name="T17" fmla="*/ 85 h 487"/>
              <a:gd name="T18" fmla="*/ 0 w 110"/>
              <a:gd name="T19" fmla="*/ 402 h 487"/>
              <a:gd name="T20" fmla="*/ 1 w 110"/>
              <a:gd name="T21" fmla="*/ 410 h 487"/>
              <a:gd name="T22" fmla="*/ 2 w 110"/>
              <a:gd name="T23" fmla="*/ 418 h 487"/>
              <a:gd name="T24" fmla="*/ 3 w 110"/>
              <a:gd name="T25" fmla="*/ 427 h 487"/>
              <a:gd name="T26" fmla="*/ 7 w 110"/>
              <a:gd name="T27" fmla="*/ 434 h 487"/>
              <a:gd name="T28" fmla="*/ 10 w 110"/>
              <a:gd name="T29" fmla="*/ 442 h 487"/>
              <a:gd name="T30" fmla="*/ 14 w 110"/>
              <a:gd name="T31" fmla="*/ 448 h 487"/>
              <a:gd name="T32" fmla="*/ 20 w 110"/>
              <a:gd name="T33" fmla="*/ 455 h 487"/>
              <a:gd name="T34" fmla="*/ 25 w 110"/>
              <a:gd name="T35" fmla="*/ 461 h 487"/>
              <a:gd name="T36" fmla="*/ 31 w 110"/>
              <a:gd name="T37" fmla="*/ 468 h 487"/>
              <a:gd name="T38" fmla="*/ 39 w 110"/>
              <a:gd name="T39" fmla="*/ 473 h 487"/>
              <a:gd name="T40" fmla="*/ 45 w 110"/>
              <a:gd name="T41" fmla="*/ 476 h 487"/>
              <a:gd name="T42" fmla="*/ 53 w 110"/>
              <a:gd name="T43" fmla="*/ 481 h 487"/>
              <a:gd name="T44" fmla="*/ 61 w 110"/>
              <a:gd name="T45" fmla="*/ 483 h 487"/>
              <a:gd name="T46" fmla="*/ 68 w 110"/>
              <a:gd name="T47" fmla="*/ 485 h 487"/>
              <a:gd name="T48" fmla="*/ 77 w 110"/>
              <a:gd name="T49" fmla="*/ 486 h 487"/>
              <a:gd name="T50" fmla="*/ 85 w 110"/>
              <a:gd name="T51" fmla="*/ 487 h 487"/>
              <a:gd name="T52" fmla="*/ 110 w 110"/>
              <a:gd name="T53" fmla="*/ 487 h 487"/>
              <a:gd name="T54" fmla="*/ 110 w 110"/>
              <a:gd name="T55" fmla="*/ 0 h 487"/>
              <a:gd name="T56" fmla="*/ 85 w 110"/>
              <a:gd name="T57" fmla="*/ 0 h 487"/>
              <a:gd name="T58" fmla="*/ 77 w 110"/>
              <a:gd name="T59" fmla="*/ 0 h 487"/>
              <a:gd name="T60" fmla="*/ 68 w 110"/>
              <a:gd name="T61" fmla="*/ 1 h 487"/>
              <a:gd name="T62" fmla="*/ 61 w 110"/>
              <a:gd name="T63" fmla="*/ 3 h 487"/>
              <a:gd name="T64" fmla="*/ 53 w 110"/>
              <a:gd name="T65" fmla="*/ 6 h 487"/>
              <a:gd name="T66" fmla="*/ 45 w 110"/>
              <a:gd name="T67" fmla="*/ 10 h 487"/>
              <a:gd name="T68" fmla="*/ 39 w 110"/>
              <a:gd name="T69" fmla="*/ 14 h 487"/>
              <a:gd name="T70" fmla="*/ 31 w 110"/>
              <a:gd name="T71" fmla="*/ 19 h 487"/>
              <a:gd name="T72" fmla="*/ 25 w 110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487">
                <a:moveTo>
                  <a:pt x="25" y="25"/>
                </a:moveTo>
                <a:lnTo>
                  <a:pt x="20" y="32"/>
                </a:lnTo>
                <a:lnTo>
                  <a:pt x="14" y="38"/>
                </a:lnTo>
                <a:lnTo>
                  <a:pt x="10" y="46"/>
                </a:lnTo>
                <a:lnTo>
                  <a:pt x="7" y="52"/>
                </a:lnTo>
                <a:lnTo>
                  <a:pt x="3" y="61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402"/>
                </a:lnTo>
                <a:lnTo>
                  <a:pt x="1" y="410"/>
                </a:lnTo>
                <a:lnTo>
                  <a:pt x="2" y="418"/>
                </a:lnTo>
                <a:lnTo>
                  <a:pt x="3" y="427"/>
                </a:lnTo>
                <a:lnTo>
                  <a:pt x="7" y="434"/>
                </a:lnTo>
                <a:lnTo>
                  <a:pt x="10" y="442"/>
                </a:lnTo>
                <a:lnTo>
                  <a:pt x="14" y="448"/>
                </a:lnTo>
                <a:lnTo>
                  <a:pt x="20" y="455"/>
                </a:lnTo>
                <a:lnTo>
                  <a:pt x="25" y="461"/>
                </a:lnTo>
                <a:lnTo>
                  <a:pt x="31" y="468"/>
                </a:lnTo>
                <a:lnTo>
                  <a:pt x="39" y="473"/>
                </a:lnTo>
                <a:lnTo>
                  <a:pt x="45" y="476"/>
                </a:lnTo>
                <a:lnTo>
                  <a:pt x="53" y="481"/>
                </a:lnTo>
                <a:lnTo>
                  <a:pt x="61" y="483"/>
                </a:lnTo>
                <a:lnTo>
                  <a:pt x="68" y="485"/>
                </a:lnTo>
                <a:lnTo>
                  <a:pt x="77" y="486"/>
                </a:lnTo>
                <a:lnTo>
                  <a:pt x="85" y="487"/>
                </a:lnTo>
                <a:lnTo>
                  <a:pt x="110" y="487"/>
                </a:lnTo>
                <a:lnTo>
                  <a:pt x="110" y="0"/>
                </a:lnTo>
                <a:lnTo>
                  <a:pt x="85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5" y="10"/>
                </a:lnTo>
                <a:lnTo>
                  <a:pt x="39" y="14"/>
                </a:lnTo>
                <a:lnTo>
                  <a:pt x="31" y="19"/>
                </a:lnTo>
                <a:lnTo>
                  <a:pt x="2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AC9BEED-B7BE-E26B-14F7-CE541F47AED5}"/>
              </a:ext>
            </a:extLst>
          </p:cNvPr>
          <p:cNvSpPr>
            <a:spLocks noEditPoints="1"/>
          </p:cNvSpPr>
          <p:nvPr/>
        </p:nvSpPr>
        <p:spPr bwMode="auto">
          <a:xfrm>
            <a:off x="3270766" y="5460426"/>
            <a:ext cx="211805" cy="317708"/>
          </a:xfrm>
          <a:custGeom>
            <a:avLst/>
            <a:gdLst>
              <a:gd name="T0" fmla="*/ 341 w 390"/>
              <a:gd name="T1" fmla="*/ 37 h 585"/>
              <a:gd name="T2" fmla="*/ 341 w 390"/>
              <a:gd name="T3" fmla="*/ 29 h 585"/>
              <a:gd name="T4" fmla="*/ 339 w 390"/>
              <a:gd name="T5" fmla="*/ 23 h 585"/>
              <a:gd name="T6" fmla="*/ 336 w 390"/>
              <a:gd name="T7" fmla="*/ 16 h 585"/>
              <a:gd name="T8" fmla="*/ 330 w 390"/>
              <a:gd name="T9" fmla="*/ 11 h 585"/>
              <a:gd name="T10" fmla="*/ 325 w 390"/>
              <a:gd name="T11" fmla="*/ 6 h 585"/>
              <a:gd name="T12" fmla="*/ 318 w 390"/>
              <a:gd name="T13" fmla="*/ 3 h 585"/>
              <a:gd name="T14" fmla="*/ 312 w 390"/>
              <a:gd name="T15" fmla="*/ 1 h 585"/>
              <a:gd name="T16" fmla="*/ 304 w 390"/>
              <a:gd name="T17" fmla="*/ 0 h 585"/>
              <a:gd name="T18" fmla="*/ 85 w 390"/>
              <a:gd name="T19" fmla="*/ 0 h 585"/>
              <a:gd name="T20" fmla="*/ 79 w 390"/>
              <a:gd name="T21" fmla="*/ 1 h 585"/>
              <a:gd name="T22" fmla="*/ 71 w 390"/>
              <a:gd name="T23" fmla="*/ 3 h 585"/>
              <a:gd name="T24" fmla="*/ 66 w 390"/>
              <a:gd name="T25" fmla="*/ 6 h 585"/>
              <a:gd name="T26" fmla="*/ 59 w 390"/>
              <a:gd name="T27" fmla="*/ 11 h 585"/>
              <a:gd name="T28" fmla="*/ 55 w 390"/>
              <a:gd name="T29" fmla="*/ 16 h 585"/>
              <a:gd name="T30" fmla="*/ 52 w 390"/>
              <a:gd name="T31" fmla="*/ 23 h 585"/>
              <a:gd name="T32" fmla="*/ 50 w 390"/>
              <a:gd name="T33" fmla="*/ 29 h 585"/>
              <a:gd name="T34" fmla="*/ 50 w 390"/>
              <a:gd name="T35" fmla="*/ 37 h 585"/>
              <a:gd name="T36" fmla="*/ 50 w 390"/>
              <a:gd name="T37" fmla="*/ 98 h 585"/>
              <a:gd name="T38" fmla="*/ 0 w 390"/>
              <a:gd name="T39" fmla="*/ 98 h 585"/>
              <a:gd name="T40" fmla="*/ 0 w 390"/>
              <a:gd name="T41" fmla="*/ 585 h 585"/>
              <a:gd name="T42" fmla="*/ 390 w 390"/>
              <a:gd name="T43" fmla="*/ 585 h 585"/>
              <a:gd name="T44" fmla="*/ 390 w 390"/>
              <a:gd name="T45" fmla="*/ 98 h 585"/>
              <a:gd name="T46" fmla="*/ 341 w 390"/>
              <a:gd name="T47" fmla="*/ 98 h 585"/>
              <a:gd name="T48" fmla="*/ 341 w 390"/>
              <a:gd name="T49" fmla="*/ 37 h 585"/>
              <a:gd name="T50" fmla="*/ 293 w 390"/>
              <a:gd name="T51" fmla="*/ 98 h 585"/>
              <a:gd name="T52" fmla="*/ 98 w 390"/>
              <a:gd name="T53" fmla="*/ 98 h 585"/>
              <a:gd name="T54" fmla="*/ 98 w 390"/>
              <a:gd name="T55" fmla="*/ 50 h 585"/>
              <a:gd name="T56" fmla="*/ 293 w 390"/>
              <a:gd name="T57" fmla="*/ 50 h 585"/>
              <a:gd name="T58" fmla="*/ 293 w 390"/>
              <a:gd name="T59" fmla="*/ 98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0" h="585">
                <a:moveTo>
                  <a:pt x="341" y="37"/>
                </a:moveTo>
                <a:lnTo>
                  <a:pt x="341" y="29"/>
                </a:lnTo>
                <a:lnTo>
                  <a:pt x="339" y="23"/>
                </a:lnTo>
                <a:lnTo>
                  <a:pt x="336" y="16"/>
                </a:lnTo>
                <a:lnTo>
                  <a:pt x="330" y="11"/>
                </a:lnTo>
                <a:lnTo>
                  <a:pt x="325" y="6"/>
                </a:lnTo>
                <a:lnTo>
                  <a:pt x="318" y="3"/>
                </a:lnTo>
                <a:lnTo>
                  <a:pt x="312" y="1"/>
                </a:lnTo>
                <a:lnTo>
                  <a:pt x="304" y="0"/>
                </a:lnTo>
                <a:lnTo>
                  <a:pt x="85" y="0"/>
                </a:lnTo>
                <a:lnTo>
                  <a:pt x="79" y="1"/>
                </a:lnTo>
                <a:lnTo>
                  <a:pt x="71" y="3"/>
                </a:lnTo>
                <a:lnTo>
                  <a:pt x="66" y="6"/>
                </a:lnTo>
                <a:lnTo>
                  <a:pt x="59" y="11"/>
                </a:lnTo>
                <a:lnTo>
                  <a:pt x="55" y="16"/>
                </a:lnTo>
                <a:lnTo>
                  <a:pt x="52" y="23"/>
                </a:lnTo>
                <a:lnTo>
                  <a:pt x="50" y="29"/>
                </a:lnTo>
                <a:lnTo>
                  <a:pt x="50" y="37"/>
                </a:lnTo>
                <a:lnTo>
                  <a:pt x="50" y="98"/>
                </a:lnTo>
                <a:lnTo>
                  <a:pt x="0" y="98"/>
                </a:lnTo>
                <a:lnTo>
                  <a:pt x="0" y="585"/>
                </a:lnTo>
                <a:lnTo>
                  <a:pt x="390" y="585"/>
                </a:lnTo>
                <a:lnTo>
                  <a:pt x="390" y="98"/>
                </a:lnTo>
                <a:lnTo>
                  <a:pt x="341" y="98"/>
                </a:lnTo>
                <a:lnTo>
                  <a:pt x="341" y="37"/>
                </a:lnTo>
                <a:close/>
                <a:moveTo>
                  <a:pt x="293" y="98"/>
                </a:moveTo>
                <a:lnTo>
                  <a:pt x="98" y="98"/>
                </a:lnTo>
                <a:lnTo>
                  <a:pt x="98" y="50"/>
                </a:lnTo>
                <a:lnTo>
                  <a:pt x="293" y="50"/>
                </a:lnTo>
                <a:lnTo>
                  <a:pt x="29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FC8FD2F3-8296-C16B-172B-561671AB0F7B}"/>
              </a:ext>
            </a:extLst>
          </p:cNvPr>
          <p:cNvSpPr>
            <a:spLocks/>
          </p:cNvSpPr>
          <p:nvPr/>
        </p:nvSpPr>
        <p:spPr bwMode="auto">
          <a:xfrm>
            <a:off x="3502119" y="5512564"/>
            <a:ext cx="60284" cy="265571"/>
          </a:xfrm>
          <a:custGeom>
            <a:avLst/>
            <a:gdLst>
              <a:gd name="T0" fmla="*/ 85 w 111"/>
              <a:gd name="T1" fmla="*/ 25 h 487"/>
              <a:gd name="T2" fmla="*/ 78 w 111"/>
              <a:gd name="T3" fmla="*/ 19 h 487"/>
              <a:gd name="T4" fmla="*/ 72 w 111"/>
              <a:gd name="T5" fmla="*/ 14 h 487"/>
              <a:gd name="T6" fmla="*/ 65 w 111"/>
              <a:gd name="T7" fmla="*/ 10 h 487"/>
              <a:gd name="T8" fmla="*/ 58 w 111"/>
              <a:gd name="T9" fmla="*/ 6 h 487"/>
              <a:gd name="T10" fmla="*/ 50 w 111"/>
              <a:gd name="T11" fmla="*/ 3 h 487"/>
              <a:gd name="T12" fmla="*/ 42 w 111"/>
              <a:gd name="T13" fmla="*/ 1 h 487"/>
              <a:gd name="T14" fmla="*/ 34 w 111"/>
              <a:gd name="T15" fmla="*/ 0 h 487"/>
              <a:gd name="T16" fmla="*/ 25 w 111"/>
              <a:gd name="T17" fmla="*/ 0 h 487"/>
              <a:gd name="T18" fmla="*/ 0 w 111"/>
              <a:gd name="T19" fmla="*/ 0 h 487"/>
              <a:gd name="T20" fmla="*/ 0 w 111"/>
              <a:gd name="T21" fmla="*/ 487 h 487"/>
              <a:gd name="T22" fmla="*/ 25 w 111"/>
              <a:gd name="T23" fmla="*/ 487 h 487"/>
              <a:gd name="T24" fmla="*/ 34 w 111"/>
              <a:gd name="T25" fmla="*/ 486 h 487"/>
              <a:gd name="T26" fmla="*/ 42 w 111"/>
              <a:gd name="T27" fmla="*/ 485 h 487"/>
              <a:gd name="T28" fmla="*/ 50 w 111"/>
              <a:gd name="T29" fmla="*/ 483 h 487"/>
              <a:gd name="T30" fmla="*/ 58 w 111"/>
              <a:gd name="T31" fmla="*/ 481 h 487"/>
              <a:gd name="T32" fmla="*/ 65 w 111"/>
              <a:gd name="T33" fmla="*/ 476 h 487"/>
              <a:gd name="T34" fmla="*/ 72 w 111"/>
              <a:gd name="T35" fmla="*/ 473 h 487"/>
              <a:gd name="T36" fmla="*/ 78 w 111"/>
              <a:gd name="T37" fmla="*/ 468 h 487"/>
              <a:gd name="T38" fmla="*/ 85 w 111"/>
              <a:gd name="T39" fmla="*/ 461 h 487"/>
              <a:gd name="T40" fmla="*/ 91 w 111"/>
              <a:gd name="T41" fmla="*/ 455 h 487"/>
              <a:gd name="T42" fmla="*/ 96 w 111"/>
              <a:gd name="T43" fmla="*/ 448 h 487"/>
              <a:gd name="T44" fmla="*/ 100 w 111"/>
              <a:gd name="T45" fmla="*/ 442 h 487"/>
              <a:gd name="T46" fmla="*/ 104 w 111"/>
              <a:gd name="T47" fmla="*/ 434 h 487"/>
              <a:gd name="T48" fmla="*/ 106 w 111"/>
              <a:gd name="T49" fmla="*/ 427 h 487"/>
              <a:gd name="T50" fmla="*/ 108 w 111"/>
              <a:gd name="T51" fmla="*/ 418 h 487"/>
              <a:gd name="T52" fmla="*/ 110 w 111"/>
              <a:gd name="T53" fmla="*/ 410 h 487"/>
              <a:gd name="T54" fmla="*/ 111 w 111"/>
              <a:gd name="T55" fmla="*/ 402 h 487"/>
              <a:gd name="T56" fmla="*/ 111 w 111"/>
              <a:gd name="T57" fmla="*/ 85 h 487"/>
              <a:gd name="T58" fmla="*/ 110 w 111"/>
              <a:gd name="T59" fmla="*/ 77 h 487"/>
              <a:gd name="T60" fmla="*/ 108 w 111"/>
              <a:gd name="T61" fmla="*/ 68 h 487"/>
              <a:gd name="T62" fmla="*/ 106 w 111"/>
              <a:gd name="T63" fmla="*/ 61 h 487"/>
              <a:gd name="T64" fmla="*/ 104 w 111"/>
              <a:gd name="T65" fmla="*/ 52 h 487"/>
              <a:gd name="T66" fmla="*/ 100 w 111"/>
              <a:gd name="T67" fmla="*/ 46 h 487"/>
              <a:gd name="T68" fmla="*/ 96 w 111"/>
              <a:gd name="T69" fmla="*/ 38 h 487"/>
              <a:gd name="T70" fmla="*/ 91 w 111"/>
              <a:gd name="T71" fmla="*/ 32 h 487"/>
              <a:gd name="T72" fmla="*/ 85 w 111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487">
                <a:moveTo>
                  <a:pt x="85" y="25"/>
                </a:moveTo>
                <a:lnTo>
                  <a:pt x="78" y="19"/>
                </a:lnTo>
                <a:lnTo>
                  <a:pt x="72" y="14"/>
                </a:lnTo>
                <a:lnTo>
                  <a:pt x="65" y="10"/>
                </a:lnTo>
                <a:lnTo>
                  <a:pt x="58" y="6"/>
                </a:lnTo>
                <a:lnTo>
                  <a:pt x="50" y="3"/>
                </a:lnTo>
                <a:lnTo>
                  <a:pt x="42" y="1"/>
                </a:lnTo>
                <a:lnTo>
                  <a:pt x="34" y="0"/>
                </a:lnTo>
                <a:lnTo>
                  <a:pt x="25" y="0"/>
                </a:lnTo>
                <a:lnTo>
                  <a:pt x="0" y="0"/>
                </a:lnTo>
                <a:lnTo>
                  <a:pt x="0" y="487"/>
                </a:lnTo>
                <a:lnTo>
                  <a:pt x="25" y="487"/>
                </a:lnTo>
                <a:lnTo>
                  <a:pt x="34" y="486"/>
                </a:lnTo>
                <a:lnTo>
                  <a:pt x="42" y="485"/>
                </a:lnTo>
                <a:lnTo>
                  <a:pt x="50" y="483"/>
                </a:lnTo>
                <a:lnTo>
                  <a:pt x="58" y="481"/>
                </a:lnTo>
                <a:lnTo>
                  <a:pt x="65" y="476"/>
                </a:lnTo>
                <a:lnTo>
                  <a:pt x="72" y="473"/>
                </a:lnTo>
                <a:lnTo>
                  <a:pt x="78" y="468"/>
                </a:lnTo>
                <a:lnTo>
                  <a:pt x="85" y="461"/>
                </a:lnTo>
                <a:lnTo>
                  <a:pt x="91" y="455"/>
                </a:lnTo>
                <a:lnTo>
                  <a:pt x="96" y="448"/>
                </a:lnTo>
                <a:lnTo>
                  <a:pt x="100" y="442"/>
                </a:lnTo>
                <a:lnTo>
                  <a:pt x="104" y="434"/>
                </a:lnTo>
                <a:lnTo>
                  <a:pt x="106" y="427"/>
                </a:lnTo>
                <a:lnTo>
                  <a:pt x="108" y="418"/>
                </a:lnTo>
                <a:lnTo>
                  <a:pt x="110" y="410"/>
                </a:lnTo>
                <a:lnTo>
                  <a:pt x="111" y="402"/>
                </a:lnTo>
                <a:lnTo>
                  <a:pt x="111" y="85"/>
                </a:lnTo>
                <a:lnTo>
                  <a:pt x="110" y="77"/>
                </a:lnTo>
                <a:lnTo>
                  <a:pt x="108" y="68"/>
                </a:lnTo>
                <a:lnTo>
                  <a:pt x="106" y="61"/>
                </a:lnTo>
                <a:lnTo>
                  <a:pt x="104" y="52"/>
                </a:lnTo>
                <a:lnTo>
                  <a:pt x="100" y="46"/>
                </a:lnTo>
                <a:lnTo>
                  <a:pt x="96" y="38"/>
                </a:lnTo>
                <a:lnTo>
                  <a:pt x="91" y="32"/>
                </a:lnTo>
                <a:lnTo>
                  <a:pt x="8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ED727EF4-A683-AC92-19CD-4ED6A4F1A75A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542777"/>
            <a:ext cx="369844" cy="79835"/>
          </a:xfrm>
          <a:custGeom>
            <a:avLst/>
            <a:gdLst>
              <a:gd name="T0" fmla="*/ 658 w 681"/>
              <a:gd name="T1" fmla="*/ 0 h 147"/>
              <a:gd name="T2" fmla="*/ 24 w 681"/>
              <a:gd name="T3" fmla="*/ 0 h 147"/>
              <a:gd name="T4" fmla="*/ 19 w 681"/>
              <a:gd name="T5" fmla="*/ 1 h 147"/>
              <a:gd name="T6" fmla="*/ 15 w 681"/>
              <a:gd name="T7" fmla="*/ 2 h 147"/>
              <a:gd name="T8" fmla="*/ 11 w 681"/>
              <a:gd name="T9" fmla="*/ 4 h 147"/>
              <a:gd name="T10" fmla="*/ 6 w 681"/>
              <a:gd name="T11" fmla="*/ 8 h 147"/>
              <a:gd name="T12" fmla="*/ 3 w 681"/>
              <a:gd name="T13" fmla="*/ 11 h 147"/>
              <a:gd name="T14" fmla="*/ 1 w 681"/>
              <a:gd name="T15" fmla="*/ 15 h 147"/>
              <a:gd name="T16" fmla="*/ 0 w 681"/>
              <a:gd name="T17" fmla="*/ 20 h 147"/>
              <a:gd name="T18" fmla="*/ 0 w 681"/>
              <a:gd name="T19" fmla="*/ 25 h 147"/>
              <a:gd name="T20" fmla="*/ 0 w 681"/>
              <a:gd name="T21" fmla="*/ 122 h 147"/>
              <a:gd name="T22" fmla="*/ 0 w 681"/>
              <a:gd name="T23" fmla="*/ 126 h 147"/>
              <a:gd name="T24" fmla="*/ 1 w 681"/>
              <a:gd name="T25" fmla="*/ 132 h 147"/>
              <a:gd name="T26" fmla="*/ 3 w 681"/>
              <a:gd name="T27" fmla="*/ 135 h 147"/>
              <a:gd name="T28" fmla="*/ 6 w 681"/>
              <a:gd name="T29" fmla="*/ 139 h 147"/>
              <a:gd name="T30" fmla="*/ 11 w 681"/>
              <a:gd name="T31" fmla="*/ 143 h 147"/>
              <a:gd name="T32" fmla="*/ 15 w 681"/>
              <a:gd name="T33" fmla="*/ 145 h 147"/>
              <a:gd name="T34" fmla="*/ 19 w 681"/>
              <a:gd name="T35" fmla="*/ 146 h 147"/>
              <a:gd name="T36" fmla="*/ 24 w 681"/>
              <a:gd name="T37" fmla="*/ 147 h 147"/>
              <a:gd name="T38" fmla="*/ 658 w 681"/>
              <a:gd name="T39" fmla="*/ 147 h 147"/>
              <a:gd name="T40" fmla="*/ 662 w 681"/>
              <a:gd name="T41" fmla="*/ 146 h 147"/>
              <a:gd name="T42" fmla="*/ 666 w 681"/>
              <a:gd name="T43" fmla="*/ 145 h 147"/>
              <a:gd name="T44" fmla="*/ 671 w 681"/>
              <a:gd name="T45" fmla="*/ 143 h 147"/>
              <a:gd name="T46" fmla="*/ 674 w 681"/>
              <a:gd name="T47" fmla="*/ 139 h 147"/>
              <a:gd name="T48" fmla="*/ 677 w 681"/>
              <a:gd name="T49" fmla="*/ 135 h 147"/>
              <a:gd name="T50" fmla="*/ 679 w 681"/>
              <a:gd name="T51" fmla="*/ 132 h 147"/>
              <a:gd name="T52" fmla="*/ 681 w 681"/>
              <a:gd name="T53" fmla="*/ 126 h 147"/>
              <a:gd name="T54" fmla="*/ 681 w 681"/>
              <a:gd name="T55" fmla="*/ 122 h 147"/>
              <a:gd name="T56" fmla="*/ 681 w 681"/>
              <a:gd name="T57" fmla="*/ 25 h 147"/>
              <a:gd name="T58" fmla="*/ 681 w 681"/>
              <a:gd name="T59" fmla="*/ 20 h 147"/>
              <a:gd name="T60" fmla="*/ 679 w 681"/>
              <a:gd name="T61" fmla="*/ 15 h 147"/>
              <a:gd name="T62" fmla="*/ 677 w 681"/>
              <a:gd name="T63" fmla="*/ 11 h 147"/>
              <a:gd name="T64" fmla="*/ 674 w 681"/>
              <a:gd name="T65" fmla="*/ 8 h 147"/>
              <a:gd name="T66" fmla="*/ 671 w 681"/>
              <a:gd name="T67" fmla="*/ 4 h 147"/>
              <a:gd name="T68" fmla="*/ 666 w 681"/>
              <a:gd name="T69" fmla="*/ 2 h 147"/>
              <a:gd name="T70" fmla="*/ 662 w 681"/>
              <a:gd name="T71" fmla="*/ 1 h 147"/>
              <a:gd name="T72" fmla="*/ 658 w 681"/>
              <a:gd name="T73" fmla="*/ 0 h 147"/>
              <a:gd name="T74" fmla="*/ 633 w 681"/>
              <a:gd name="T75" fmla="*/ 98 h 147"/>
              <a:gd name="T76" fmla="*/ 390 w 681"/>
              <a:gd name="T77" fmla="*/ 98 h 147"/>
              <a:gd name="T78" fmla="*/ 390 w 681"/>
              <a:gd name="T79" fmla="*/ 49 h 147"/>
              <a:gd name="T80" fmla="*/ 633 w 681"/>
              <a:gd name="T81" fmla="*/ 49 h 147"/>
              <a:gd name="T82" fmla="*/ 633 w 681"/>
              <a:gd name="T83" fmla="*/ 9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7">
                <a:moveTo>
                  <a:pt x="658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6" y="8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122"/>
                </a:lnTo>
                <a:lnTo>
                  <a:pt x="0" y="126"/>
                </a:lnTo>
                <a:lnTo>
                  <a:pt x="1" y="132"/>
                </a:lnTo>
                <a:lnTo>
                  <a:pt x="3" y="135"/>
                </a:lnTo>
                <a:lnTo>
                  <a:pt x="6" y="139"/>
                </a:lnTo>
                <a:lnTo>
                  <a:pt x="11" y="143"/>
                </a:lnTo>
                <a:lnTo>
                  <a:pt x="15" y="145"/>
                </a:lnTo>
                <a:lnTo>
                  <a:pt x="19" y="146"/>
                </a:lnTo>
                <a:lnTo>
                  <a:pt x="24" y="147"/>
                </a:lnTo>
                <a:lnTo>
                  <a:pt x="658" y="147"/>
                </a:lnTo>
                <a:lnTo>
                  <a:pt x="662" y="146"/>
                </a:lnTo>
                <a:lnTo>
                  <a:pt x="666" y="145"/>
                </a:lnTo>
                <a:lnTo>
                  <a:pt x="671" y="143"/>
                </a:lnTo>
                <a:lnTo>
                  <a:pt x="674" y="139"/>
                </a:lnTo>
                <a:lnTo>
                  <a:pt x="677" y="135"/>
                </a:lnTo>
                <a:lnTo>
                  <a:pt x="679" y="132"/>
                </a:lnTo>
                <a:lnTo>
                  <a:pt x="681" y="126"/>
                </a:lnTo>
                <a:lnTo>
                  <a:pt x="681" y="122"/>
                </a:lnTo>
                <a:lnTo>
                  <a:pt x="681" y="25"/>
                </a:lnTo>
                <a:lnTo>
                  <a:pt x="681" y="20"/>
                </a:lnTo>
                <a:lnTo>
                  <a:pt x="679" y="15"/>
                </a:lnTo>
                <a:lnTo>
                  <a:pt x="677" y="11"/>
                </a:lnTo>
                <a:lnTo>
                  <a:pt x="674" y="8"/>
                </a:lnTo>
                <a:lnTo>
                  <a:pt x="671" y="4"/>
                </a:lnTo>
                <a:lnTo>
                  <a:pt x="666" y="2"/>
                </a:lnTo>
                <a:lnTo>
                  <a:pt x="662" y="1"/>
                </a:lnTo>
                <a:lnTo>
                  <a:pt x="658" y="0"/>
                </a:lnTo>
                <a:close/>
                <a:moveTo>
                  <a:pt x="633" y="98"/>
                </a:moveTo>
                <a:lnTo>
                  <a:pt x="390" y="98"/>
                </a:lnTo>
                <a:lnTo>
                  <a:pt x="390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2D678190-FCE5-E110-2481-E5748EEDDB97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436875"/>
            <a:ext cx="369844" cy="79835"/>
          </a:xfrm>
          <a:custGeom>
            <a:avLst/>
            <a:gdLst>
              <a:gd name="T0" fmla="*/ 658 w 681"/>
              <a:gd name="T1" fmla="*/ 0 h 146"/>
              <a:gd name="T2" fmla="*/ 24 w 681"/>
              <a:gd name="T3" fmla="*/ 0 h 146"/>
              <a:gd name="T4" fmla="*/ 19 w 681"/>
              <a:gd name="T5" fmla="*/ 0 h 146"/>
              <a:gd name="T6" fmla="*/ 15 w 681"/>
              <a:gd name="T7" fmla="*/ 2 h 146"/>
              <a:gd name="T8" fmla="*/ 11 w 681"/>
              <a:gd name="T9" fmla="*/ 4 h 146"/>
              <a:gd name="T10" fmla="*/ 6 w 681"/>
              <a:gd name="T11" fmla="*/ 7 h 146"/>
              <a:gd name="T12" fmla="*/ 3 w 681"/>
              <a:gd name="T13" fmla="*/ 11 h 146"/>
              <a:gd name="T14" fmla="*/ 1 w 681"/>
              <a:gd name="T15" fmla="*/ 15 h 146"/>
              <a:gd name="T16" fmla="*/ 0 w 681"/>
              <a:gd name="T17" fmla="*/ 19 h 146"/>
              <a:gd name="T18" fmla="*/ 0 w 681"/>
              <a:gd name="T19" fmla="*/ 24 h 146"/>
              <a:gd name="T20" fmla="*/ 0 w 681"/>
              <a:gd name="T21" fmla="*/ 122 h 146"/>
              <a:gd name="T22" fmla="*/ 0 w 681"/>
              <a:gd name="T23" fmla="*/ 126 h 146"/>
              <a:gd name="T24" fmla="*/ 1 w 681"/>
              <a:gd name="T25" fmla="*/ 130 h 146"/>
              <a:gd name="T26" fmla="*/ 3 w 681"/>
              <a:gd name="T27" fmla="*/ 135 h 146"/>
              <a:gd name="T28" fmla="*/ 6 w 681"/>
              <a:gd name="T29" fmla="*/ 139 h 146"/>
              <a:gd name="T30" fmla="*/ 11 w 681"/>
              <a:gd name="T31" fmla="*/ 141 h 146"/>
              <a:gd name="T32" fmla="*/ 15 w 681"/>
              <a:gd name="T33" fmla="*/ 144 h 146"/>
              <a:gd name="T34" fmla="*/ 19 w 681"/>
              <a:gd name="T35" fmla="*/ 146 h 146"/>
              <a:gd name="T36" fmla="*/ 24 w 681"/>
              <a:gd name="T37" fmla="*/ 146 h 146"/>
              <a:gd name="T38" fmla="*/ 658 w 681"/>
              <a:gd name="T39" fmla="*/ 146 h 146"/>
              <a:gd name="T40" fmla="*/ 662 w 681"/>
              <a:gd name="T41" fmla="*/ 146 h 146"/>
              <a:gd name="T42" fmla="*/ 666 w 681"/>
              <a:gd name="T43" fmla="*/ 144 h 146"/>
              <a:gd name="T44" fmla="*/ 671 w 681"/>
              <a:gd name="T45" fmla="*/ 141 h 146"/>
              <a:gd name="T46" fmla="*/ 674 w 681"/>
              <a:gd name="T47" fmla="*/ 139 h 146"/>
              <a:gd name="T48" fmla="*/ 677 w 681"/>
              <a:gd name="T49" fmla="*/ 135 h 146"/>
              <a:gd name="T50" fmla="*/ 679 w 681"/>
              <a:gd name="T51" fmla="*/ 130 h 146"/>
              <a:gd name="T52" fmla="*/ 681 w 681"/>
              <a:gd name="T53" fmla="*/ 126 h 146"/>
              <a:gd name="T54" fmla="*/ 681 w 681"/>
              <a:gd name="T55" fmla="*/ 122 h 146"/>
              <a:gd name="T56" fmla="*/ 681 w 681"/>
              <a:gd name="T57" fmla="*/ 24 h 146"/>
              <a:gd name="T58" fmla="*/ 681 w 681"/>
              <a:gd name="T59" fmla="*/ 19 h 146"/>
              <a:gd name="T60" fmla="*/ 679 w 681"/>
              <a:gd name="T61" fmla="*/ 15 h 146"/>
              <a:gd name="T62" fmla="*/ 677 w 681"/>
              <a:gd name="T63" fmla="*/ 11 h 146"/>
              <a:gd name="T64" fmla="*/ 674 w 681"/>
              <a:gd name="T65" fmla="*/ 7 h 146"/>
              <a:gd name="T66" fmla="*/ 671 w 681"/>
              <a:gd name="T67" fmla="*/ 4 h 146"/>
              <a:gd name="T68" fmla="*/ 666 w 681"/>
              <a:gd name="T69" fmla="*/ 2 h 146"/>
              <a:gd name="T70" fmla="*/ 662 w 681"/>
              <a:gd name="T71" fmla="*/ 0 h 146"/>
              <a:gd name="T72" fmla="*/ 658 w 681"/>
              <a:gd name="T73" fmla="*/ 0 h 146"/>
              <a:gd name="T74" fmla="*/ 633 w 681"/>
              <a:gd name="T75" fmla="*/ 97 h 146"/>
              <a:gd name="T76" fmla="*/ 243 w 681"/>
              <a:gd name="T77" fmla="*/ 97 h 146"/>
              <a:gd name="T78" fmla="*/ 243 w 681"/>
              <a:gd name="T79" fmla="*/ 48 h 146"/>
              <a:gd name="T80" fmla="*/ 633 w 681"/>
              <a:gd name="T81" fmla="*/ 48 h 146"/>
              <a:gd name="T82" fmla="*/ 633 w 681"/>
              <a:gd name="T83" fmla="*/ 9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58" y="0"/>
                </a:move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122"/>
                </a:lnTo>
                <a:lnTo>
                  <a:pt x="0" y="126"/>
                </a:lnTo>
                <a:lnTo>
                  <a:pt x="1" y="130"/>
                </a:lnTo>
                <a:lnTo>
                  <a:pt x="3" y="135"/>
                </a:lnTo>
                <a:lnTo>
                  <a:pt x="6" y="139"/>
                </a:lnTo>
                <a:lnTo>
                  <a:pt x="11" y="141"/>
                </a:lnTo>
                <a:lnTo>
                  <a:pt x="15" y="144"/>
                </a:lnTo>
                <a:lnTo>
                  <a:pt x="19" y="146"/>
                </a:lnTo>
                <a:lnTo>
                  <a:pt x="24" y="146"/>
                </a:lnTo>
                <a:lnTo>
                  <a:pt x="658" y="146"/>
                </a:lnTo>
                <a:lnTo>
                  <a:pt x="662" y="146"/>
                </a:lnTo>
                <a:lnTo>
                  <a:pt x="666" y="144"/>
                </a:lnTo>
                <a:lnTo>
                  <a:pt x="671" y="141"/>
                </a:lnTo>
                <a:lnTo>
                  <a:pt x="674" y="139"/>
                </a:lnTo>
                <a:lnTo>
                  <a:pt x="677" y="135"/>
                </a:lnTo>
                <a:lnTo>
                  <a:pt x="679" y="130"/>
                </a:lnTo>
                <a:lnTo>
                  <a:pt x="681" y="126"/>
                </a:lnTo>
                <a:lnTo>
                  <a:pt x="681" y="122"/>
                </a:lnTo>
                <a:lnTo>
                  <a:pt x="681" y="24"/>
                </a:lnTo>
                <a:lnTo>
                  <a:pt x="681" y="19"/>
                </a:lnTo>
                <a:lnTo>
                  <a:pt x="679" y="15"/>
                </a:lnTo>
                <a:lnTo>
                  <a:pt x="677" y="11"/>
                </a:lnTo>
                <a:lnTo>
                  <a:pt x="674" y="7"/>
                </a:lnTo>
                <a:lnTo>
                  <a:pt x="671" y="4"/>
                </a:lnTo>
                <a:lnTo>
                  <a:pt x="666" y="2"/>
                </a:lnTo>
                <a:lnTo>
                  <a:pt x="662" y="0"/>
                </a:lnTo>
                <a:lnTo>
                  <a:pt x="658" y="0"/>
                </a:lnTo>
                <a:close/>
                <a:moveTo>
                  <a:pt x="633" y="97"/>
                </a:moveTo>
                <a:lnTo>
                  <a:pt x="243" y="97"/>
                </a:lnTo>
                <a:lnTo>
                  <a:pt x="243" y="48"/>
                </a:lnTo>
                <a:lnTo>
                  <a:pt x="633" y="48"/>
                </a:lnTo>
                <a:lnTo>
                  <a:pt x="633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038A5402-90AA-60FD-7CA0-339C4CE5C4C3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330972"/>
            <a:ext cx="369844" cy="79835"/>
          </a:xfrm>
          <a:custGeom>
            <a:avLst/>
            <a:gdLst>
              <a:gd name="T0" fmla="*/ 674 w 681"/>
              <a:gd name="T1" fmla="*/ 7 h 146"/>
              <a:gd name="T2" fmla="*/ 671 w 681"/>
              <a:gd name="T3" fmla="*/ 4 h 146"/>
              <a:gd name="T4" fmla="*/ 666 w 681"/>
              <a:gd name="T5" fmla="*/ 1 h 146"/>
              <a:gd name="T6" fmla="*/ 662 w 681"/>
              <a:gd name="T7" fmla="*/ 0 h 146"/>
              <a:gd name="T8" fmla="*/ 658 w 681"/>
              <a:gd name="T9" fmla="*/ 0 h 146"/>
              <a:gd name="T10" fmla="*/ 24 w 681"/>
              <a:gd name="T11" fmla="*/ 0 h 146"/>
              <a:gd name="T12" fmla="*/ 19 w 681"/>
              <a:gd name="T13" fmla="*/ 0 h 146"/>
              <a:gd name="T14" fmla="*/ 15 w 681"/>
              <a:gd name="T15" fmla="*/ 1 h 146"/>
              <a:gd name="T16" fmla="*/ 11 w 681"/>
              <a:gd name="T17" fmla="*/ 4 h 146"/>
              <a:gd name="T18" fmla="*/ 6 w 681"/>
              <a:gd name="T19" fmla="*/ 7 h 146"/>
              <a:gd name="T20" fmla="*/ 3 w 681"/>
              <a:gd name="T21" fmla="*/ 11 h 146"/>
              <a:gd name="T22" fmla="*/ 1 w 681"/>
              <a:gd name="T23" fmla="*/ 16 h 146"/>
              <a:gd name="T24" fmla="*/ 0 w 681"/>
              <a:gd name="T25" fmla="*/ 20 h 146"/>
              <a:gd name="T26" fmla="*/ 0 w 681"/>
              <a:gd name="T27" fmla="*/ 24 h 146"/>
              <a:gd name="T28" fmla="*/ 0 w 681"/>
              <a:gd name="T29" fmla="*/ 121 h 146"/>
              <a:gd name="T30" fmla="*/ 0 w 681"/>
              <a:gd name="T31" fmla="*/ 127 h 146"/>
              <a:gd name="T32" fmla="*/ 1 w 681"/>
              <a:gd name="T33" fmla="*/ 131 h 146"/>
              <a:gd name="T34" fmla="*/ 3 w 681"/>
              <a:gd name="T35" fmla="*/ 135 h 146"/>
              <a:gd name="T36" fmla="*/ 6 w 681"/>
              <a:gd name="T37" fmla="*/ 139 h 146"/>
              <a:gd name="T38" fmla="*/ 11 w 681"/>
              <a:gd name="T39" fmla="*/ 142 h 146"/>
              <a:gd name="T40" fmla="*/ 15 w 681"/>
              <a:gd name="T41" fmla="*/ 144 h 146"/>
              <a:gd name="T42" fmla="*/ 19 w 681"/>
              <a:gd name="T43" fmla="*/ 145 h 146"/>
              <a:gd name="T44" fmla="*/ 24 w 681"/>
              <a:gd name="T45" fmla="*/ 146 h 146"/>
              <a:gd name="T46" fmla="*/ 658 w 681"/>
              <a:gd name="T47" fmla="*/ 146 h 146"/>
              <a:gd name="T48" fmla="*/ 662 w 681"/>
              <a:gd name="T49" fmla="*/ 145 h 146"/>
              <a:gd name="T50" fmla="*/ 666 w 681"/>
              <a:gd name="T51" fmla="*/ 144 h 146"/>
              <a:gd name="T52" fmla="*/ 671 w 681"/>
              <a:gd name="T53" fmla="*/ 142 h 146"/>
              <a:gd name="T54" fmla="*/ 674 w 681"/>
              <a:gd name="T55" fmla="*/ 139 h 146"/>
              <a:gd name="T56" fmla="*/ 677 w 681"/>
              <a:gd name="T57" fmla="*/ 135 h 146"/>
              <a:gd name="T58" fmla="*/ 679 w 681"/>
              <a:gd name="T59" fmla="*/ 131 h 146"/>
              <a:gd name="T60" fmla="*/ 681 w 681"/>
              <a:gd name="T61" fmla="*/ 127 h 146"/>
              <a:gd name="T62" fmla="*/ 681 w 681"/>
              <a:gd name="T63" fmla="*/ 121 h 146"/>
              <a:gd name="T64" fmla="*/ 681 w 681"/>
              <a:gd name="T65" fmla="*/ 24 h 146"/>
              <a:gd name="T66" fmla="*/ 681 w 681"/>
              <a:gd name="T67" fmla="*/ 20 h 146"/>
              <a:gd name="T68" fmla="*/ 679 w 681"/>
              <a:gd name="T69" fmla="*/ 16 h 146"/>
              <a:gd name="T70" fmla="*/ 677 w 681"/>
              <a:gd name="T71" fmla="*/ 11 h 146"/>
              <a:gd name="T72" fmla="*/ 674 w 681"/>
              <a:gd name="T73" fmla="*/ 7 h 146"/>
              <a:gd name="T74" fmla="*/ 633 w 681"/>
              <a:gd name="T75" fmla="*/ 98 h 146"/>
              <a:gd name="T76" fmla="*/ 487 w 681"/>
              <a:gd name="T77" fmla="*/ 98 h 146"/>
              <a:gd name="T78" fmla="*/ 487 w 681"/>
              <a:gd name="T79" fmla="*/ 49 h 146"/>
              <a:gd name="T80" fmla="*/ 633 w 681"/>
              <a:gd name="T81" fmla="*/ 49 h 146"/>
              <a:gd name="T82" fmla="*/ 633 w 681"/>
              <a:gd name="T83" fmla="*/ 9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74" y="7"/>
                </a:moveTo>
                <a:lnTo>
                  <a:pt x="671" y="4"/>
                </a:lnTo>
                <a:lnTo>
                  <a:pt x="666" y="1"/>
                </a:lnTo>
                <a:lnTo>
                  <a:pt x="662" y="0"/>
                </a:lnTo>
                <a:lnTo>
                  <a:pt x="658" y="0"/>
                </a:lnTo>
                <a:lnTo>
                  <a:pt x="24" y="0"/>
                </a:lnTo>
                <a:lnTo>
                  <a:pt x="19" y="0"/>
                </a:lnTo>
                <a:lnTo>
                  <a:pt x="15" y="1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6"/>
                </a:lnTo>
                <a:lnTo>
                  <a:pt x="0" y="20"/>
                </a:lnTo>
                <a:lnTo>
                  <a:pt x="0" y="24"/>
                </a:lnTo>
                <a:lnTo>
                  <a:pt x="0" y="121"/>
                </a:lnTo>
                <a:lnTo>
                  <a:pt x="0" y="127"/>
                </a:lnTo>
                <a:lnTo>
                  <a:pt x="1" y="131"/>
                </a:lnTo>
                <a:lnTo>
                  <a:pt x="3" y="135"/>
                </a:lnTo>
                <a:lnTo>
                  <a:pt x="6" y="139"/>
                </a:lnTo>
                <a:lnTo>
                  <a:pt x="11" y="142"/>
                </a:lnTo>
                <a:lnTo>
                  <a:pt x="15" y="144"/>
                </a:lnTo>
                <a:lnTo>
                  <a:pt x="19" y="145"/>
                </a:lnTo>
                <a:lnTo>
                  <a:pt x="24" y="146"/>
                </a:lnTo>
                <a:lnTo>
                  <a:pt x="658" y="146"/>
                </a:lnTo>
                <a:lnTo>
                  <a:pt x="662" y="145"/>
                </a:lnTo>
                <a:lnTo>
                  <a:pt x="666" y="144"/>
                </a:lnTo>
                <a:lnTo>
                  <a:pt x="671" y="142"/>
                </a:lnTo>
                <a:lnTo>
                  <a:pt x="674" y="139"/>
                </a:lnTo>
                <a:lnTo>
                  <a:pt x="677" y="135"/>
                </a:lnTo>
                <a:lnTo>
                  <a:pt x="679" y="131"/>
                </a:lnTo>
                <a:lnTo>
                  <a:pt x="681" y="127"/>
                </a:lnTo>
                <a:lnTo>
                  <a:pt x="681" y="121"/>
                </a:lnTo>
                <a:lnTo>
                  <a:pt x="681" y="24"/>
                </a:lnTo>
                <a:lnTo>
                  <a:pt x="681" y="20"/>
                </a:lnTo>
                <a:lnTo>
                  <a:pt x="679" y="16"/>
                </a:lnTo>
                <a:lnTo>
                  <a:pt x="677" y="11"/>
                </a:lnTo>
                <a:lnTo>
                  <a:pt x="674" y="7"/>
                </a:lnTo>
                <a:close/>
                <a:moveTo>
                  <a:pt x="633" y="98"/>
                </a:moveTo>
                <a:lnTo>
                  <a:pt x="487" y="98"/>
                </a:lnTo>
                <a:lnTo>
                  <a:pt x="487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FBA2586E-7AB2-C9A9-A902-1EFD926A7C9E}"/>
              </a:ext>
            </a:extLst>
          </p:cNvPr>
          <p:cNvSpPr>
            <a:spLocks/>
          </p:cNvSpPr>
          <p:nvPr/>
        </p:nvSpPr>
        <p:spPr bwMode="auto">
          <a:xfrm>
            <a:off x="2436581" y="5473461"/>
            <a:ext cx="291639" cy="290010"/>
          </a:xfrm>
          <a:custGeom>
            <a:avLst/>
            <a:gdLst>
              <a:gd name="T0" fmla="*/ 527 w 536"/>
              <a:gd name="T1" fmla="*/ 406 h 535"/>
              <a:gd name="T2" fmla="*/ 497 w 536"/>
              <a:gd name="T3" fmla="*/ 390 h 535"/>
              <a:gd name="T4" fmla="*/ 461 w 536"/>
              <a:gd name="T5" fmla="*/ 370 h 535"/>
              <a:gd name="T6" fmla="*/ 438 w 536"/>
              <a:gd name="T7" fmla="*/ 356 h 535"/>
              <a:gd name="T8" fmla="*/ 418 w 536"/>
              <a:gd name="T9" fmla="*/ 343 h 535"/>
              <a:gd name="T10" fmla="*/ 403 w 536"/>
              <a:gd name="T11" fmla="*/ 341 h 535"/>
              <a:gd name="T12" fmla="*/ 388 w 536"/>
              <a:gd name="T13" fmla="*/ 352 h 535"/>
              <a:gd name="T14" fmla="*/ 358 w 536"/>
              <a:gd name="T15" fmla="*/ 387 h 535"/>
              <a:gd name="T16" fmla="*/ 337 w 536"/>
              <a:gd name="T17" fmla="*/ 407 h 535"/>
              <a:gd name="T18" fmla="*/ 326 w 536"/>
              <a:gd name="T19" fmla="*/ 409 h 535"/>
              <a:gd name="T20" fmla="*/ 313 w 536"/>
              <a:gd name="T21" fmla="*/ 405 h 535"/>
              <a:gd name="T22" fmla="*/ 299 w 536"/>
              <a:gd name="T23" fmla="*/ 396 h 535"/>
              <a:gd name="T24" fmla="*/ 249 w 536"/>
              <a:gd name="T25" fmla="*/ 364 h 535"/>
              <a:gd name="T26" fmla="*/ 189 w 536"/>
              <a:gd name="T27" fmla="*/ 309 h 535"/>
              <a:gd name="T28" fmla="*/ 142 w 536"/>
              <a:gd name="T29" fmla="*/ 239 h 535"/>
              <a:gd name="T30" fmla="*/ 134 w 536"/>
              <a:gd name="T31" fmla="*/ 227 h 535"/>
              <a:gd name="T32" fmla="*/ 129 w 536"/>
              <a:gd name="T33" fmla="*/ 215 h 535"/>
              <a:gd name="T34" fmla="*/ 128 w 536"/>
              <a:gd name="T35" fmla="*/ 203 h 535"/>
              <a:gd name="T36" fmla="*/ 137 w 536"/>
              <a:gd name="T37" fmla="*/ 189 h 535"/>
              <a:gd name="T38" fmla="*/ 173 w 536"/>
              <a:gd name="T39" fmla="*/ 158 h 535"/>
              <a:gd name="T40" fmla="*/ 192 w 536"/>
              <a:gd name="T41" fmla="*/ 137 h 535"/>
              <a:gd name="T42" fmla="*/ 195 w 536"/>
              <a:gd name="T43" fmla="*/ 123 h 535"/>
              <a:gd name="T44" fmla="*/ 185 w 536"/>
              <a:gd name="T45" fmla="*/ 105 h 535"/>
              <a:gd name="T46" fmla="*/ 172 w 536"/>
              <a:gd name="T47" fmla="*/ 85 h 535"/>
              <a:gd name="T48" fmla="*/ 152 w 536"/>
              <a:gd name="T49" fmla="*/ 51 h 535"/>
              <a:gd name="T50" fmla="*/ 135 w 536"/>
              <a:gd name="T51" fmla="*/ 18 h 535"/>
              <a:gd name="T52" fmla="*/ 121 w 536"/>
              <a:gd name="T53" fmla="*/ 1 h 535"/>
              <a:gd name="T54" fmla="*/ 102 w 536"/>
              <a:gd name="T55" fmla="*/ 1 h 535"/>
              <a:gd name="T56" fmla="*/ 61 w 536"/>
              <a:gd name="T57" fmla="*/ 12 h 535"/>
              <a:gd name="T58" fmla="*/ 46 w 536"/>
              <a:gd name="T59" fmla="*/ 21 h 535"/>
              <a:gd name="T60" fmla="*/ 20 w 536"/>
              <a:gd name="T61" fmla="*/ 58 h 535"/>
              <a:gd name="T62" fmla="*/ 8 w 536"/>
              <a:gd name="T63" fmla="*/ 85 h 535"/>
              <a:gd name="T64" fmla="*/ 1 w 536"/>
              <a:gd name="T65" fmla="*/ 111 h 535"/>
              <a:gd name="T66" fmla="*/ 1 w 536"/>
              <a:gd name="T67" fmla="*/ 139 h 535"/>
              <a:gd name="T68" fmla="*/ 7 w 536"/>
              <a:gd name="T69" fmla="*/ 170 h 535"/>
              <a:gd name="T70" fmla="*/ 15 w 536"/>
              <a:gd name="T71" fmla="*/ 196 h 535"/>
              <a:gd name="T72" fmla="*/ 27 w 536"/>
              <a:gd name="T73" fmla="*/ 229 h 535"/>
              <a:gd name="T74" fmla="*/ 50 w 536"/>
              <a:gd name="T75" fmla="*/ 279 h 535"/>
              <a:gd name="T76" fmla="*/ 94 w 536"/>
              <a:gd name="T77" fmla="*/ 344 h 535"/>
              <a:gd name="T78" fmla="*/ 167 w 536"/>
              <a:gd name="T79" fmla="*/ 420 h 535"/>
              <a:gd name="T80" fmla="*/ 241 w 536"/>
              <a:gd name="T81" fmla="*/ 477 h 535"/>
              <a:gd name="T82" fmla="*/ 290 w 536"/>
              <a:gd name="T83" fmla="*/ 502 h 535"/>
              <a:gd name="T84" fmla="*/ 326 w 536"/>
              <a:gd name="T85" fmla="*/ 516 h 535"/>
              <a:gd name="T86" fmla="*/ 354 w 536"/>
              <a:gd name="T87" fmla="*/ 527 h 535"/>
              <a:gd name="T88" fmla="*/ 387 w 536"/>
              <a:gd name="T89" fmla="*/ 534 h 535"/>
              <a:gd name="T90" fmla="*/ 416 w 536"/>
              <a:gd name="T91" fmla="*/ 535 h 535"/>
              <a:gd name="T92" fmla="*/ 443 w 536"/>
              <a:gd name="T93" fmla="*/ 531 h 535"/>
              <a:gd name="T94" fmla="*/ 469 w 536"/>
              <a:gd name="T95" fmla="*/ 520 h 535"/>
              <a:gd name="T96" fmla="*/ 509 w 536"/>
              <a:gd name="T97" fmla="*/ 495 h 535"/>
              <a:gd name="T98" fmla="*/ 522 w 536"/>
              <a:gd name="T99" fmla="*/ 480 h 535"/>
              <a:gd name="T100" fmla="*/ 533 w 536"/>
              <a:gd name="T101" fmla="*/ 450 h 535"/>
              <a:gd name="T102" fmla="*/ 536 w 536"/>
              <a:gd name="T103" fmla="*/ 41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6" h="535">
                <a:moveTo>
                  <a:pt x="535" y="414"/>
                </a:moveTo>
                <a:lnTo>
                  <a:pt x="533" y="411"/>
                </a:lnTo>
                <a:lnTo>
                  <a:pt x="527" y="406"/>
                </a:lnTo>
                <a:lnTo>
                  <a:pt x="518" y="400"/>
                </a:lnTo>
                <a:lnTo>
                  <a:pt x="507" y="395"/>
                </a:lnTo>
                <a:lnTo>
                  <a:pt x="497" y="390"/>
                </a:lnTo>
                <a:lnTo>
                  <a:pt x="486" y="383"/>
                </a:lnTo>
                <a:lnTo>
                  <a:pt x="473" y="377"/>
                </a:lnTo>
                <a:lnTo>
                  <a:pt x="461" y="370"/>
                </a:lnTo>
                <a:lnTo>
                  <a:pt x="451" y="364"/>
                </a:lnTo>
                <a:lnTo>
                  <a:pt x="441" y="358"/>
                </a:lnTo>
                <a:lnTo>
                  <a:pt x="438" y="356"/>
                </a:lnTo>
                <a:lnTo>
                  <a:pt x="432" y="352"/>
                </a:lnTo>
                <a:lnTo>
                  <a:pt x="425" y="346"/>
                </a:lnTo>
                <a:lnTo>
                  <a:pt x="418" y="343"/>
                </a:lnTo>
                <a:lnTo>
                  <a:pt x="413" y="341"/>
                </a:lnTo>
                <a:lnTo>
                  <a:pt x="407" y="341"/>
                </a:lnTo>
                <a:lnTo>
                  <a:pt x="403" y="341"/>
                </a:lnTo>
                <a:lnTo>
                  <a:pt x="399" y="343"/>
                </a:lnTo>
                <a:lnTo>
                  <a:pt x="393" y="346"/>
                </a:lnTo>
                <a:lnTo>
                  <a:pt x="388" y="352"/>
                </a:lnTo>
                <a:lnTo>
                  <a:pt x="377" y="363"/>
                </a:lnTo>
                <a:lnTo>
                  <a:pt x="367" y="376"/>
                </a:lnTo>
                <a:lnTo>
                  <a:pt x="358" y="387"/>
                </a:lnTo>
                <a:lnTo>
                  <a:pt x="347" y="398"/>
                </a:lnTo>
                <a:lnTo>
                  <a:pt x="343" y="404"/>
                </a:lnTo>
                <a:lnTo>
                  <a:pt x="337" y="407"/>
                </a:lnTo>
                <a:lnTo>
                  <a:pt x="334" y="409"/>
                </a:lnTo>
                <a:lnTo>
                  <a:pt x="330" y="409"/>
                </a:lnTo>
                <a:lnTo>
                  <a:pt x="326" y="409"/>
                </a:lnTo>
                <a:lnTo>
                  <a:pt x="321" y="408"/>
                </a:lnTo>
                <a:lnTo>
                  <a:pt x="317" y="406"/>
                </a:lnTo>
                <a:lnTo>
                  <a:pt x="313" y="405"/>
                </a:lnTo>
                <a:lnTo>
                  <a:pt x="310" y="403"/>
                </a:lnTo>
                <a:lnTo>
                  <a:pt x="305" y="399"/>
                </a:lnTo>
                <a:lnTo>
                  <a:pt x="299" y="396"/>
                </a:lnTo>
                <a:lnTo>
                  <a:pt x="297" y="395"/>
                </a:lnTo>
                <a:lnTo>
                  <a:pt x="272" y="380"/>
                </a:lnTo>
                <a:lnTo>
                  <a:pt x="249" y="364"/>
                </a:lnTo>
                <a:lnTo>
                  <a:pt x="227" y="346"/>
                </a:lnTo>
                <a:lnTo>
                  <a:pt x="208" y="328"/>
                </a:lnTo>
                <a:lnTo>
                  <a:pt x="189" y="309"/>
                </a:lnTo>
                <a:lnTo>
                  <a:pt x="172" y="287"/>
                </a:lnTo>
                <a:lnTo>
                  <a:pt x="157" y="264"/>
                </a:lnTo>
                <a:lnTo>
                  <a:pt x="142" y="239"/>
                </a:lnTo>
                <a:lnTo>
                  <a:pt x="141" y="237"/>
                </a:lnTo>
                <a:lnTo>
                  <a:pt x="137" y="232"/>
                </a:lnTo>
                <a:lnTo>
                  <a:pt x="134" y="227"/>
                </a:lnTo>
                <a:lnTo>
                  <a:pt x="132" y="222"/>
                </a:lnTo>
                <a:lnTo>
                  <a:pt x="130" y="219"/>
                </a:lnTo>
                <a:lnTo>
                  <a:pt x="129" y="215"/>
                </a:lnTo>
                <a:lnTo>
                  <a:pt x="127" y="210"/>
                </a:lnTo>
                <a:lnTo>
                  <a:pt x="127" y="206"/>
                </a:lnTo>
                <a:lnTo>
                  <a:pt x="128" y="203"/>
                </a:lnTo>
                <a:lnTo>
                  <a:pt x="129" y="198"/>
                </a:lnTo>
                <a:lnTo>
                  <a:pt x="133" y="194"/>
                </a:lnTo>
                <a:lnTo>
                  <a:pt x="137" y="189"/>
                </a:lnTo>
                <a:lnTo>
                  <a:pt x="149" y="178"/>
                </a:lnTo>
                <a:lnTo>
                  <a:pt x="161" y="168"/>
                </a:lnTo>
                <a:lnTo>
                  <a:pt x="173" y="158"/>
                </a:lnTo>
                <a:lnTo>
                  <a:pt x="185" y="148"/>
                </a:lnTo>
                <a:lnTo>
                  <a:pt x="189" y="142"/>
                </a:lnTo>
                <a:lnTo>
                  <a:pt x="192" y="137"/>
                </a:lnTo>
                <a:lnTo>
                  <a:pt x="195" y="133"/>
                </a:lnTo>
                <a:lnTo>
                  <a:pt x="196" y="128"/>
                </a:lnTo>
                <a:lnTo>
                  <a:pt x="195" y="123"/>
                </a:lnTo>
                <a:lnTo>
                  <a:pt x="192" y="117"/>
                </a:lnTo>
                <a:lnTo>
                  <a:pt x="189" y="112"/>
                </a:lnTo>
                <a:lnTo>
                  <a:pt x="185" y="105"/>
                </a:lnTo>
                <a:lnTo>
                  <a:pt x="181" y="98"/>
                </a:lnTo>
                <a:lnTo>
                  <a:pt x="178" y="95"/>
                </a:lnTo>
                <a:lnTo>
                  <a:pt x="172" y="85"/>
                </a:lnTo>
                <a:lnTo>
                  <a:pt x="167" y="74"/>
                </a:lnTo>
                <a:lnTo>
                  <a:pt x="160" y="63"/>
                </a:lnTo>
                <a:lnTo>
                  <a:pt x="152" y="51"/>
                </a:lnTo>
                <a:lnTo>
                  <a:pt x="146" y="39"/>
                </a:lnTo>
                <a:lnTo>
                  <a:pt x="142" y="30"/>
                </a:lnTo>
                <a:lnTo>
                  <a:pt x="135" y="18"/>
                </a:lnTo>
                <a:lnTo>
                  <a:pt x="130" y="9"/>
                </a:lnTo>
                <a:lnTo>
                  <a:pt x="125" y="3"/>
                </a:lnTo>
                <a:lnTo>
                  <a:pt x="121" y="1"/>
                </a:lnTo>
                <a:lnTo>
                  <a:pt x="118" y="0"/>
                </a:lnTo>
                <a:lnTo>
                  <a:pt x="114" y="0"/>
                </a:lnTo>
                <a:lnTo>
                  <a:pt x="102" y="1"/>
                </a:lnTo>
                <a:lnTo>
                  <a:pt x="87" y="3"/>
                </a:lnTo>
                <a:lnTo>
                  <a:pt x="71" y="7"/>
                </a:lnTo>
                <a:lnTo>
                  <a:pt x="61" y="12"/>
                </a:lnTo>
                <a:lnTo>
                  <a:pt x="55" y="14"/>
                </a:lnTo>
                <a:lnTo>
                  <a:pt x="51" y="17"/>
                </a:lnTo>
                <a:lnTo>
                  <a:pt x="46" y="21"/>
                </a:lnTo>
                <a:lnTo>
                  <a:pt x="41" y="27"/>
                </a:lnTo>
                <a:lnTo>
                  <a:pt x="30" y="41"/>
                </a:lnTo>
                <a:lnTo>
                  <a:pt x="20" y="58"/>
                </a:lnTo>
                <a:lnTo>
                  <a:pt x="15" y="67"/>
                </a:lnTo>
                <a:lnTo>
                  <a:pt x="11" y="75"/>
                </a:lnTo>
                <a:lnTo>
                  <a:pt x="8" y="85"/>
                </a:lnTo>
                <a:lnTo>
                  <a:pt x="6" y="94"/>
                </a:lnTo>
                <a:lnTo>
                  <a:pt x="3" y="102"/>
                </a:lnTo>
                <a:lnTo>
                  <a:pt x="1" y="111"/>
                </a:lnTo>
                <a:lnTo>
                  <a:pt x="1" y="120"/>
                </a:lnTo>
                <a:lnTo>
                  <a:pt x="0" y="128"/>
                </a:lnTo>
                <a:lnTo>
                  <a:pt x="1" y="139"/>
                </a:lnTo>
                <a:lnTo>
                  <a:pt x="2" y="149"/>
                </a:lnTo>
                <a:lnTo>
                  <a:pt x="3" y="158"/>
                </a:lnTo>
                <a:lnTo>
                  <a:pt x="7" y="170"/>
                </a:lnTo>
                <a:lnTo>
                  <a:pt x="10" y="181"/>
                </a:lnTo>
                <a:lnTo>
                  <a:pt x="12" y="189"/>
                </a:lnTo>
                <a:lnTo>
                  <a:pt x="15" y="196"/>
                </a:lnTo>
                <a:lnTo>
                  <a:pt x="20" y="209"/>
                </a:lnTo>
                <a:lnTo>
                  <a:pt x="25" y="222"/>
                </a:lnTo>
                <a:lnTo>
                  <a:pt x="27" y="229"/>
                </a:lnTo>
                <a:lnTo>
                  <a:pt x="34" y="246"/>
                </a:lnTo>
                <a:lnTo>
                  <a:pt x="41" y="263"/>
                </a:lnTo>
                <a:lnTo>
                  <a:pt x="50" y="279"/>
                </a:lnTo>
                <a:lnTo>
                  <a:pt x="59" y="295"/>
                </a:lnTo>
                <a:lnTo>
                  <a:pt x="75" y="319"/>
                </a:lnTo>
                <a:lnTo>
                  <a:pt x="94" y="344"/>
                </a:lnTo>
                <a:lnTo>
                  <a:pt x="116" y="370"/>
                </a:lnTo>
                <a:lnTo>
                  <a:pt x="141" y="396"/>
                </a:lnTo>
                <a:lnTo>
                  <a:pt x="167" y="420"/>
                </a:lnTo>
                <a:lnTo>
                  <a:pt x="191" y="442"/>
                </a:lnTo>
                <a:lnTo>
                  <a:pt x="216" y="461"/>
                </a:lnTo>
                <a:lnTo>
                  <a:pt x="241" y="477"/>
                </a:lnTo>
                <a:lnTo>
                  <a:pt x="256" y="487"/>
                </a:lnTo>
                <a:lnTo>
                  <a:pt x="272" y="494"/>
                </a:lnTo>
                <a:lnTo>
                  <a:pt x="290" y="502"/>
                </a:lnTo>
                <a:lnTo>
                  <a:pt x="308" y="509"/>
                </a:lnTo>
                <a:lnTo>
                  <a:pt x="314" y="512"/>
                </a:lnTo>
                <a:lnTo>
                  <a:pt x="326" y="516"/>
                </a:lnTo>
                <a:lnTo>
                  <a:pt x="339" y="520"/>
                </a:lnTo>
                <a:lnTo>
                  <a:pt x="347" y="523"/>
                </a:lnTo>
                <a:lnTo>
                  <a:pt x="354" y="527"/>
                </a:lnTo>
                <a:lnTo>
                  <a:pt x="365" y="529"/>
                </a:lnTo>
                <a:lnTo>
                  <a:pt x="377" y="532"/>
                </a:lnTo>
                <a:lnTo>
                  <a:pt x="387" y="534"/>
                </a:lnTo>
                <a:lnTo>
                  <a:pt x="398" y="535"/>
                </a:lnTo>
                <a:lnTo>
                  <a:pt x="407" y="535"/>
                </a:lnTo>
                <a:lnTo>
                  <a:pt x="416" y="535"/>
                </a:lnTo>
                <a:lnTo>
                  <a:pt x="425" y="534"/>
                </a:lnTo>
                <a:lnTo>
                  <a:pt x="433" y="533"/>
                </a:lnTo>
                <a:lnTo>
                  <a:pt x="443" y="531"/>
                </a:lnTo>
                <a:lnTo>
                  <a:pt x="452" y="528"/>
                </a:lnTo>
                <a:lnTo>
                  <a:pt x="460" y="525"/>
                </a:lnTo>
                <a:lnTo>
                  <a:pt x="469" y="520"/>
                </a:lnTo>
                <a:lnTo>
                  <a:pt x="479" y="516"/>
                </a:lnTo>
                <a:lnTo>
                  <a:pt x="496" y="505"/>
                </a:lnTo>
                <a:lnTo>
                  <a:pt x="509" y="495"/>
                </a:lnTo>
                <a:lnTo>
                  <a:pt x="514" y="490"/>
                </a:lnTo>
                <a:lnTo>
                  <a:pt x="519" y="486"/>
                </a:lnTo>
                <a:lnTo>
                  <a:pt x="522" y="480"/>
                </a:lnTo>
                <a:lnTo>
                  <a:pt x="524" y="476"/>
                </a:lnTo>
                <a:lnTo>
                  <a:pt x="528" y="464"/>
                </a:lnTo>
                <a:lnTo>
                  <a:pt x="533" y="450"/>
                </a:lnTo>
                <a:lnTo>
                  <a:pt x="536" y="435"/>
                </a:lnTo>
                <a:lnTo>
                  <a:pt x="536" y="423"/>
                </a:lnTo>
                <a:lnTo>
                  <a:pt x="536" y="418"/>
                </a:lnTo>
                <a:lnTo>
                  <a:pt x="535" y="4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9">
            <a:extLst>
              <a:ext uri="{FF2B5EF4-FFF2-40B4-BE49-F238E27FC236}">
                <a16:creationId xmlns:a16="http://schemas.microsoft.com/office/drawing/2014/main" id="{3A22B7B3-9B49-881E-499A-ED817E326BBC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4738661"/>
            <a:ext cx="317708" cy="342146"/>
          </a:xfrm>
          <a:custGeom>
            <a:avLst/>
            <a:gdLst>
              <a:gd name="T0" fmla="*/ 566 w 584"/>
              <a:gd name="T1" fmla="*/ 224 h 632"/>
              <a:gd name="T2" fmla="*/ 556 w 584"/>
              <a:gd name="T3" fmla="*/ 173 h 632"/>
              <a:gd name="T4" fmla="*/ 543 w 584"/>
              <a:gd name="T5" fmla="*/ 129 h 632"/>
              <a:gd name="T6" fmla="*/ 531 w 584"/>
              <a:gd name="T7" fmla="*/ 87 h 632"/>
              <a:gd name="T8" fmla="*/ 509 w 584"/>
              <a:gd name="T9" fmla="*/ 38 h 632"/>
              <a:gd name="T10" fmla="*/ 463 w 584"/>
              <a:gd name="T11" fmla="*/ 7 h 632"/>
              <a:gd name="T12" fmla="*/ 372 w 584"/>
              <a:gd name="T13" fmla="*/ 0 h 632"/>
              <a:gd name="T14" fmla="*/ 278 w 584"/>
              <a:gd name="T15" fmla="*/ 13 h 632"/>
              <a:gd name="T16" fmla="*/ 176 w 584"/>
              <a:gd name="T17" fmla="*/ 44 h 632"/>
              <a:gd name="T18" fmla="*/ 30 w 584"/>
              <a:gd name="T19" fmla="*/ 52 h 632"/>
              <a:gd name="T20" fmla="*/ 1 w 584"/>
              <a:gd name="T21" fmla="*/ 87 h 632"/>
              <a:gd name="T22" fmla="*/ 9 w 584"/>
              <a:gd name="T23" fmla="*/ 368 h 632"/>
              <a:gd name="T24" fmla="*/ 49 w 584"/>
              <a:gd name="T25" fmla="*/ 390 h 632"/>
              <a:gd name="T26" fmla="*/ 205 w 584"/>
              <a:gd name="T27" fmla="*/ 448 h 632"/>
              <a:gd name="T28" fmla="*/ 250 w 584"/>
              <a:gd name="T29" fmla="*/ 501 h 632"/>
              <a:gd name="T30" fmla="*/ 265 w 584"/>
              <a:gd name="T31" fmla="*/ 553 h 632"/>
              <a:gd name="T32" fmla="*/ 279 w 584"/>
              <a:gd name="T33" fmla="*/ 597 h 632"/>
              <a:gd name="T34" fmla="*/ 311 w 584"/>
              <a:gd name="T35" fmla="*/ 629 h 632"/>
              <a:gd name="T36" fmla="*/ 374 w 584"/>
              <a:gd name="T37" fmla="*/ 626 h 632"/>
              <a:gd name="T38" fmla="*/ 409 w 584"/>
              <a:gd name="T39" fmla="*/ 604 h 632"/>
              <a:gd name="T40" fmla="*/ 429 w 584"/>
              <a:gd name="T41" fmla="*/ 575 h 632"/>
              <a:gd name="T42" fmla="*/ 439 w 584"/>
              <a:gd name="T43" fmla="*/ 510 h 632"/>
              <a:gd name="T44" fmla="*/ 429 w 584"/>
              <a:gd name="T45" fmla="*/ 456 h 632"/>
              <a:gd name="T46" fmla="*/ 515 w 584"/>
              <a:gd name="T47" fmla="*/ 434 h 632"/>
              <a:gd name="T48" fmla="*/ 556 w 584"/>
              <a:gd name="T49" fmla="*/ 409 h 632"/>
              <a:gd name="T50" fmla="*/ 581 w 584"/>
              <a:gd name="T51" fmla="*/ 369 h 632"/>
              <a:gd name="T52" fmla="*/ 583 w 584"/>
              <a:gd name="T53" fmla="*/ 325 h 632"/>
              <a:gd name="T54" fmla="*/ 570 w 584"/>
              <a:gd name="T55" fmla="*/ 286 h 632"/>
              <a:gd name="T56" fmla="*/ 78 w 584"/>
              <a:gd name="T57" fmla="*/ 146 h 632"/>
              <a:gd name="T58" fmla="*/ 56 w 584"/>
              <a:gd name="T59" fmla="*/ 139 h 632"/>
              <a:gd name="T60" fmla="*/ 50 w 584"/>
              <a:gd name="T61" fmla="*/ 116 h 632"/>
              <a:gd name="T62" fmla="*/ 64 w 584"/>
              <a:gd name="T63" fmla="*/ 99 h 632"/>
              <a:gd name="T64" fmla="*/ 87 w 584"/>
              <a:gd name="T65" fmla="*/ 101 h 632"/>
              <a:gd name="T66" fmla="*/ 97 w 584"/>
              <a:gd name="T67" fmla="*/ 122 h 632"/>
              <a:gd name="T68" fmla="*/ 522 w 584"/>
              <a:gd name="T69" fmla="*/ 374 h 632"/>
              <a:gd name="T70" fmla="*/ 353 w 584"/>
              <a:gd name="T71" fmla="*/ 390 h 632"/>
              <a:gd name="T72" fmla="*/ 380 w 584"/>
              <a:gd name="T73" fmla="*/ 468 h 632"/>
              <a:gd name="T74" fmla="*/ 387 w 584"/>
              <a:gd name="T75" fmla="*/ 543 h 632"/>
              <a:gd name="T76" fmla="*/ 375 w 584"/>
              <a:gd name="T77" fmla="*/ 570 h 632"/>
              <a:gd name="T78" fmla="*/ 346 w 584"/>
              <a:gd name="T79" fmla="*/ 583 h 632"/>
              <a:gd name="T80" fmla="*/ 318 w 584"/>
              <a:gd name="T81" fmla="*/ 562 h 632"/>
              <a:gd name="T82" fmla="*/ 304 w 584"/>
              <a:gd name="T83" fmla="*/ 504 h 632"/>
              <a:gd name="T84" fmla="*/ 276 w 584"/>
              <a:gd name="T85" fmla="*/ 456 h 632"/>
              <a:gd name="T86" fmla="*/ 242 w 584"/>
              <a:gd name="T87" fmla="*/ 417 h 632"/>
              <a:gd name="T88" fmla="*/ 210 w 584"/>
              <a:gd name="T89" fmla="*/ 376 h 632"/>
              <a:gd name="T90" fmla="*/ 172 w 584"/>
              <a:gd name="T91" fmla="*/ 344 h 632"/>
              <a:gd name="T92" fmla="*/ 159 w 584"/>
              <a:gd name="T93" fmla="*/ 97 h 632"/>
              <a:gd name="T94" fmla="*/ 189 w 584"/>
              <a:gd name="T95" fmla="*/ 92 h 632"/>
              <a:gd name="T96" fmla="*/ 225 w 584"/>
              <a:gd name="T97" fmla="*/ 80 h 632"/>
              <a:gd name="T98" fmla="*/ 292 w 584"/>
              <a:gd name="T99" fmla="*/ 59 h 632"/>
              <a:gd name="T100" fmla="*/ 365 w 584"/>
              <a:gd name="T101" fmla="*/ 48 h 632"/>
              <a:gd name="T102" fmla="*/ 456 w 584"/>
              <a:gd name="T103" fmla="*/ 57 h 632"/>
              <a:gd name="T104" fmla="*/ 477 w 584"/>
              <a:gd name="T105" fmla="*/ 77 h 632"/>
              <a:gd name="T106" fmla="*/ 485 w 584"/>
              <a:gd name="T107" fmla="*/ 112 h 632"/>
              <a:gd name="T108" fmla="*/ 497 w 584"/>
              <a:gd name="T109" fmla="*/ 147 h 632"/>
              <a:gd name="T110" fmla="*/ 508 w 584"/>
              <a:gd name="T111" fmla="*/ 181 h 632"/>
              <a:gd name="T112" fmla="*/ 506 w 584"/>
              <a:gd name="T113" fmla="*/ 212 h 632"/>
              <a:gd name="T114" fmla="*/ 520 w 584"/>
              <a:gd name="T115" fmla="*/ 239 h 632"/>
              <a:gd name="T116" fmla="*/ 513 w 584"/>
              <a:gd name="T117" fmla="*/ 284 h 632"/>
              <a:gd name="T118" fmla="*/ 528 w 584"/>
              <a:gd name="T119" fmla="*/ 310 h 632"/>
              <a:gd name="T120" fmla="*/ 535 w 584"/>
              <a:gd name="T121" fmla="*/ 35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279"/>
                </a:moveTo>
                <a:lnTo>
                  <a:pt x="569" y="266"/>
                </a:lnTo>
                <a:lnTo>
                  <a:pt x="569" y="252"/>
                </a:lnTo>
                <a:lnTo>
                  <a:pt x="568" y="238"/>
                </a:lnTo>
                <a:lnTo>
                  <a:pt x="566" y="224"/>
                </a:lnTo>
                <a:lnTo>
                  <a:pt x="562" y="210"/>
                </a:lnTo>
                <a:lnTo>
                  <a:pt x="555" y="197"/>
                </a:lnTo>
                <a:lnTo>
                  <a:pt x="556" y="190"/>
                </a:lnTo>
                <a:lnTo>
                  <a:pt x="556" y="181"/>
                </a:lnTo>
                <a:lnTo>
                  <a:pt x="556" y="173"/>
                </a:lnTo>
                <a:lnTo>
                  <a:pt x="555" y="163"/>
                </a:lnTo>
                <a:lnTo>
                  <a:pt x="553" y="154"/>
                </a:lnTo>
                <a:lnTo>
                  <a:pt x="551" y="146"/>
                </a:lnTo>
                <a:lnTo>
                  <a:pt x="548" y="137"/>
                </a:lnTo>
                <a:lnTo>
                  <a:pt x="543" y="129"/>
                </a:lnTo>
                <a:lnTo>
                  <a:pt x="539" y="122"/>
                </a:lnTo>
                <a:lnTo>
                  <a:pt x="534" y="114"/>
                </a:lnTo>
                <a:lnTo>
                  <a:pt x="534" y="112"/>
                </a:lnTo>
                <a:lnTo>
                  <a:pt x="533" y="99"/>
                </a:lnTo>
                <a:lnTo>
                  <a:pt x="531" y="87"/>
                </a:lnTo>
                <a:lnTo>
                  <a:pt x="529" y="76"/>
                </a:lnTo>
                <a:lnTo>
                  <a:pt x="525" y="66"/>
                </a:lnTo>
                <a:lnTo>
                  <a:pt x="521" y="55"/>
                </a:lnTo>
                <a:lnTo>
                  <a:pt x="515" y="46"/>
                </a:lnTo>
                <a:lnTo>
                  <a:pt x="509" y="38"/>
                </a:lnTo>
                <a:lnTo>
                  <a:pt x="501" y="30"/>
                </a:lnTo>
                <a:lnTo>
                  <a:pt x="493" y="22"/>
                </a:lnTo>
                <a:lnTo>
                  <a:pt x="483" y="17"/>
                </a:lnTo>
                <a:lnTo>
                  <a:pt x="473" y="12"/>
                </a:lnTo>
                <a:lnTo>
                  <a:pt x="463" y="7"/>
                </a:lnTo>
                <a:lnTo>
                  <a:pt x="452" y="4"/>
                </a:lnTo>
                <a:lnTo>
                  <a:pt x="440" y="2"/>
                </a:lnTo>
                <a:lnTo>
                  <a:pt x="428" y="0"/>
                </a:lnTo>
                <a:lnTo>
                  <a:pt x="415" y="0"/>
                </a:lnTo>
                <a:lnTo>
                  <a:pt x="372" y="0"/>
                </a:lnTo>
                <a:lnTo>
                  <a:pt x="352" y="0"/>
                </a:lnTo>
                <a:lnTo>
                  <a:pt x="333" y="2"/>
                </a:lnTo>
                <a:lnTo>
                  <a:pt x="314" y="4"/>
                </a:lnTo>
                <a:lnTo>
                  <a:pt x="296" y="8"/>
                </a:lnTo>
                <a:lnTo>
                  <a:pt x="278" y="13"/>
                </a:lnTo>
                <a:lnTo>
                  <a:pt x="257" y="18"/>
                </a:lnTo>
                <a:lnTo>
                  <a:pt x="234" y="26"/>
                </a:lnTo>
                <a:lnTo>
                  <a:pt x="211" y="33"/>
                </a:lnTo>
                <a:lnTo>
                  <a:pt x="191" y="40"/>
                </a:lnTo>
                <a:lnTo>
                  <a:pt x="176" y="44"/>
                </a:lnTo>
                <a:lnTo>
                  <a:pt x="165" y="47"/>
                </a:lnTo>
                <a:lnTo>
                  <a:pt x="159" y="48"/>
                </a:lnTo>
                <a:lnTo>
                  <a:pt x="49" y="48"/>
                </a:lnTo>
                <a:lnTo>
                  <a:pt x="39" y="49"/>
                </a:lnTo>
                <a:lnTo>
                  <a:pt x="30" y="52"/>
                </a:lnTo>
                <a:lnTo>
                  <a:pt x="22" y="56"/>
                </a:lnTo>
                <a:lnTo>
                  <a:pt x="14" y="62"/>
                </a:lnTo>
                <a:lnTo>
                  <a:pt x="9" y="70"/>
                </a:lnTo>
                <a:lnTo>
                  <a:pt x="4" y="79"/>
                </a:lnTo>
                <a:lnTo>
                  <a:pt x="1" y="87"/>
                </a:lnTo>
                <a:lnTo>
                  <a:pt x="0" y="97"/>
                </a:lnTo>
                <a:lnTo>
                  <a:pt x="0" y="341"/>
                </a:lnTo>
                <a:lnTo>
                  <a:pt x="1" y="351"/>
                </a:lnTo>
                <a:lnTo>
                  <a:pt x="4" y="359"/>
                </a:lnTo>
                <a:lnTo>
                  <a:pt x="9" y="368"/>
                </a:lnTo>
                <a:lnTo>
                  <a:pt x="14" y="374"/>
                </a:lnTo>
                <a:lnTo>
                  <a:pt x="22" y="381"/>
                </a:lnTo>
                <a:lnTo>
                  <a:pt x="30" y="385"/>
                </a:lnTo>
                <a:lnTo>
                  <a:pt x="39" y="388"/>
                </a:lnTo>
                <a:lnTo>
                  <a:pt x="49" y="390"/>
                </a:lnTo>
                <a:lnTo>
                  <a:pt x="153" y="390"/>
                </a:lnTo>
                <a:lnTo>
                  <a:pt x="162" y="396"/>
                </a:lnTo>
                <a:lnTo>
                  <a:pt x="173" y="409"/>
                </a:lnTo>
                <a:lnTo>
                  <a:pt x="188" y="426"/>
                </a:lnTo>
                <a:lnTo>
                  <a:pt x="205" y="448"/>
                </a:lnTo>
                <a:lnTo>
                  <a:pt x="216" y="462"/>
                </a:lnTo>
                <a:lnTo>
                  <a:pt x="227" y="475"/>
                </a:lnTo>
                <a:lnTo>
                  <a:pt x="237" y="487"/>
                </a:lnTo>
                <a:lnTo>
                  <a:pt x="246" y="496"/>
                </a:lnTo>
                <a:lnTo>
                  <a:pt x="250" y="501"/>
                </a:lnTo>
                <a:lnTo>
                  <a:pt x="253" y="506"/>
                </a:lnTo>
                <a:lnTo>
                  <a:pt x="256" y="514"/>
                </a:lnTo>
                <a:lnTo>
                  <a:pt x="258" y="521"/>
                </a:lnTo>
                <a:lnTo>
                  <a:pt x="261" y="537"/>
                </a:lnTo>
                <a:lnTo>
                  <a:pt x="265" y="553"/>
                </a:lnTo>
                <a:lnTo>
                  <a:pt x="266" y="561"/>
                </a:lnTo>
                <a:lnTo>
                  <a:pt x="268" y="570"/>
                </a:lnTo>
                <a:lnTo>
                  <a:pt x="271" y="578"/>
                </a:lnTo>
                <a:lnTo>
                  <a:pt x="274" y="587"/>
                </a:lnTo>
                <a:lnTo>
                  <a:pt x="279" y="597"/>
                </a:lnTo>
                <a:lnTo>
                  <a:pt x="283" y="604"/>
                </a:lnTo>
                <a:lnTo>
                  <a:pt x="288" y="612"/>
                </a:lnTo>
                <a:lnTo>
                  <a:pt x="295" y="618"/>
                </a:lnTo>
                <a:lnTo>
                  <a:pt x="303" y="625"/>
                </a:lnTo>
                <a:lnTo>
                  <a:pt x="311" y="629"/>
                </a:lnTo>
                <a:lnTo>
                  <a:pt x="320" y="631"/>
                </a:lnTo>
                <a:lnTo>
                  <a:pt x="330" y="632"/>
                </a:lnTo>
                <a:lnTo>
                  <a:pt x="345" y="631"/>
                </a:lnTo>
                <a:lnTo>
                  <a:pt x="360" y="629"/>
                </a:lnTo>
                <a:lnTo>
                  <a:pt x="374" y="626"/>
                </a:lnTo>
                <a:lnTo>
                  <a:pt x="387" y="621"/>
                </a:lnTo>
                <a:lnTo>
                  <a:pt x="393" y="617"/>
                </a:lnTo>
                <a:lnTo>
                  <a:pt x="399" y="613"/>
                </a:lnTo>
                <a:lnTo>
                  <a:pt x="404" y="609"/>
                </a:lnTo>
                <a:lnTo>
                  <a:pt x="409" y="604"/>
                </a:lnTo>
                <a:lnTo>
                  <a:pt x="414" y="599"/>
                </a:lnTo>
                <a:lnTo>
                  <a:pt x="418" y="594"/>
                </a:lnTo>
                <a:lnTo>
                  <a:pt x="422" y="588"/>
                </a:lnTo>
                <a:lnTo>
                  <a:pt x="426" y="582"/>
                </a:lnTo>
                <a:lnTo>
                  <a:pt x="429" y="575"/>
                </a:lnTo>
                <a:lnTo>
                  <a:pt x="431" y="568"/>
                </a:lnTo>
                <a:lnTo>
                  <a:pt x="433" y="560"/>
                </a:lnTo>
                <a:lnTo>
                  <a:pt x="435" y="552"/>
                </a:lnTo>
                <a:lnTo>
                  <a:pt x="438" y="532"/>
                </a:lnTo>
                <a:lnTo>
                  <a:pt x="439" y="510"/>
                </a:lnTo>
                <a:lnTo>
                  <a:pt x="439" y="502"/>
                </a:lnTo>
                <a:lnTo>
                  <a:pt x="438" y="493"/>
                </a:lnTo>
                <a:lnTo>
                  <a:pt x="436" y="485"/>
                </a:lnTo>
                <a:lnTo>
                  <a:pt x="434" y="475"/>
                </a:lnTo>
                <a:lnTo>
                  <a:pt x="429" y="456"/>
                </a:lnTo>
                <a:lnTo>
                  <a:pt x="420" y="438"/>
                </a:lnTo>
                <a:lnTo>
                  <a:pt x="487" y="438"/>
                </a:lnTo>
                <a:lnTo>
                  <a:pt x="497" y="437"/>
                </a:lnTo>
                <a:lnTo>
                  <a:pt x="507" y="436"/>
                </a:lnTo>
                <a:lnTo>
                  <a:pt x="515" y="434"/>
                </a:lnTo>
                <a:lnTo>
                  <a:pt x="524" y="431"/>
                </a:lnTo>
                <a:lnTo>
                  <a:pt x="533" y="426"/>
                </a:lnTo>
                <a:lnTo>
                  <a:pt x="541" y="422"/>
                </a:lnTo>
                <a:lnTo>
                  <a:pt x="549" y="415"/>
                </a:lnTo>
                <a:lnTo>
                  <a:pt x="556" y="409"/>
                </a:lnTo>
                <a:lnTo>
                  <a:pt x="563" y="401"/>
                </a:lnTo>
                <a:lnTo>
                  <a:pt x="568" y="394"/>
                </a:lnTo>
                <a:lnTo>
                  <a:pt x="574" y="386"/>
                </a:lnTo>
                <a:lnTo>
                  <a:pt x="578" y="378"/>
                </a:lnTo>
                <a:lnTo>
                  <a:pt x="581" y="369"/>
                </a:lnTo>
                <a:lnTo>
                  <a:pt x="583" y="360"/>
                </a:lnTo>
                <a:lnTo>
                  <a:pt x="584" y="351"/>
                </a:lnTo>
                <a:lnTo>
                  <a:pt x="584" y="341"/>
                </a:lnTo>
                <a:lnTo>
                  <a:pt x="584" y="332"/>
                </a:lnTo>
                <a:lnTo>
                  <a:pt x="583" y="325"/>
                </a:lnTo>
                <a:lnTo>
                  <a:pt x="582" y="316"/>
                </a:lnTo>
                <a:lnTo>
                  <a:pt x="580" y="309"/>
                </a:lnTo>
                <a:lnTo>
                  <a:pt x="578" y="301"/>
                </a:lnTo>
                <a:lnTo>
                  <a:pt x="575" y="293"/>
                </a:lnTo>
                <a:lnTo>
                  <a:pt x="570" y="286"/>
                </a:lnTo>
                <a:lnTo>
                  <a:pt x="566" y="279"/>
                </a:lnTo>
                <a:close/>
                <a:moveTo>
                  <a:pt x="91" y="139"/>
                </a:moveTo>
                <a:lnTo>
                  <a:pt x="87" y="141"/>
                </a:lnTo>
                <a:lnTo>
                  <a:pt x="82" y="144"/>
                </a:lnTo>
                <a:lnTo>
                  <a:pt x="78" y="146"/>
                </a:lnTo>
                <a:lnTo>
                  <a:pt x="74" y="146"/>
                </a:lnTo>
                <a:lnTo>
                  <a:pt x="68" y="146"/>
                </a:lnTo>
                <a:lnTo>
                  <a:pt x="64" y="144"/>
                </a:lnTo>
                <a:lnTo>
                  <a:pt x="61" y="141"/>
                </a:lnTo>
                <a:lnTo>
                  <a:pt x="56" y="139"/>
                </a:lnTo>
                <a:lnTo>
                  <a:pt x="53" y="135"/>
                </a:lnTo>
                <a:lnTo>
                  <a:pt x="51" y="130"/>
                </a:lnTo>
                <a:lnTo>
                  <a:pt x="50" y="126"/>
                </a:lnTo>
                <a:lnTo>
                  <a:pt x="49" y="122"/>
                </a:lnTo>
                <a:lnTo>
                  <a:pt x="50" y="116"/>
                </a:lnTo>
                <a:lnTo>
                  <a:pt x="51" y="112"/>
                </a:lnTo>
                <a:lnTo>
                  <a:pt x="53" y="108"/>
                </a:lnTo>
                <a:lnTo>
                  <a:pt x="56" y="104"/>
                </a:lnTo>
                <a:lnTo>
                  <a:pt x="61" y="101"/>
                </a:lnTo>
                <a:lnTo>
                  <a:pt x="64" y="99"/>
                </a:lnTo>
                <a:lnTo>
                  <a:pt x="68" y="98"/>
                </a:lnTo>
                <a:lnTo>
                  <a:pt x="74" y="97"/>
                </a:lnTo>
                <a:lnTo>
                  <a:pt x="78" y="98"/>
                </a:lnTo>
                <a:lnTo>
                  <a:pt x="82" y="99"/>
                </a:lnTo>
                <a:lnTo>
                  <a:pt x="87" y="101"/>
                </a:lnTo>
                <a:lnTo>
                  <a:pt x="91" y="104"/>
                </a:lnTo>
                <a:lnTo>
                  <a:pt x="94" y="108"/>
                </a:lnTo>
                <a:lnTo>
                  <a:pt x="96" y="112"/>
                </a:lnTo>
                <a:lnTo>
                  <a:pt x="97" y="116"/>
                </a:lnTo>
                <a:lnTo>
                  <a:pt x="97" y="122"/>
                </a:lnTo>
                <a:lnTo>
                  <a:pt x="97" y="126"/>
                </a:lnTo>
                <a:lnTo>
                  <a:pt x="96" y="130"/>
                </a:lnTo>
                <a:lnTo>
                  <a:pt x="94" y="135"/>
                </a:lnTo>
                <a:lnTo>
                  <a:pt x="91" y="139"/>
                </a:lnTo>
                <a:close/>
                <a:moveTo>
                  <a:pt x="522" y="374"/>
                </a:moveTo>
                <a:lnTo>
                  <a:pt x="513" y="381"/>
                </a:lnTo>
                <a:lnTo>
                  <a:pt x="506" y="385"/>
                </a:lnTo>
                <a:lnTo>
                  <a:pt x="497" y="388"/>
                </a:lnTo>
                <a:lnTo>
                  <a:pt x="487" y="390"/>
                </a:lnTo>
                <a:lnTo>
                  <a:pt x="353" y="390"/>
                </a:lnTo>
                <a:lnTo>
                  <a:pt x="354" y="401"/>
                </a:lnTo>
                <a:lnTo>
                  <a:pt x="358" y="415"/>
                </a:lnTo>
                <a:lnTo>
                  <a:pt x="364" y="432"/>
                </a:lnTo>
                <a:lnTo>
                  <a:pt x="372" y="450"/>
                </a:lnTo>
                <a:lnTo>
                  <a:pt x="380" y="468"/>
                </a:lnTo>
                <a:lnTo>
                  <a:pt x="386" y="485"/>
                </a:lnTo>
                <a:lnTo>
                  <a:pt x="389" y="499"/>
                </a:lnTo>
                <a:lnTo>
                  <a:pt x="390" y="510"/>
                </a:lnTo>
                <a:lnTo>
                  <a:pt x="389" y="529"/>
                </a:lnTo>
                <a:lnTo>
                  <a:pt x="387" y="543"/>
                </a:lnTo>
                <a:lnTo>
                  <a:pt x="386" y="550"/>
                </a:lnTo>
                <a:lnTo>
                  <a:pt x="384" y="556"/>
                </a:lnTo>
                <a:lnTo>
                  <a:pt x="380" y="561"/>
                </a:lnTo>
                <a:lnTo>
                  <a:pt x="378" y="567"/>
                </a:lnTo>
                <a:lnTo>
                  <a:pt x="375" y="570"/>
                </a:lnTo>
                <a:lnTo>
                  <a:pt x="371" y="574"/>
                </a:lnTo>
                <a:lnTo>
                  <a:pt x="365" y="577"/>
                </a:lnTo>
                <a:lnTo>
                  <a:pt x="360" y="580"/>
                </a:lnTo>
                <a:lnTo>
                  <a:pt x="353" y="582"/>
                </a:lnTo>
                <a:lnTo>
                  <a:pt x="346" y="583"/>
                </a:lnTo>
                <a:lnTo>
                  <a:pt x="338" y="584"/>
                </a:lnTo>
                <a:lnTo>
                  <a:pt x="330" y="584"/>
                </a:lnTo>
                <a:lnTo>
                  <a:pt x="324" y="578"/>
                </a:lnTo>
                <a:lnTo>
                  <a:pt x="321" y="571"/>
                </a:lnTo>
                <a:lnTo>
                  <a:pt x="318" y="562"/>
                </a:lnTo>
                <a:lnTo>
                  <a:pt x="314" y="552"/>
                </a:lnTo>
                <a:lnTo>
                  <a:pt x="312" y="541"/>
                </a:lnTo>
                <a:lnTo>
                  <a:pt x="309" y="529"/>
                </a:lnTo>
                <a:lnTo>
                  <a:pt x="307" y="516"/>
                </a:lnTo>
                <a:lnTo>
                  <a:pt x="304" y="504"/>
                </a:lnTo>
                <a:lnTo>
                  <a:pt x="299" y="492"/>
                </a:lnTo>
                <a:lnTo>
                  <a:pt x="294" y="481"/>
                </a:lnTo>
                <a:lnTo>
                  <a:pt x="287" y="471"/>
                </a:lnTo>
                <a:lnTo>
                  <a:pt x="281" y="462"/>
                </a:lnTo>
                <a:lnTo>
                  <a:pt x="276" y="456"/>
                </a:lnTo>
                <a:lnTo>
                  <a:pt x="269" y="449"/>
                </a:lnTo>
                <a:lnTo>
                  <a:pt x="260" y="439"/>
                </a:lnTo>
                <a:lnTo>
                  <a:pt x="251" y="427"/>
                </a:lnTo>
                <a:lnTo>
                  <a:pt x="249" y="424"/>
                </a:lnTo>
                <a:lnTo>
                  <a:pt x="242" y="417"/>
                </a:lnTo>
                <a:lnTo>
                  <a:pt x="236" y="408"/>
                </a:lnTo>
                <a:lnTo>
                  <a:pt x="230" y="400"/>
                </a:lnTo>
                <a:lnTo>
                  <a:pt x="225" y="394"/>
                </a:lnTo>
                <a:lnTo>
                  <a:pt x="217" y="384"/>
                </a:lnTo>
                <a:lnTo>
                  <a:pt x="210" y="376"/>
                </a:lnTo>
                <a:lnTo>
                  <a:pt x="202" y="368"/>
                </a:lnTo>
                <a:lnTo>
                  <a:pt x="195" y="361"/>
                </a:lnTo>
                <a:lnTo>
                  <a:pt x="187" y="354"/>
                </a:lnTo>
                <a:lnTo>
                  <a:pt x="179" y="349"/>
                </a:lnTo>
                <a:lnTo>
                  <a:pt x="172" y="344"/>
                </a:lnTo>
                <a:lnTo>
                  <a:pt x="165" y="341"/>
                </a:lnTo>
                <a:lnTo>
                  <a:pt x="159" y="341"/>
                </a:lnTo>
                <a:lnTo>
                  <a:pt x="147" y="341"/>
                </a:lnTo>
                <a:lnTo>
                  <a:pt x="147" y="97"/>
                </a:lnTo>
                <a:lnTo>
                  <a:pt x="159" y="97"/>
                </a:lnTo>
                <a:lnTo>
                  <a:pt x="164" y="97"/>
                </a:lnTo>
                <a:lnTo>
                  <a:pt x="171" y="96"/>
                </a:lnTo>
                <a:lnTo>
                  <a:pt x="177" y="95"/>
                </a:lnTo>
                <a:lnTo>
                  <a:pt x="184" y="94"/>
                </a:lnTo>
                <a:lnTo>
                  <a:pt x="189" y="92"/>
                </a:lnTo>
                <a:lnTo>
                  <a:pt x="198" y="89"/>
                </a:lnTo>
                <a:lnTo>
                  <a:pt x="205" y="87"/>
                </a:lnTo>
                <a:lnTo>
                  <a:pt x="211" y="85"/>
                </a:lnTo>
                <a:lnTo>
                  <a:pt x="216" y="83"/>
                </a:lnTo>
                <a:lnTo>
                  <a:pt x="225" y="80"/>
                </a:lnTo>
                <a:lnTo>
                  <a:pt x="232" y="77"/>
                </a:lnTo>
                <a:lnTo>
                  <a:pt x="236" y="76"/>
                </a:lnTo>
                <a:lnTo>
                  <a:pt x="255" y="70"/>
                </a:lnTo>
                <a:lnTo>
                  <a:pt x="273" y="63"/>
                </a:lnTo>
                <a:lnTo>
                  <a:pt x="292" y="59"/>
                </a:lnTo>
                <a:lnTo>
                  <a:pt x="308" y="55"/>
                </a:lnTo>
                <a:lnTo>
                  <a:pt x="324" y="53"/>
                </a:lnTo>
                <a:lnTo>
                  <a:pt x="339" y="50"/>
                </a:lnTo>
                <a:lnTo>
                  <a:pt x="353" y="48"/>
                </a:lnTo>
                <a:lnTo>
                  <a:pt x="365" y="48"/>
                </a:lnTo>
                <a:lnTo>
                  <a:pt x="415" y="48"/>
                </a:lnTo>
                <a:lnTo>
                  <a:pt x="430" y="49"/>
                </a:lnTo>
                <a:lnTo>
                  <a:pt x="444" y="53"/>
                </a:lnTo>
                <a:lnTo>
                  <a:pt x="450" y="55"/>
                </a:lnTo>
                <a:lnTo>
                  <a:pt x="456" y="57"/>
                </a:lnTo>
                <a:lnTo>
                  <a:pt x="461" y="60"/>
                </a:lnTo>
                <a:lnTo>
                  <a:pt x="467" y="63"/>
                </a:lnTo>
                <a:lnTo>
                  <a:pt x="471" y="68"/>
                </a:lnTo>
                <a:lnTo>
                  <a:pt x="474" y="73"/>
                </a:lnTo>
                <a:lnTo>
                  <a:pt x="477" y="77"/>
                </a:lnTo>
                <a:lnTo>
                  <a:pt x="480" y="84"/>
                </a:lnTo>
                <a:lnTo>
                  <a:pt x="482" y="90"/>
                </a:lnTo>
                <a:lnTo>
                  <a:pt x="484" y="97"/>
                </a:lnTo>
                <a:lnTo>
                  <a:pt x="484" y="104"/>
                </a:lnTo>
                <a:lnTo>
                  <a:pt x="485" y="112"/>
                </a:lnTo>
                <a:lnTo>
                  <a:pt x="484" y="122"/>
                </a:lnTo>
                <a:lnTo>
                  <a:pt x="483" y="134"/>
                </a:lnTo>
                <a:lnTo>
                  <a:pt x="488" y="137"/>
                </a:lnTo>
                <a:lnTo>
                  <a:pt x="493" y="141"/>
                </a:lnTo>
                <a:lnTo>
                  <a:pt x="497" y="147"/>
                </a:lnTo>
                <a:lnTo>
                  <a:pt x="501" y="153"/>
                </a:lnTo>
                <a:lnTo>
                  <a:pt x="503" y="161"/>
                </a:lnTo>
                <a:lnTo>
                  <a:pt x="506" y="167"/>
                </a:lnTo>
                <a:lnTo>
                  <a:pt x="508" y="174"/>
                </a:lnTo>
                <a:lnTo>
                  <a:pt x="508" y="181"/>
                </a:lnTo>
                <a:lnTo>
                  <a:pt x="508" y="188"/>
                </a:lnTo>
                <a:lnTo>
                  <a:pt x="506" y="195"/>
                </a:lnTo>
                <a:lnTo>
                  <a:pt x="503" y="202"/>
                </a:lnTo>
                <a:lnTo>
                  <a:pt x="501" y="207"/>
                </a:lnTo>
                <a:lnTo>
                  <a:pt x="506" y="212"/>
                </a:lnTo>
                <a:lnTo>
                  <a:pt x="510" y="218"/>
                </a:lnTo>
                <a:lnTo>
                  <a:pt x="513" y="222"/>
                </a:lnTo>
                <a:lnTo>
                  <a:pt x="516" y="229"/>
                </a:lnTo>
                <a:lnTo>
                  <a:pt x="519" y="234"/>
                </a:lnTo>
                <a:lnTo>
                  <a:pt x="520" y="239"/>
                </a:lnTo>
                <a:lnTo>
                  <a:pt x="521" y="246"/>
                </a:lnTo>
                <a:lnTo>
                  <a:pt x="521" y="252"/>
                </a:lnTo>
                <a:lnTo>
                  <a:pt x="520" y="262"/>
                </a:lnTo>
                <a:lnTo>
                  <a:pt x="517" y="274"/>
                </a:lnTo>
                <a:lnTo>
                  <a:pt x="513" y="284"/>
                </a:lnTo>
                <a:lnTo>
                  <a:pt x="508" y="291"/>
                </a:lnTo>
                <a:lnTo>
                  <a:pt x="513" y="293"/>
                </a:lnTo>
                <a:lnTo>
                  <a:pt x="519" y="297"/>
                </a:lnTo>
                <a:lnTo>
                  <a:pt x="524" y="302"/>
                </a:lnTo>
                <a:lnTo>
                  <a:pt x="528" y="310"/>
                </a:lnTo>
                <a:lnTo>
                  <a:pt x="531" y="318"/>
                </a:lnTo>
                <a:lnTo>
                  <a:pt x="534" y="326"/>
                </a:lnTo>
                <a:lnTo>
                  <a:pt x="536" y="333"/>
                </a:lnTo>
                <a:lnTo>
                  <a:pt x="536" y="341"/>
                </a:lnTo>
                <a:lnTo>
                  <a:pt x="535" y="350"/>
                </a:lnTo>
                <a:lnTo>
                  <a:pt x="533" y="358"/>
                </a:lnTo>
                <a:lnTo>
                  <a:pt x="528" y="367"/>
                </a:lnTo>
                <a:lnTo>
                  <a:pt x="522" y="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7A38A24A-4DC3-6027-88B8-68361D6F59F0}"/>
              </a:ext>
            </a:extLst>
          </p:cNvPr>
          <p:cNvSpPr>
            <a:spLocks noEditPoints="1"/>
          </p:cNvSpPr>
          <p:nvPr/>
        </p:nvSpPr>
        <p:spPr bwMode="auto">
          <a:xfrm>
            <a:off x="2418655" y="4777761"/>
            <a:ext cx="84722" cy="158040"/>
          </a:xfrm>
          <a:custGeom>
            <a:avLst/>
            <a:gdLst>
              <a:gd name="T0" fmla="*/ 23 w 157"/>
              <a:gd name="T1" fmla="*/ 0 h 292"/>
              <a:gd name="T2" fmla="*/ 15 w 157"/>
              <a:gd name="T3" fmla="*/ 1 h 292"/>
              <a:gd name="T4" fmla="*/ 6 w 157"/>
              <a:gd name="T5" fmla="*/ 7 h 292"/>
              <a:gd name="T6" fmla="*/ 1 w 157"/>
              <a:gd name="T7" fmla="*/ 15 h 292"/>
              <a:gd name="T8" fmla="*/ 0 w 157"/>
              <a:gd name="T9" fmla="*/ 24 h 292"/>
              <a:gd name="T10" fmla="*/ 0 w 157"/>
              <a:gd name="T11" fmla="*/ 272 h 292"/>
              <a:gd name="T12" fmla="*/ 3 w 157"/>
              <a:gd name="T13" fmla="*/ 281 h 292"/>
              <a:gd name="T14" fmla="*/ 10 w 157"/>
              <a:gd name="T15" fmla="*/ 287 h 292"/>
              <a:gd name="T16" fmla="*/ 19 w 157"/>
              <a:gd name="T17" fmla="*/ 292 h 292"/>
              <a:gd name="T18" fmla="*/ 133 w 157"/>
              <a:gd name="T19" fmla="*/ 292 h 292"/>
              <a:gd name="T20" fmla="*/ 142 w 157"/>
              <a:gd name="T21" fmla="*/ 290 h 292"/>
              <a:gd name="T22" fmla="*/ 150 w 157"/>
              <a:gd name="T23" fmla="*/ 284 h 292"/>
              <a:gd name="T24" fmla="*/ 155 w 157"/>
              <a:gd name="T25" fmla="*/ 277 h 292"/>
              <a:gd name="T26" fmla="*/ 157 w 157"/>
              <a:gd name="T27" fmla="*/ 268 h 292"/>
              <a:gd name="T28" fmla="*/ 157 w 157"/>
              <a:gd name="T29" fmla="*/ 20 h 292"/>
              <a:gd name="T30" fmla="*/ 153 w 157"/>
              <a:gd name="T31" fmla="*/ 11 h 292"/>
              <a:gd name="T32" fmla="*/ 146 w 157"/>
              <a:gd name="T33" fmla="*/ 3 h 292"/>
              <a:gd name="T34" fmla="*/ 138 w 157"/>
              <a:gd name="T35" fmla="*/ 0 h 292"/>
              <a:gd name="T36" fmla="*/ 89 w 157"/>
              <a:gd name="T37" fmla="*/ 90 h 292"/>
              <a:gd name="T38" fmla="*/ 82 w 157"/>
              <a:gd name="T39" fmla="*/ 95 h 292"/>
              <a:gd name="T40" fmla="*/ 72 w 157"/>
              <a:gd name="T41" fmla="*/ 97 h 292"/>
              <a:gd name="T42" fmla="*/ 62 w 157"/>
              <a:gd name="T43" fmla="*/ 95 h 292"/>
              <a:gd name="T44" fmla="*/ 55 w 157"/>
              <a:gd name="T45" fmla="*/ 90 h 292"/>
              <a:gd name="T46" fmla="*/ 49 w 157"/>
              <a:gd name="T47" fmla="*/ 82 h 292"/>
              <a:gd name="T48" fmla="*/ 48 w 157"/>
              <a:gd name="T49" fmla="*/ 73 h 292"/>
              <a:gd name="T50" fmla="*/ 49 w 157"/>
              <a:gd name="T51" fmla="*/ 63 h 292"/>
              <a:gd name="T52" fmla="*/ 55 w 157"/>
              <a:gd name="T53" fmla="*/ 55 h 292"/>
              <a:gd name="T54" fmla="*/ 62 w 157"/>
              <a:gd name="T55" fmla="*/ 50 h 292"/>
              <a:gd name="T56" fmla="*/ 72 w 157"/>
              <a:gd name="T57" fmla="*/ 49 h 292"/>
              <a:gd name="T58" fmla="*/ 82 w 157"/>
              <a:gd name="T59" fmla="*/ 50 h 292"/>
              <a:gd name="T60" fmla="*/ 89 w 157"/>
              <a:gd name="T61" fmla="*/ 55 h 292"/>
              <a:gd name="T62" fmla="*/ 95 w 157"/>
              <a:gd name="T63" fmla="*/ 63 h 292"/>
              <a:gd name="T64" fmla="*/ 97 w 157"/>
              <a:gd name="T65" fmla="*/ 73 h 292"/>
              <a:gd name="T66" fmla="*/ 95 w 157"/>
              <a:gd name="T67" fmla="*/ 82 h 292"/>
              <a:gd name="T68" fmla="*/ 89 w 157"/>
              <a:gd name="T69" fmla="*/ 9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7" h="292">
                <a:moveTo>
                  <a:pt x="133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4"/>
                </a:lnTo>
                <a:lnTo>
                  <a:pt x="0" y="268"/>
                </a:lnTo>
                <a:lnTo>
                  <a:pt x="0" y="272"/>
                </a:lnTo>
                <a:lnTo>
                  <a:pt x="1" y="277"/>
                </a:lnTo>
                <a:lnTo>
                  <a:pt x="3" y="281"/>
                </a:lnTo>
                <a:lnTo>
                  <a:pt x="6" y="284"/>
                </a:lnTo>
                <a:lnTo>
                  <a:pt x="10" y="287"/>
                </a:lnTo>
                <a:lnTo>
                  <a:pt x="15" y="290"/>
                </a:lnTo>
                <a:lnTo>
                  <a:pt x="19" y="292"/>
                </a:lnTo>
                <a:lnTo>
                  <a:pt x="23" y="292"/>
                </a:lnTo>
                <a:lnTo>
                  <a:pt x="133" y="292"/>
                </a:lnTo>
                <a:lnTo>
                  <a:pt x="138" y="292"/>
                </a:lnTo>
                <a:lnTo>
                  <a:pt x="142" y="290"/>
                </a:lnTo>
                <a:lnTo>
                  <a:pt x="146" y="287"/>
                </a:lnTo>
                <a:lnTo>
                  <a:pt x="150" y="284"/>
                </a:lnTo>
                <a:lnTo>
                  <a:pt x="153" y="281"/>
                </a:lnTo>
                <a:lnTo>
                  <a:pt x="155" y="277"/>
                </a:lnTo>
                <a:lnTo>
                  <a:pt x="157" y="272"/>
                </a:lnTo>
                <a:lnTo>
                  <a:pt x="157" y="268"/>
                </a:lnTo>
                <a:lnTo>
                  <a:pt x="157" y="24"/>
                </a:lnTo>
                <a:lnTo>
                  <a:pt x="157" y="20"/>
                </a:lnTo>
                <a:lnTo>
                  <a:pt x="155" y="15"/>
                </a:lnTo>
                <a:lnTo>
                  <a:pt x="153" y="11"/>
                </a:lnTo>
                <a:lnTo>
                  <a:pt x="150" y="7"/>
                </a:lnTo>
                <a:lnTo>
                  <a:pt x="146" y="3"/>
                </a:lnTo>
                <a:lnTo>
                  <a:pt x="142" y="1"/>
                </a:lnTo>
                <a:lnTo>
                  <a:pt x="138" y="0"/>
                </a:lnTo>
                <a:lnTo>
                  <a:pt x="133" y="0"/>
                </a:lnTo>
                <a:close/>
                <a:moveTo>
                  <a:pt x="89" y="90"/>
                </a:moveTo>
                <a:lnTo>
                  <a:pt x="86" y="93"/>
                </a:lnTo>
                <a:lnTo>
                  <a:pt x="82" y="95"/>
                </a:lnTo>
                <a:lnTo>
                  <a:pt x="77" y="96"/>
                </a:lnTo>
                <a:lnTo>
                  <a:pt x="72" y="97"/>
                </a:lnTo>
                <a:lnTo>
                  <a:pt x="68" y="96"/>
                </a:lnTo>
                <a:lnTo>
                  <a:pt x="62" y="95"/>
                </a:lnTo>
                <a:lnTo>
                  <a:pt x="59" y="93"/>
                </a:lnTo>
                <a:lnTo>
                  <a:pt x="55" y="90"/>
                </a:lnTo>
                <a:lnTo>
                  <a:pt x="51" y="87"/>
                </a:lnTo>
                <a:lnTo>
                  <a:pt x="49" y="82"/>
                </a:lnTo>
                <a:lnTo>
                  <a:pt x="48" y="78"/>
                </a:lnTo>
                <a:lnTo>
                  <a:pt x="48" y="73"/>
                </a:lnTo>
                <a:lnTo>
                  <a:pt x="48" y="68"/>
                </a:lnTo>
                <a:lnTo>
                  <a:pt x="49" y="63"/>
                </a:lnTo>
                <a:lnTo>
                  <a:pt x="51" y="60"/>
                </a:lnTo>
                <a:lnTo>
                  <a:pt x="55" y="55"/>
                </a:lnTo>
                <a:lnTo>
                  <a:pt x="59" y="52"/>
                </a:lnTo>
                <a:lnTo>
                  <a:pt x="62" y="50"/>
                </a:lnTo>
                <a:lnTo>
                  <a:pt x="68" y="49"/>
                </a:lnTo>
                <a:lnTo>
                  <a:pt x="72" y="49"/>
                </a:lnTo>
                <a:lnTo>
                  <a:pt x="77" y="49"/>
                </a:lnTo>
                <a:lnTo>
                  <a:pt x="82" y="50"/>
                </a:lnTo>
                <a:lnTo>
                  <a:pt x="86" y="52"/>
                </a:lnTo>
                <a:lnTo>
                  <a:pt x="89" y="55"/>
                </a:lnTo>
                <a:lnTo>
                  <a:pt x="92" y="60"/>
                </a:lnTo>
                <a:lnTo>
                  <a:pt x="95" y="63"/>
                </a:lnTo>
                <a:lnTo>
                  <a:pt x="96" y="68"/>
                </a:lnTo>
                <a:lnTo>
                  <a:pt x="97" y="73"/>
                </a:lnTo>
                <a:lnTo>
                  <a:pt x="96" y="78"/>
                </a:lnTo>
                <a:lnTo>
                  <a:pt x="95" y="82"/>
                </a:lnTo>
                <a:lnTo>
                  <a:pt x="92" y="87"/>
                </a:lnTo>
                <a:lnTo>
                  <a:pt x="89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DC3321AC-FE30-DCD2-79C4-8C76BEEE1F86}"/>
              </a:ext>
            </a:extLst>
          </p:cNvPr>
          <p:cNvSpPr>
            <a:spLocks/>
          </p:cNvSpPr>
          <p:nvPr/>
        </p:nvSpPr>
        <p:spPr bwMode="auto">
          <a:xfrm>
            <a:off x="2516414" y="4751693"/>
            <a:ext cx="231357" cy="317708"/>
          </a:xfrm>
          <a:custGeom>
            <a:avLst/>
            <a:gdLst>
              <a:gd name="T0" fmla="*/ 409 w 426"/>
              <a:gd name="T1" fmla="*/ 245 h 585"/>
              <a:gd name="T2" fmla="*/ 410 w 426"/>
              <a:gd name="T3" fmla="*/ 224 h 585"/>
              <a:gd name="T4" fmla="*/ 407 w 426"/>
              <a:gd name="T5" fmla="*/ 204 h 585"/>
              <a:gd name="T6" fmla="*/ 399 w 426"/>
              <a:gd name="T7" fmla="*/ 185 h 585"/>
              <a:gd name="T8" fmla="*/ 398 w 426"/>
              <a:gd name="T9" fmla="*/ 157 h 585"/>
              <a:gd name="T10" fmla="*/ 391 w 426"/>
              <a:gd name="T11" fmla="*/ 124 h 585"/>
              <a:gd name="T12" fmla="*/ 374 w 426"/>
              <a:gd name="T13" fmla="*/ 99 h 585"/>
              <a:gd name="T14" fmla="*/ 373 w 426"/>
              <a:gd name="T15" fmla="*/ 69 h 585"/>
              <a:gd name="T16" fmla="*/ 364 w 426"/>
              <a:gd name="T17" fmla="*/ 44 h 585"/>
              <a:gd name="T18" fmla="*/ 349 w 426"/>
              <a:gd name="T19" fmla="*/ 23 h 585"/>
              <a:gd name="T20" fmla="*/ 324 w 426"/>
              <a:gd name="T21" fmla="*/ 8 h 585"/>
              <a:gd name="T22" fmla="*/ 293 w 426"/>
              <a:gd name="T23" fmla="*/ 1 h 585"/>
              <a:gd name="T24" fmla="*/ 218 w 426"/>
              <a:gd name="T25" fmla="*/ 1 h 585"/>
              <a:gd name="T26" fmla="*/ 176 w 426"/>
              <a:gd name="T27" fmla="*/ 6 h 585"/>
              <a:gd name="T28" fmla="*/ 139 w 426"/>
              <a:gd name="T29" fmla="*/ 15 h 585"/>
              <a:gd name="T30" fmla="*/ 110 w 426"/>
              <a:gd name="T31" fmla="*/ 23 h 585"/>
              <a:gd name="T32" fmla="*/ 63 w 426"/>
              <a:gd name="T33" fmla="*/ 39 h 585"/>
              <a:gd name="T34" fmla="*/ 24 w 426"/>
              <a:gd name="T35" fmla="*/ 49 h 585"/>
              <a:gd name="T36" fmla="*/ 11 w 426"/>
              <a:gd name="T37" fmla="*/ 53 h 585"/>
              <a:gd name="T38" fmla="*/ 1 w 426"/>
              <a:gd name="T39" fmla="*/ 64 h 585"/>
              <a:gd name="T40" fmla="*/ 0 w 426"/>
              <a:gd name="T41" fmla="*/ 317 h 585"/>
              <a:gd name="T42" fmla="*/ 3 w 426"/>
              <a:gd name="T43" fmla="*/ 330 h 585"/>
              <a:gd name="T44" fmla="*/ 14 w 426"/>
              <a:gd name="T45" fmla="*/ 339 h 585"/>
              <a:gd name="T46" fmla="*/ 28 w 426"/>
              <a:gd name="T47" fmla="*/ 343 h 585"/>
              <a:gd name="T48" fmla="*/ 52 w 426"/>
              <a:gd name="T49" fmla="*/ 363 h 585"/>
              <a:gd name="T50" fmla="*/ 81 w 426"/>
              <a:gd name="T51" fmla="*/ 398 h 585"/>
              <a:gd name="T52" fmla="*/ 112 w 426"/>
              <a:gd name="T53" fmla="*/ 438 h 585"/>
              <a:gd name="T54" fmla="*/ 135 w 426"/>
              <a:gd name="T55" fmla="*/ 464 h 585"/>
              <a:gd name="T56" fmla="*/ 147 w 426"/>
              <a:gd name="T57" fmla="*/ 492 h 585"/>
              <a:gd name="T58" fmla="*/ 155 w 426"/>
              <a:gd name="T59" fmla="*/ 529 h 585"/>
              <a:gd name="T60" fmla="*/ 164 w 426"/>
              <a:gd name="T61" fmla="*/ 558 h 585"/>
              <a:gd name="T62" fmla="*/ 182 w 426"/>
              <a:gd name="T63" fmla="*/ 580 h 585"/>
              <a:gd name="T64" fmla="*/ 194 w 426"/>
              <a:gd name="T65" fmla="*/ 585 h 585"/>
              <a:gd name="T66" fmla="*/ 218 w 426"/>
              <a:gd name="T67" fmla="*/ 583 h 585"/>
              <a:gd name="T68" fmla="*/ 248 w 426"/>
              <a:gd name="T69" fmla="*/ 571 h 585"/>
              <a:gd name="T70" fmla="*/ 260 w 426"/>
              <a:gd name="T71" fmla="*/ 560 h 585"/>
              <a:gd name="T72" fmla="*/ 273 w 426"/>
              <a:gd name="T73" fmla="*/ 538 h 585"/>
              <a:gd name="T74" fmla="*/ 279 w 426"/>
              <a:gd name="T75" fmla="*/ 509 h 585"/>
              <a:gd name="T76" fmla="*/ 280 w 426"/>
              <a:gd name="T77" fmla="*/ 486 h 585"/>
              <a:gd name="T78" fmla="*/ 272 w 426"/>
              <a:gd name="T79" fmla="*/ 445 h 585"/>
              <a:gd name="T80" fmla="*/ 258 w 426"/>
              <a:gd name="T81" fmla="*/ 414 h 585"/>
              <a:gd name="T82" fmla="*/ 253 w 426"/>
              <a:gd name="T83" fmla="*/ 402 h 585"/>
              <a:gd name="T84" fmla="*/ 247 w 426"/>
              <a:gd name="T85" fmla="*/ 389 h 585"/>
              <a:gd name="T86" fmla="*/ 367 w 426"/>
              <a:gd name="T87" fmla="*/ 388 h 585"/>
              <a:gd name="T88" fmla="*/ 387 w 426"/>
              <a:gd name="T89" fmla="*/ 381 h 585"/>
              <a:gd name="T90" fmla="*/ 404 w 426"/>
              <a:gd name="T91" fmla="*/ 368 h 585"/>
              <a:gd name="T92" fmla="*/ 417 w 426"/>
              <a:gd name="T93" fmla="*/ 350 h 585"/>
              <a:gd name="T94" fmla="*/ 425 w 426"/>
              <a:gd name="T95" fmla="*/ 331 h 585"/>
              <a:gd name="T96" fmla="*/ 426 w 426"/>
              <a:gd name="T97" fmla="*/ 308 h 585"/>
              <a:gd name="T98" fmla="*/ 420 w 426"/>
              <a:gd name="T99" fmla="*/ 286 h 585"/>
              <a:gd name="T100" fmla="*/ 409 w 426"/>
              <a:gd name="T101" fmla="*/ 266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6" h="585">
                <a:moveTo>
                  <a:pt x="405" y="260"/>
                </a:moveTo>
                <a:lnTo>
                  <a:pt x="407" y="252"/>
                </a:lnTo>
                <a:lnTo>
                  <a:pt x="409" y="245"/>
                </a:lnTo>
                <a:lnTo>
                  <a:pt x="410" y="237"/>
                </a:lnTo>
                <a:lnTo>
                  <a:pt x="410" y="231"/>
                </a:lnTo>
                <a:lnTo>
                  <a:pt x="410" y="224"/>
                </a:lnTo>
                <a:lnTo>
                  <a:pt x="410" y="217"/>
                </a:lnTo>
                <a:lnTo>
                  <a:pt x="408" y="210"/>
                </a:lnTo>
                <a:lnTo>
                  <a:pt x="407" y="204"/>
                </a:lnTo>
                <a:lnTo>
                  <a:pt x="405" y="197"/>
                </a:lnTo>
                <a:lnTo>
                  <a:pt x="402" y="191"/>
                </a:lnTo>
                <a:lnTo>
                  <a:pt x="399" y="185"/>
                </a:lnTo>
                <a:lnTo>
                  <a:pt x="394" y="179"/>
                </a:lnTo>
                <a:lnTo>
                  <a:pt x="396" y="168"/>
                </a:lnTo>
                <a:lnTo>
                  <a:pt x="398" y="157"/>
                </a:lnTo>
                <a:lnTo>
                  <a:pt x="396" y="145"/>
                </a:lnTo>
                <a:lnTo>
                  <a:pt x="394" y="134"/>
                </a:lnTo>
                <a:lnTo>
                  <a:pt x="391" y="124"/>
                </a:lnTo>
                <a:lnTo>
                  <a:pt x="387" y="115"/>
                </a:lnTo>
                <a:lnTo>
                  <a:pt x="380" y="106"/>
                </a:lnTo>
                <a:lnTo>
                  <a:pt x="374" y="99"/>
                </a:lnTo>
                <a:lnTo>
                  <a:pt x="374" y="88"/>
                </a:lnTo>
                <a:lnTo>
                  <a:pt x="374" y="78"/>
                </a:lnTo>
                <a:lnTo>
                  <a:pt x="373" y="69"/>
                </a:lnTo>
                <a:lnTo>
                  <a:pt x="371" y="60"/>
                </a:lnTo>
                <a:lnTo>
                  <a:pt x="368" y="51"/>
                </a:lnTo>
                <a:lnTo>
                  <a:pt x="364" y="44"/>
                </a:lnTo>
                <a:lnTo>
                  <a:pt x="360" y="36"/>
                </a:lnTo>
                <a:lnTo>
                  <a:pt x="355" y="30"/>
                </a:lnTo>
                <a:lnTo>
                  <a:pt x="349" y="23"/>
                </a:lnTo>
                <a:lnTo>
                  <a:pt x="341" y="17"/>
                </a:lnTo>
                <a:lnTo>
                  <a:pt x="333" y="12"/>
                </a:lnTo>
                <a:lnTo>
                  <a:pt x="324" y="8"/>
                </a:lnTo>
                <a:lnTo>
                  <a:pt x="314" y="5"/>
                </a:lnTo>
                <a:lnTo>
                  <a:pt x="304" y="2"/>
                </a:lnTo>
                <a:lnTo>
                  <a:pt x="293" y="1"/>
                </a:lnTo>
                <a:lnTo>
                  <a:pt x="280" y="0"/>
                </a:lnTo>
                <a:lnTo>
                  <a:pt x="231" y="0"/>
                </a:lnTo>
                <a:lnTo>
                  <a:pt x="218" y="1"/>
                </a:lnTo>
                <a:lnTo>
                  <a:pt x="205" y="2"/>
                </a:lnTo>
                <a:lnTo>
                  <a:pt x="191" y="4"/>
                </a:lnTo>
                <a:lnTo>
                  <a:pt x="176" y="6"/>
                </a:lnTo>
                <a:lnTo>
                  <a:pt x="162" y="9"/>
                </a:lnTo>
                <a:lnTo>
                  <a:pt x="150" y="11"/>
                </a:lnTo>
                <a:lnTo>
                  <a:pt x="139" y="15"/>
                </a:lnTo>
                <a:lnTo>
                  <a:pt x="130" y="17"/>
                </a:lnTo>
                <a:lnTo>
                  <a:pt x="121" y="20"/>
                </a:lnTo>
                <a:lnTo>
                  <a:pt x="110" y="23"/>
                </a:lnTo>
                <a:lnTo>
                  <a:pt x="98" y="28"/>
                </a:lnTo>
                <a:lnTo>
                  <a:pt x="84" y="32"/>
                </a:lnTo>
                <a:lnTo>
                  <a:pt x="63" y="39"/>
                </a:lnTo>
                <a:lnTo>
                  <a:pt x="45" y="45"/>
                </a:lnTo>
                <a:lnTo>
                  <a:pt x="32" y="47"/>
                </a:lnTo>
                <a:lnTo>
                  <a:pt x="24" y="49"/>
                </a:lnTo>
                <a:lnTo>
                  <a:pt x="20" y="49"/>
                </a:lnTo>
                <a:lnTo>
                  <a:pt x="15" y="50"/>
                </a:lnTo>
                <a:lnTo>
                  <a:pt x="11" y="53"/>
                </a:lnTo>
                <a:lnTo>
                  <a:pt x="7" y="56"/>
                </a:lnTo>
                <a:lnTo>
                  <a:pt x="3" y="60"/>
                </a:lnTo>
                <a:lnTo>
                  <a:pt x="1" y="64"/>
                </a:lnTo>
                <a:lnTo>
                  <a:pt x="0" y="69"/>
                </a:lnTo>
                <a:lnTo>
                  <a:pt x="0" y="73"/>
                </a:lnTo>
                <a:lnTo>
                  <a:pt x="0" y="317"/>
                </a:lnTo>
                <a:lnTo>
                  <a:pt x="0" y="321"/>
                </a:lnTo>
                <a:lnTo>
                  <a:pt x="1" y="326"/>
                </a:lnTo>
                <a:lnTo>
                  <a:pt x="3" y="330"/>
                </a:lnTo>
                <a:lnTo>
                  <a:pt x="7" y="333"/>
                </a:lnTo>
                <a:lnTo>
                  <a:pt x="10" y="336"/>
                </a:lnTo>
                <a:lnTo>
                  <a:pt x="14" y="339"/>
                </a:lnTo>
                <a:lnTo>
                  <a:pt x="18" y="341"/>
                </a:lnTo>
                <a:lnTo>
                  <a:pt x="23" y="341"/>
                </a:lnTo>
                <a:lnTo>
                  <a:pt x="28" y="343"/>
                </a:lnTo>
                <a:lnTo>
                  <a:pt x="35" y="347"/>
                </a:lnTo>
                <a:lnTo>
                  <a:pt x="42" y="354"/>
                </a:lnTo>
                <a:lnTo>
                  <a:pt x="52" y="363"/>
                </a:lnTo>
                <a:lnTo>
                  <a:pt x="62" y="374"/>
                </a:lnTo>
                <a:lnTo>
                  <a:pt x="71" y="386"/>
                </a:lnTo>
                <a:lnTo>
                  <a:pt x="81" y="398"/>
                </a:lnTo>
                <a:lnTo>
                  <a:pt x="90" y="410"/>
                </a:lnTo>
                <a:lnTo>
                  <a:pt x="103" y="425"/>
                </a:lnTo>
                <a:lnTo>
                  <a:pt x="112" y="438"/>
                </a:lnTo>
                <a:lnTo>
                  <a:pt x="121" y="448"/>
                </a:lnTo>
                <a:lnTo>
                  <a:pt x="129" y="455"/>
                </a:lnTo>
                <a:lnTo>
                  <a:pt x="135" y="464"/>
                </a:lnTo>
                <a:lnTo>
                  <a:pt x="140" y="474"/>
                </a:lnTo>
                <a:lnTo>
                  <a:pt x="145" y="484"/>
                </a:lnTo>
                <a:lnTo>
                  <a:pt x="147" y="492"/>
                </a:lnTo>
                <a:lnTo>
                  <a:pt x="149" y="502"/>
                </a:lnTo>
                <a:lnTo>
                  <a:pt x="152" y="516"/>
                </a:lnTo>
                <a:lnTo>
                  <a:pt x="155" y="529"/>
                </a:lnTo>
                <a:lnTo>
                  <a:pt x="157" y="538"/>
                </a:lnTo>
                <a:lnTo>
                  <a:pt x="160" y="547"/>
                </a:lnTo>
                <a:lnTo>
                  <a:pt x="164" y="558"/>
                </a:lnTo>
                <a:lnTo>
                  <a:pt x="171" y="569"/>
                </a:lnTo>
                <a:lnTo>
                  <a:pt x="177" y="577"/>
                </a:lnTo>
                <a:lnTo>
                  <a:pt x="182" y="580"/>
                </a:lnTo>
                <a:lnTo>
                  <a:pt x="185" y="583"/>
                </a:lnTo>
                <a:lnTo>
                  <a:pt x="190" y="584"/>
                </a:lnTo>
                <a:lnTo>
                  <a:pt x="194" y="585"/>
                </a:lnTo>
                <a:lnTo>
                  <a:pt x="203" y="584"/>
                </a:lnTo>
                <a:lnTo>
                  <a:pt x="211" y="584"/>
                </a:lnTo>
                <a:lnTo>
                  <a:pt x="218" y="583"/>
                </a:lnTo>
                <a:lnTo>
                  <a:pt x="226" y="580"/>
                </a:lnTo>
                <a:lnTo>
                  <a:pt x="239" y="576"/>
                </a:lnTo>
                <a:lnTo>
                  <a:pt x="248" y="571"/>
                </a:lnTo>
                <a:lnTo>
                  <a:pt x="253" y="567"/>
                </a:lnTo>
                <a:lnTo>
                  <a:pt x="257" y="563"/>
                </a:lnTo>
                <a:lnTo>
                  <a:pt x="260" y="560"/>
                </a:lnTo>
                <a:lnTo>
                  <a:pt x="264" y="556"/>
                </a:lnTo>
                <a:lnTo>
                  <a:pt x="269" y="546"/>
                </a:lnTo>
                <a:lnTo>
                  <a:pt x="273" y="538"/>
                </a:lnTo>
                <a:lnTo>
                  <a:pt x="275" y="530"/>
                </a:lnTo>
                <a:lnTo>
                  <a:pt x="278" y="519"/>
                </a:lnTo>
                <a:lnTo>
                  <a:pt x="279" y="509"/>
                </a:lnTo>
                <a:lnTo>
                  <a:pt x="280" y="502"/>
                </a:lnTo>
                <a:lnTo>
                  <a:pt x="280" y="495"/>
                </a:lnTo>
                <a:lnTo>
                  <a:pt x="280" y="486"/>
                </a:lnTo>
                <a:lnTo>
                  <a:pt x="279" y="472"/>
                </a:lnTo>
                <a:lnTo>
                  <a:pt x="275" y="457"/>
                </a:lnTo>
                <a:lnTo>
                  <a:pt x="272" y="445"/>
                </a:lnTo>
                <a:lnTo>
                  <a:pt x="269" y="436"/>
                </a:lnTo>
                <a:lnTo>
                  <a:pt x="265" y="426"/>
                </a:lnTo>
                <a:lnTo>
                  <a:pt x="258" y="414"/>
                </a:lnTo>
                <a:lnTo>
                  <a:pt x="257" y="411"/>
                </a:lnTo>
                <a:lnTo>
                  <a:pt x="255" y="407"/>
                </a:lnTo>
                <a:lnTo>
                  <a:pt x="253" y="402"/>
                </a:lnTo>
                <a:lnTo>
                  <a:pt x="251" y="399"/>
                </a:lnTo>
                <a:lnTo>
                  <a:pt x="248" y="395"/>
                </a:lnTo>
                <a:lnTo>
                  <a:pt x="247" y="389"/>
                </a:lnTo>
                <a:lnTo>
                  <a:pt x="353" y="389"/>
                </a:lnTo>
                <a:lnTo>
                  <a:pt x="360" y="389"/>
                </a:lnTo>
                <a:lnTo>
                  <a:pt x="367" y="388"/>
                </a:lnTo>
                <a:lnTo>
                  <a:pt x="374" y="386"/>
                </a:lnTo>
                <a:lnTo>
                  <a:pt x="380" y="384"/>
                </a:lnTo>
                <a:lnTo>
                  <a:pt x="387" y="381"/>
                </a:lnTo>
                <a:lnTo>
                  <a:pt x="393" y="377"/>
                </a:lnTo>
                <a:lnTo>
                  <a:pt x="399" y="373"/>
                </a:lnTo>
                <a:lnTo>
                  <a:pt x="404" y="368"/>
                </a:lnTo>
                <a:lnTo>
                  <a:pt x="409" y="362"/>
                </a:lnTo>
                <a:lnTo>
                  <a:pt x="414" y="357"/>
                </a:lnTo>
                <a:lnTo>
                  <a:pt x="417" y="350"/>
                </a:lnTo>
                <a:lnTo>
                  <a:pt x="420" y="344"/>
                </a:lnTo>
                <a:lnTo>
                  <a:pt x="422" y="337"/>
                </a:lnTo>
                <a:lnTo>
                  <a:pt x="425" y="331"/>
                </a:lnTo>
                <a:lnTo>
                  <a:pt x="426" y="323"/>
                </a:lnTo>
                <a:lnTo>
                  <a:pt x="426" y="317"/>
                </a:lnTo>
                <a:lnTo>
                  <a:pt x="426" y="308"/>
                </a:lnTo>
                <a:lnTo>
                  <a:pt x="425" y="301"/>
                </a:lnTo>
                <a:lnTo>
                  <a:pt x="423" y="293"/>
                </a:lnTo>
                <a:lnTo>
                  <a:pt x="420" y="286"/>
                </a:lnTo>
                <a:lnTo>
                  <a:pt x="418" y="279"/>
                </a:lnTo>
                <a:lnTo>
                  <a:pt x="414" y="272"/>
                </a:lnTo>
                <a:lnTo>
                  <a:pt x="409" y="266"/>
                </a:lnTo>
                <a:lnTo>
                  <a:pt x="405" y="2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42">
            <a:extLst>
              <a:ext uri="{FF2B5EF4-FFF2-40B4-BE49-F238E27FC236}">
                <a16:creationId xmlns:a16="http://schemas.microsoft.com/office/drawing/2014/main" id="{F1CD9A26-0436-4CB3-4D91-47A032070034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738661"/>
            <a:ext cx="316078" cy="342146"/>
          </a:xfrm>
          <a:custGeom>
            <a:avLst/>
            <a:gdLst>
              <a:gd name="T0" fmla="*/ 580 w 584"/>
              <a:gd name="T1" fmla="*/ 324 h 632"/>
              <a:gd name="T2" fmla="*/ 584 w 584"/>
              <a:gd name="T3" fmla="*/ 282 h 632"/>
              <a:gd name="T4" fmla="*/ 568 w 584"/>
              <a:gd name="T5" fmla="*/ 238 h 632"/>
              <a:gd name="T6" fmla="*/ 532 w 584"/>
              <a:gd name="T7" fmla="*/ 206 h 632"/>
              <a:gd name="T8" fmla="*/ 487 w 584"/>
              <a:gd name="T9" fmla="*/ 194 h 632"/>
              <a:gd name="T10" fmla="*/ 437 w 584"/>
              <a:gd name="T11" fmla="*/ 139 h 632"/>
              <a:gd name="T12" fmla="*/ 433 w 584"/>
              <a:gd name="T13" fmla="*/ 73 h 632"/>
              <a:gd name="T14" fmla="*/ 418 w 584"/>
              <a:gd name="T15" fmla="*/ 39 h 632"/>
              <a:gd name="T16" fmla="*/ 393 w 584"/>
              <a:gd name="T17" fmla="*/ 15 h 632"/>
              <a:gd name="T18" fmla="*/ 329 w 584"/>
              <a:gd name="T19" fmla="*/ 0 h 632"/>
              <a:gd name="T20" fmla="*/ 287 w 584"/>
              <a:gd name="T21" fmla="*/ 22 h 632"/>
              <a:gd name="T22" fmla="*/ 264 w 584"/>
              <a:gd name="T23" fmla="*/ 80 h 632"/>
              <a:gd name="T24" fmla="*/ 250 w 584"/>
              <a:gd name="T25" fmla="*/ 130 h 632"/>
              <a:gd name="T26" fmla="*/ 205 w 584"/>
              <a:gd name="T27" fmla="*/ 184 h 632"/>
              <a:gd name="T28" fmla="*/ 48 w 584"/>
              <a:gd name="T29" fmla="*/ 243 h 632"/>
              <a:gd name="T30" fmla="*/ 8 w 584"/>
              <a:gd name="T31" fmla="*/ 265 h 632"/>
              <a:gd name="T32" fmla="*/ 1 w 584"/>
              <a:gd name="T33" fmla="*/ 545 h 632"/>
              <a:gd name="T34" fmla="*/ 30 w 584"/>
              <a:gd name="T35" fmla="*/ 581 h 632"/>
              <a:gd name="T36" fmla="*/ 176 w 584"/>
              <a:gd name="T37" fmla="*/ 588 h 632"/>
              <a:gd name="T38" fmla="*/ 275 w 584"/>
              <a:gd name="T39" fmla="*/ 620 h 632"/>
              <a:gd name="T40" fmla="*/ 366 w 584"/>
              <a:gd name="T41" fmla="*/ 632 h 632"/>
              <a:gd name="T42" fmla="*/ 463 w 584"/>
              <a:gd name="T43" fmla="*/ 625 h 632"/>
              <a:gd name="T44" fmla="*/ 508 w 584"/>
              <a:gd name="T45" fmla="*/ 594 h 632"/>
              <a:gd name="T46" fmla="*/ 531 w 584"/>
              <a:gd name="T47" fmla="*/ 544 h 632"/>
              <a:gd name="T48" fmla="*/ 547 w 584"/>
              <a:gd name="T49" fmla="*/ 495 h 632"/>
              <a:gd name="T50" fmla="*/ 556 w 584"/>
              <a:gd name="T51" fmla="*/ 451 h 632"/>
              <a:gd name="T52" fmla="*/ 569 w 584"/>
              <a:gd name="T53" fmla="*/ 394 h 632"/>
              <a:gd name="T54" fmla="*/ 86 w 584"/>
              <a:gd name="T55" fmla="*/ 531 h 632"/>
              <a:gd name="T56" fmla="*/ 63 w 584"/>
              <a:gd name="T57" fmla="*/ 533 h 632"/>
              <a:gd name="T58" fmla="*/ 49 w 584"/>
              <a:gd name="T59" fmla="*/ 516 h 632"/>
              <a:gd name="T60" fmla="*/ 56 w 584"/>
              <a:gd name="T61" fmla="*/ 494 h 632"/>
              <a:gd name="T62" fmla="*/ 77 w 584"/>
              <a:gd name="T63" fmla="*/ 487 h 632"/>
              <a:gd name="T64" fmla="*/ 96 w 584"/>
              <a:gd name="T65" fmla="*/ 502 h 632"/>
              <a:gd name="T66" fmla="*/ 94 w 584"/>
              <a:gd name="T67" fmla="*/ 525 h 632"/>
              <a:gd name="T68" fmla="*/ 516 w 584"/>
              <a:gd name="T69" fmla="*/ 338 h 632"/>
              <a:gd name="T70" fmla="*/ 517 w 584"/>
              <a:gd name="T71" fmla="*/ 358 h 632"/>
              <a:gd name="T72" fmla="*/ 518 w 584"/>
              <a:gd name="T73" fmla="*/ 398 h 632"/>
              <a:gd name="T74" fmla="*/ 501 w 584"/>
              <a:gd name="T75" fmla="*/ 425 h 632"/>
              <a:gd name="T76" fmla="*/ 507 w 584"/>
              <a:gd name="T77" fmla="*/ 459 h 632"/>
              <a:gd name="T78" fmla="*/ 493 w 584"/>
              <a:gd name="T79" fmla="*/ 491 h 632"/>
              <a:gd name="T80" fmla="*/ 485 w 584"/>
              <a:gd name="T81" fmla="*/ 528 h 632"/>
              <a:gd name="T82" fmla="*/ 474 w 584"/>
              <a:gd name="T83" fmla="*/ 559 h 632"/>
              <a:gd name="T84" fmla="*/ 450 w 584"/>
              <a:gd name="T85" fmla="*/ 577 h 632"/>
              <a:gd name="T86" fmla="*/ 411 w 584"/>
              <a:gd name="T87" fmla="*/ 584 h 632"/>
              <a:gd name="T88" fmla="*/ 307 w 584"/>
              <a:gd name="T89" fmla="*/ 577 h 632"/>
              <a:gd name="T90" fmla="*/ 232 w 584"/>
              <a:gd name="T91" fmla="*/ 555 h 632"/>
              <a:gd name="T92" fmla="*/ 197 w 584"/>
              <a:gd name="T93" fmla="*/ 543 h 632"/>
              <a:gd name="T94" fmla="*/ 164 w 584"/>
              <a:gd name="T95" fmla="*/ 535 h 632"/>
              <a:gd name="T96" fmla="*/ 165 w 584"/>
              <a:gd name="T97" fmla="*/ 291 h 632"/>
              <a:gd name="T98" fmla="*/ 202 w 584"/>
              <a:gd name="T99" fmla="*/ 264 h 632"/>
              <a:gd name="T100" fmla="*/ 235 w 584"/>
              <a:gd name="T101" fmla="*/ 224 h 632"/>
              <a:gd name="T102" fmla="*/ 269 w 584"/>
              <a:gd name="T103" fmla="*/ 183 h 632"/>
              <a:gd name="T104" fmla="*/ 299 w 584"/>
              <a:gd name="T105" fmla="*/ 140 h 632"/>
              <a:gd name="T106" fmla="*/ 314 w 584"/>
              <a:gd name="T107" fmla="*/ 81 h 632"/>
              <a:gd name="T108" fmla="*/ 338 w 584"/>
              <a:gd name="T109" fmla="*/ 48 h 632"/>
              <a:gd name="T110" fmla="*/ 370 w 584"/>
              <a:gd name="T111" fmla="*/ 58 h 632"/>
              <a:gd name="T112" fmla="*/ 385 w 584"/>
              <a:gd name="T113" fmla="*/ 83 h 632"/>
              <a:gd name="T114" fmla="*/ 385 w 584"/>
              <a:gd name="T115" fmla="*/ 148 h 632"/>
              <a:gd name="T116" fmla="*/ 354 w 584"/>
              <a:gd name="T117" fmla="*/ 231 h 632"/>
              <a:gd name="T118" fmla="*/ 514 w 584"/>
              <a:gd name="T119" fmla="*/ 251 h 632"/>
              <a:gd name="T120" fmla="*/ 535 w 584"/>
              <a:gd name="T121" fmla="*/ 291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354"/>
                </a:moveTo>
                <a:lnTo>
                  <a:pt x="570" y="346"/>
                </a:lnTo>
                <a:lnTo>
                  <a:pt x="574" y="339"/>
                </a:lnTo>
                <a:lnTo>
                  <a:pt x="577" y="331"/>
                </a:lnTo>
                <a:lnTo>
                  <a:pt x="580" y="324"/>
                </a:lnTo>
                <a:lnTo>
                  <a:pt x="582" y="316"/>
                </a:lnTo>
                <a:lnTo>
                  <a:pt x="583" y="309"/>
                </a:lnTo>
                <a:lnTo>
                  <a:pt x="584" y="300"/>
                </a:lnTo>
                <a:lnTo>
                  <a:pt x="584" y="291"/>
                </a:lnTo>
                <a:lnTo>
                  <a:pt x="584" y="282"/>
                </a:lnTo>
                <a:lnTo>
                  <a:pt x="583" y="273"/>
                </a:lnTo>
                <a:lnTo>
                  <a:pt x="581" y="263"/>
                </a:lnTo>
                <a:lnTo>
                  <a:pt x="577" y="255"/>
                </a:lnTo>
                <a:lnTo>
                  <a:pt x="573" y="247"/>
                </a:lnTo>
                <a:lnTo>
                  <a:pt x="568" y="238"/>
                </a:lnTo>
                <a:lnTo>
                  <a:pt x="562" y="231"/>
                </a:lnTo>
                <a:lnTo>
                  <a:pt x="556" y="223"/>
                </a:lnTo>
                <a:lnTo>
                  <a:pt x="548" y="217"/>
                </a:lnTo>
                <a:lnTo>
                  <a:pt x="541" y="210"/>
                </a:lnTo>
                <a:lnTo>
                  <a:pt x="532" y="206"/>
                </a:lnTo>
                <a:lnTo>
                  <a:pt x="523" y="202"/>
                </a:lnTo>
                <a:lnTo>
                  <a:pt x="515" y="198"/>
                </a:lnTo>
                <a:lnTo>
                  <a:pt x="506" y="196"/>
                </a:lnTo>
                <a:lnTo>
                  <a:pt x="496" y="195"/>
                </a:lnTo>
                <a:lnTo>
                  <a:pt x="487" y="194"/>
                </a:lnTo>
                <a:lnTo>
                  <a:pt x="420" y="194"/>
                </a:lnTo>
                <a:lnTo>
                  <a:pt x="428" y="176"/>
                </a:lnTo>
                <a:lnTo>
                  <a:pt x="434" y="157"/>
                </a:lnTo>
                <a:lnTo>
                  <a:pt x="436" y="149"/>
                </a:lnTo>
                <a:lnTo>
                  <a:pt x="437" y="139"/>
                </a:lnTo>
                <a:lnTo>
                  <a:pt x="438" y="130"/>
                </a:lnTo>
                <a:lnTo>
                  <a:pt x="438" y="122"/>
                </a:lnTo>
                <a:lnTo>
                  <a:pt x="437" y="100"/>
                </a:lnTo>
                <a:lnTo>
                  <a:pt x="435" y="82"/>
                </a:lnTo>
                <a:lnTo>
                  <a:pt x="433" y="73"/>
                </a:lnTo>
                <a:lnTo>
                  <a:pt x="431" y="65"/>
                </a:lnTo>
                <a:lnTo>
                  <a:pt x="428" y="57"/>
                </a:lnTo>
                <a:lnTo>
                  <a:pt x="425" y="50"/>
                </a:lnTo>
                <a:lnTo>
                  <a:pt x="422" y="44"/>
                </a:lnTo>
                <a:lnTo>
                  <a:pt x="418" y="39"/>
                </a:lnTo>
                <a:lnTo>
                  <a:pt x="413" y="33"/>
                </a:lnTo>
                <a:lnTo>
                  <a:pt x="409" y="28"/>
                </a:lnTo>
                <a:lnTo>
                  <a:pt x="404" y="24"/>
                </a:lnTo>
                <a:lnTo>
                  <a:pt x="398" y="19"/>
                </a:lnTo>
                <a:lnTo>
                  <a:pt x="393" y="15"/>
                </a:lnTo>
                <a:lnTo>
                  <a:pt x="386" y="12"/>
                </a:lnTo>
                <a:lnTo>
                  <a:pt x="373" y="6"/>
                </a:lnTo>
                <a:lnTo>
                  <a:pt x="359" y="3"/>
                </a:lnTo>
                <a:lnTo>
                  <a:pt x="344" y="1"/>
                </a:lnTo>
                <a:lnTo>
                  <a:pt x="329" y="0"/>
                </a:lnTo>
                <a:lnTo>
                  <a:pt x="319" y="1"/>
                </a:lnTo>
                <a:lnTo>
                  <a:pt x="311" y="3"/>
                </a:lnTo>
                <a:lnTo>
                  <a:pt x="302" y="7"/>
                </a:lnTo>
                <a:lnTo>
                  <a:pt x="295" y="14"/>
                </a:lnTo>
                <a:lnTo>
                  <a:pt x="287" y="22"/>
                </a:lnTo>
                <a:lnTo>
                  <a:pt x="280" y="32"/>
                </a:lnTo>
                <a:lnTo>
                  <a:pt x="275" y="43"/>
                </a:lnTo>
                <a:lnTo>
                  <a:pt x="271" y="55"/>
                </a:lnTo>
                <a:lnTo>
                  <a:pt x="268" y="68"/>
                </a:lnTo>
                <a:lnTo>
                  <a:pt x="264" y="80"/>
                </a:lnTo>
                <a:lnTo>
                  <a:pt x="262" y="92"/>
                </a:lnTo>
                <a:lnTo>
                  <a:pt x="259" y="103"/>
                </a:lnTo>
                <a:lnTo>
                  <a:pt x="257" y="113"/>
                </a:lnTo>
                <a:lnTo>
                  <a:pt x="253" y="123"/>
                </a:lnTo>
                <a:lnTo>
                  <a:pt x="250" y="130"/>
                </a:lnTo>
                <a:lnTo>
                  <a:pt x="246" y="136"/>
                </a:lnTo>
                <a:lnTo>
                  <a:pt x="236" y="147"/>
                </a:lnTo>
                <a:lnTo>
                  <a:pt x="226" y="157"/>
                </a:lnTo>
                <a:lnTo>
                  <a:pt x="216" y="170"/>
                </a:lnTo>
                <a:lnTo>
                  <a:pt x="205" y="184"/>
                </a:lnTo>
                <a:lnTo>
                  <a:pt x="188" y="207"/>
                </a:lnTo>
                <a:lnTo>
                  <a:pt x="172" y="224"/>
                </a:lnTo>
                <a:lnTo>
                  <a:pt x="162" y="236"/>
                </a:lnTo>
                <a:lnTo>
                  <a:pt x="153" y="243"/>
                </a:lnTo>
                <a:lnTo>
                  <a:pt x="48" y="243"/>
                </a:lnTo>
                <a:lnTo>
                  <a:pt x="39" y="244"/>
                </a:lnTo>
                <a:lnTo>
                  <a:pt x="30" y="247"/>
                </a:lnTo>
                <a:lnTo>
                  <a:pt x="21" y="251"/>
                </a:lnTo>
                <a:lnTo>
                  <a:pt x="15" y="258"/>
                </a:lnTo>
                <a:lnTo>
                  <a:pt x="8" y="265"/>
                </a:lnTo>
                <a:lnTo>
                  <a:pt x="4" y="273"/>
                </a:lnTo>
                <a:lnTo>
                  <a:pt x="1" y="283"/>
                </a:lnTo>
                <a:lnTo>
                  <a:pt x="0" y="291"/>
                </a:lnTo>
                <a:lnTo>
                  <a:pt x="0" y="535"/>
                </a:lnTo>
                <a:lnTo>
                  <a:pt x="1" y="545"/>
                </a:lnTo>
                <a:lnTo>
                  <a:pt x="4" y="554"/>
                </a:lnTo>
                <a:lnTo>
                  <a:pt x="8" y="562"/>
                </a:lnTo>
                <a:lnTo>
                  <a:pt x="15" y="570"/>
                </a:lnTo>
                <a:lnTo>
                  <a:pt x="21" y="576"/>
                </a:lnTo>
                <a:lnTo>
                  <a:pt x="30" y="581"/>
                </a:lnTo>
                <a:lnTo>
                  <a:pt x="39" y="583"/>
                </a:lnTo>
                <a:lnTo>
                  <a:pt x="48" y="584"/>
                </a:lnTo>
                <a:lnTo>
                  <a:pt x="158" y="584"/>
                </a:lnTo>
                <a:lnTo>
                  <a:pt x="165" y="585"/>
                </a:lnTo>
                <a:lnTo>
                  <a:pt x="176" y="588"/>
                </a:lnTo>
                <a:lnTo>
                  <a:pt x="191" y="593"/>
                </a:lnTo>
                <a:lnTo>
                  <a:pt x="210" y="599"/>
                </a:lnTo>
                <a:lnTo>
                  <a:pt x="233" y="607"/>
                </a:lnTo>
                <a:lnTo>
                  <a:pt x="255" y="614"/>
                </a:lnTo>
                <a:lnTo>
                  <a:pt x="275" y="620"/>
                </a:lnTo>
                <a:lnTo>
                  <a:pt x="293" y="624"/>
                </a:lnTo>
                <a:lnTo>
                  <a:pt x="311" y="628"/>
                </a:lnTo>
                <a:lnTo>
                  <a:pt x="329" y="630"/>
                </a:lnTo>
                <a:lnTo>
                  <a:pt x="347" y="632"/>
                </a:lnTo>
                <a:lnTo>
                  <a:pt x="366" y="632"/>
                </a:lnTo>
                <a:lnTo>
                  <a:pt x="414" y="632"/>
                </a:lnTo>
                <a:lnTo>
                  <a:pt x="427" y="632"/>
                </a:lnTo>
                <a:lnTo>
                  <a:pt x="440" y="630"/>
                </a:lnTo>
                <a:lnTo>
                  <a:pt x="451" y="628"/>
                </a:lnTo>
                <a:lnTo>
                  <a:pt x="463" y="625"/>
                </a:lnTo>
                <a:lnTo>
                  <a:pt x="473" y="621"/>
                </a:lnTo>
                <a:lnTo>
                  <a:pt x="484" y="615"/>
                </a:lnTo>
                <a:lnTo>
                  <a:pt x="492" y="609"/>
                </a:lnTo>
                <a:lnTo>
                  <a:pt x="501" y="602"/>
                </a:lnTo>
                <a:lnTo>
                  <a:pt x="508" y="594"/>
                </a:lnTo>
                <a:lnTo>
                  <a:pt x="515" y="585"/>
                </a:lnTo>
                <a:lnTo>
                  <a:pt x="520" y="576"/>
                </a:lnTo>
                <a:lnTo>
                  <a:pt x="526" y="566"/>
                </a:lnTo>
                <a:lnTo>
                  <a:pt x="529" y="555"/>
                </a:lnTo>
                <a:lnTo>
                  <a:pt x="531" y="544"/>
                </a:lnTo>
                <a:lnTo>
                  <a:pt x="533" y="531"/>
                </a:lnTo>
                <a:lnTo>
                  <a:pt x="533" y="518"/>
                </a:lnTo>
                <a:lnTo>
                  <a:pt x="539" y="512"/>
                </a:lnTo>
                <a:lnTo>
                  <a:pt x="543" y="503"/>
                </a:lnTo>
                <a:lnTo>
                  <a:pt x="547" y="495"/>
                </a:lnTo>
                <a:lnTo>
                  <a:pt x="550" y="487"/>
                </a:lnTo>
                <a:lnTo>
                  <a:pt x="553" y="478"/>
                </a:lnTo>
                <a:lnTo>
                  <a:pt x="555" y="469"/>
                </a:lnTo>
                <a:lnTo>
                  <a:pt x="556" y="461"/>
                </a:lnTo>
                <a:lnTo>
                  <a:pt x="556" y="451"/>
                </a:lnTo>
                <a:lnTo>
                  <a:pt x="556" y="442"/>
                </a:lnTo>
                <a:lnTo>
                  <a:pt x="555" y="435"/>
                </a:lnTo>
                <a:lnTo>
                  <a:pt x="561" y="422"/>
                </a:lnTo>
                <a:lnTo>
                  <a:pt x="566" y="408"/>
                </a:lnTo>
                <a:lnTo>
                  <a:pt x="569" y="394"/>
                </a:lnTo>
                <a:lnTo>
                  <a:pt x="569" y="380"/>
                </a:lnTo>
                <a:lnTo>
                  <a:pt x="569" y="366"/>
                </a:lnTo>
                <a:lnTo>
                  <a:pt x="566" y="354"/>
                </a:lnTo>
                <a:close/>
                <a:moveTo>
                  <a:pt x="90" y="528"/>
                </a:moveTo>
                <a:lnTo>
                  <a:pt x="86" y="531"/>
                </a:lnTo>
                <a:lnTo>
                  <a:pt x="82" y="533"/>
                </a:lnTo>
                <a:lnTo>
                  <a:pt x="77" y="535"/>
                </a:lnTo>
                <a:lnTo>
                  <a:pt x="73" y="535"/>
                </a:lnTo>
                <a:lnTo>
                  <a:pt x="69" y="535"/>
                </a:lnTo>
                <a:lnTo>
                  <a:pt x="63" y="533"/>
                </a:lnTo>
                <a:lnTo>
                  <a:pt x="60" y="531"/>
                </a:lnTo>
                <a:lnTo>
                  <a:pt x="56" y="528"/>
                </a:lnTo>
                <a:lnTo>
                  <a:pt x="53" y="525"/>
                </a:lnTo>
                <a:lnTo>
                  <a:pt x="50" y="520"/>
                </a:lnTo>
                <a:lnTo>
                  <a:pt x="49" y="516"/>
                </a:lnTo>
                <a:lnTo>
                  <a:pt x="48" y="510"/>
                </a:lnTo>
                <a:lnTo>
                  <a:pt x="49" y="506"/>
                </a:lnTo>
                <a:lnTo>
                  <a:pt x="50" y="502"/>
                </a:lnTo>
                <a:lnTo>
                  <a:pt x="53" y="498"/>
                </a:lnTo>
                <a:lnTo>
                  <a:pt x="56" y="494"/>
                </a:lnTo>
                <a:lnTo>
                  <a:pt x="60" y="491"/>
                </a:lnTo>
                <a:lnTo>
                  <a:pt x="63" y="489"/>
                </a:lnTo>
                <a:lnTo>
                  <a:pt x="69" y="487"/>
                </a:lnTo>
                <a:lnTo>
                  <a:pt x="73" y="487"/>
                </a:lnTo>
                <a:lnTo>
                  <a:pt x="77" y="487"/>
                </a:lnTo>
                <a:lnTo>
                  <a:pt x="82" y="489"/>
                </a:lnTo>
                <a:lnTo>
                  <a:pt x="86" y="491"/>
                </a:lnTo>
                <a:lnTo>
                  <a:pt x="90" y="494"/>
                </a:lnTo>
                <a:lnTo>
                  <a:pt x="94" y="498"/>
                </a:lnTo>
                <a:lnTo>
                  <a:pt x="96" y="502"/>
                </a:lnTo>
                <a:lnTo>
                  <a:pt x="97" y="506"/>
                </a:lnTo>
                <a:lnTo>
                  <a:pt x="98" y="510"/>
                </a:lnTo>
                <a:lnTo>
                  <a:pt x="97" y="516"/>
                </a:lnTo>
                <a:lnTo>
                  <a:pt x="96" y="520"/>
                </a:lnTo>
                <a:lnTo>
                  <a:pt x="94" y="525"/>
                </a:lnTo>
                <a:lnTo>
                  <a:pt x="90" y="528"/>
                </a:lnTo>
                <a:close/>
                <a:moveTo>
                  <a:pt x="528" y="323"/>
                </a:moveTo>
                <a:lnTo>
                  <a:pt x="523" y="330"/>
                </a:lnTo>
                <a:lnTo>
                  <a:pt x="518" y="336"/>
                </a:lnTo>
                <a:lnTo>
                  <a:pt x="516" y="338"/>
                </a:lnTo>
                <a:lnTo>
                  <a:pt x="513" y="339"/>
                </a:lnTo>
                <a:lnTo>
                  <a:pt x="511" y="340"/>
                </a:lnTo>
                <a:lnTo>
                  <a:pt x="507" y="341"/>
                </a:lnTo>
                <a:lnTo>
                  <a:pt x="513" y="349"/>
                </a:lnTo>
                <a:lnTo>
                  <a:pt x="517" y="358"/>
                </a:lnTo>
                <a:lnTo>
                  <a:pt x="519" y="370"/>
                </a:lnTo>
                <a:lnTo>
                  <a:pt x="520" y="380"/>
                </a:lnTo>
                <a:lnTo>
                  <a:pt x="520" y="386"/>
                </a:lnTo>
                <a:lnTo>
                  <a:pt x="519" y="393"/>
                </a:lnTo>
                <a:lnTo>
                  <a:pt x="518" y="398"/>
                </a:lnTo>
                <a:lnTo>
                  <a:pt x="516" y="405"/>
                </a:lnTo>
                <a:lnTo>
                  <a:pt x="513" y="410"/>
                </a:lnTo>
                <a:lnTo>
                  <a:pt x="509" y="415"/>
                </a:lnTo>
                <a:lnTo>
                  <a:pt x="505" y="420"/>
                </a:lnTo>
                <a:lnTo>
                  <a:pt x="501" y="425"/>
                </a:lnTo>
                <a:lnTo>
                  <a:pt x="503" y="432"/>
                </a:lnTo>
                <a:lnTo>
                  <a:pt x="505" y="438"/>
                </a:lnTo>
                <a:lnTo>
                  <a:pt x="507" y="445"/>
                </a:lnTo>
                <a:lnTo>
                  <a:pt x="507" y="451"/>
                </a:lnTo>
                <a:lnTo>
                  <a:pt x="507" y="459"/>
                </a:lnTo>
                <a:lnTo>
                  <a:pt x="505" y="465"/>
                </a:lnTo>
                <a:lnTo>
                  <a:pt x="503" y="473"/>
                </a:lnTo>
                <a:lnTo>
                  <a:pt x="501" y="479"/>
                </a:lnTo>
                <a:lnTo>
                  <a:pt x="496" y="486"/>
                </a:lnTo>
                <a:lnTo>
                  <a:pt x="493" y="491"/>
                </a:lnTo>
                <a:lnTo>
                  <a:pt x="488" y="495"/>
                </a:lnTo>
                <a:lnTo>
                  <a:pt x="482" y="500"/>
                </a:lnTo>
                <a:lnTo>
                  <a:pt x="484" y="510"/>
                </a:lnTo>
                <a:lnTo>
                  <a:pt x="485" y="520"/>
                </a:lnTo>
                <a:lnTo>
                  <a:pt x="485" y="528"/>
                </a:lnTo>
                <a:lnTo>
                  <a:pt x="484" y="535"/>
                </a:lnTo>
                <a:lnTo>
                  <a:pt x="481" y="542"/>
                </a:lnTo>
                <a:lnTo>
                  <a:pt x="480" y="548"/>
                </a:lnTo>
                <a:lnTo>
                  <a:pt x="477" y="554"/>
                </a:lnTo>
                <a:lnTo>
                  <a:pt x="474" y="559"/>
                </a:lnTo>
                <a:lnTo>
                  <a:pt x="471" y="563"/>
                </a:lnTo>
                <a:lnTo>
                  <a:pt x="466" y="568"/>
                </a:lnTo>
                <a:lnTo>
                  <a:pt x="461" y="572"/>
                </a:lnTo>
                <a:lnTo>
                  <a:pt x="455" y="575"/>
                </a:lnTo>
                <a:lnTo>
                  <a:pt x="450" y="577"/>
                </a:lnTo>
                <a:lnTo>
                  <a:pt x="444" y="580"/>
                </a:lnTo>
                <a:lnTo>
                  <a:pt x="436" y="582"/>
                </a:lnTo>
                <a:lnTo>
                  <a:pt x="428" y="583"/>
                </a:lnTo>
                <a:lnTo>
                  <a:pt x="420" y="584"/>
                </a:lnTo>
                <a:lnTo>
                  <a:pt x="411" y="584"/>
                </a:lnTo>
                <a:lnTo>
                  <a:pt x="366" y="584"/>
                </a:lnTo>
                <a:lnTo>
                  <a:pt x="353" y="584"/>
                </a:lnTo>
                <a:lnTo>
                  <a:pt x="339" y="582"/>
                </a:lnTo>
                <a:lnTo>
                  <a:pt x="324" y="580"/>
                </a:lnTo>
                <a:lnTo>
                  <a:pt x="307" y="577"/>
                </a:lnTo>
                <a:lnTo>
                  <a:pt x="291" y="573"/>
                </a:lnTo>
                <a:lnTo>
                  <a:pt x="273" y="569"/>
                </a:lnTo>
                <a:lnTo>
                  <a:pt x="255" y="562"/>
                </a:lnTo>
                <a:lnTo>
                  <a:pt x="235" y="556"/>
                </a:lnTo>
                <a:lnTo>
                  <a:pt x="232" y="555"/>
                </a:lnTo>
                <a:lnTo>
                  <a:pt x="224" y="553"/>
                </a:lnTo>
                <a:lnTo>
                  <a:pt x="216" y="549"/>
                </a:lnTo>
                <a:lnTo>
                  <a:pt x="210" y="547"/>
                </a:lnTo>
                <a:lnTo>
                  <a:pt x="205" y="546"/>
                </a:lnTo>
                <a:lnTo>
                  <a:pt x="197" y="543"/>
                </a:lnTo>
                <a:lnTo>
                  <a:pt x="189" y="541"/>
                </a:lnTo>
                <a:lnTo>
                  <a:pt x="183" y="539"/>
                </a:lnTo>
                <a:lnTo>
                  <a:pt x="177" y="537"/>
                </a:lnTo>
                <a:lnTo>
                  <a:pt x="170" y="536"/>
                </a:lnTo>
                <a:lnTo>
                  <a:pt x="164" y="535"/>
                </a:lnTo>
                <a:lnTo>
                  <a:pt x="158" y="535"/>
                </a:lnTo>
                <a:lnTo>
                  <a:pt x="147" y="535"/>
                </a:lnTo>
                <a:lnTo>
                  <a:pt x="147" y="292"/>
                </a:lnTo>
                <a:lnTo>
                  <a:pt x="158" y="292"/>
                </a:lnTo>
                <a:lnTo>
                  <a:pt x="165" y="291"/>
                </a:lnTo>
                <a:lnTo>
                  <a:pt x="171" y="288"/>
                </a:lnTo>
                <a:lnTo>
                  <a:pt x="179" y="284"/>
                </a:lnTo>
                <a:lnTo>
                  <a:pt x="187" y="278"/>
                </a:lnTo>
                <a:lnTo>
                  <a:pt x="194" y="272"/>
                </a:lnTo>
                <a:lnTo>
                  <a:pt x="202" y="264"/>
                </a:lnTo>
                <a:lnTo>
                  <a:pt x="209" y="257"/>
                </a:lnTo>
                <a:lnTo>
                  <a:pt x="217" y="248"/>
                </a:lnTo>
                <a:lnTo>
                  <a:pt x="224" y="238"/>
                </a:lnTo>
                <a:lnTo>
                  <a:pt x="230" y="232"/>
                </a:lnTo>
                <a:lnTo>
                  <a:pt x="235" y="224"/>
                </a:lnTo>
                <a:lnTo>
                  <a:pt x="242" y="216"/>
                </a:lnTo>
                <a:lnTo>
                  <a:pt x="248" y="208"/>
                </a:lnTo>
                <a:lnTo>
                  <a:pt x="250" y="205"/>
                </a:lnTo>
                <a:lnTo>
                  <a:pt x="260" y="193"/>
                </a:lnTo>
                <a:lnTo>
                  <a:pt x="269" y="183"/>
                </a:lnTo>
                <a:lnTo>
                  <a:pt x="275" y="176"/>
                </a:lnTo>
                <a:lnTo>
                  <a:pt x="280" y="170"/>
                </a:lnTo>
                <a:lnTo>
                  <a:pt x="287" y="162"/>
                </a:lnTo>
                <a:lnTo>
                  <a:pt x="293" y="152"/>
                </a:lnTo>
                <a:lnTo>
                  <a:pt x="299" y="140"/>
                </a:lnTo>
                <a:lnTo>
                  <a:pt x="303" y="128"/>
                </a:lnTo>
                <a:lnTo>
                  <a:pt x="306" y="116"/>
                </a:lnTo>
                <a:lnTo>
                  <a:pt x="310" y="103"/>
                </a:lnTo>
                <a:lnTo>
                  <a:pt x="312" y="93"/>
                </a:lnTo>
                <a:lnTo>
                  <a:pt x="314" y="81"/>
                </a:lnTo>
                <a:lnTo>
                  <a:pt x="317" y="70"/>
                </a:lnTo>
                <a:lnTo>
                  <a:pt x="320" y="61"/>
                </a:lnTo>
                <a:lnTo>
                  <a:pt x="324" y="54"/>
                </a:lnTo>
                <a:lnTo>
                  <a:pt x="329" y="48"/>
                </a:lnTo>
                <a:lnTo>
                  <a:pt x="338" y="48"/>
                </a:lnTo>
                <a:lnTo>
                  <a:pt x="345" y="49"/>
                </a:lnTo>
                <a:lnTo>
                  <a:pt x="353" y="50"/>
                </a:lnTo>
                <a:lnTo>
                  <a:pt x="359" y="53"/>
                </a:lnTo>
                <a:lnTo>
                  <a:pt x="365" y="55"/>
                </a:lnTo>
                <a:lnTo>
                  <a:pt x="370" y="58"/>
                </a:lnTo>
                <a:lnTo>
                  <a:pt x="374" y="62"/>
                </a:lnTo>
                <a:lnTo>
                  <a:pt x="378" y="67"/>
                </a:lnTo>
                <a:lnTo>
                  <a:pt x="380" y="71"/>
                </a:lnTo>
                <a:lnTo>
                  <a:pt x="383" y="76"/>
                </a:lnTo>
                <a:lnTo>
                  <a:pt x="385" y="83"/>
                </a:lnTo>
                <a:lnTo>
                  <a:pt x="386" y="89"/>
                </a:lnTo>
                <a:lnTo>
                  <a:pt x="388" y="104"/>
                </a:lnTo>
                <a:lnTo>
                  <a:pt x="390" y="122"/>
                </a:lnTo>
                <a:lnTo>
                  <a:pt x="388" y="134"/>
                </a:lnTo>
                <a:lnTo>
                  <a:pt x="385" y="148"/>
                </a:lnTo>
                <a:lnTo>
                  <a:pt x="380" y="164"/>
                </a:lnTo>
                <a:lnTo>
                  <a:pt x="371" y="182"/>
                </a:lnTo>
                <a:lnTo>
                  <a:pt x="364" y="201"/>
                </a:lnTo>
                <a:lnTo>
                  <a:pt x="357" y="217"/>
                </a:lnTo>
                <a:lnTo>
                  <a:pt x="354" y="231"/>
                </a:lnTo>
                <a:lnTo>
                  <a:pt x="353" y="243"/>
                </a:lnTo>
                <a:lnTo>
                  <a:pt x="487" y="243"/>
                </a:lnTo>
                <a:lnTo>
                  <a:pt x="496" y="244"/>
                </a:lnTo>
                <a:lnTo>
                  <a:pt x="505" y="247"/>
                </a:lnTo>
                <a:lnTo>
                  <a:pt x="514" y="251"/>
                </a:lnTo>
                <a:lnTo>
                  <a:pt x="521" y="258"/>
                </a:lnTo>
                <a:lnTo>
                  <a:pt x="528" y="265"/>
                </a:lnTo>
                <a:lnTo>
                  <a:pt x="532" y="274"/>
                </a:lnTo>
                <a:lnTo>
                  <a:pt x="535" y="283"/>
                </a:lnTo>
                <a:lnTo>
                  <a:pt x="535" y="291"/>
                </a:lnTo>
                <a:lnTo>
                  <a:pt x="535" y="299"/>
                </a:lnTo>
                <a:lnTo>
                  <a:pt x="533" y="306"/>
                </a:lnTo>
                <a:lnTo>
                  <a:pt x="531" y="314"/>
                </a:lnTo>
                <a:lnTo>
                  <a:pt x="528" y="3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55">
            <a:extLst>
              <a:ext uri="{FF2B5EF4-FFF2-40B4-BE49-F238E27FC236}">
                <a16:creationId xmlns:a16="http://schemas.microsoft.com/office/drawing/2014/main" id="{F1416B4C-1967-B759-25C1-86C60B50FBA1}"/>
              </a:ext>
            </a:extLst>
          </p:cNvPr>
          <p:cNvSpPr>
            <a:spLocks noEditPoints="1"/>
          </p:cNvSpPr>
          <p:nvPr/>
        </p:nvSpPr>
        <p:spPr bwMode="auto">
          <a:xfrm>
            <a:off x="2410511" y="4036444"/>
            <a:ext cx="345405" cy="317708"/>
          </a:xfrm>
          <a:custGeom>
            <a:avLst/>
            <a:gdLst>
              <a:gd name="T0" fmla="*/ 603 w 634"/>
              <a:gd name="T1" fmla="*/ 99 h 586"/>
              <a:gd name="T2" fmla="*/ 487 w 634"/>
              <a:gd name="T3" fmla="*/ 55 h 586"/>
              <a:gd name="T4" fmla="*/ 480 w 634"/>
              <a:gd name="T5" fmla="*/ 33 h 586"/>
              <a:gd name="T6" fmla="*/ 464 w 634"/>
              <a:gd name="T7" fmla="*/ 14 h 586"/>
              <a:gd name="T8" fmla="*/ 443 w 634"/>
              <a:gd name="T9" fmla="*/ 4 h 586"/>
              <a:gd name="T10" fmla="*/ 207 w 634"/>
              <a:gd name="T11" fmla="*/ 0 h 586"/>
              <a:gd name="T12" fmla="*/ 183 w 634"/>
              <a:gd name="T13" fmla="*/ 6 h 586"/>
              <a:gd name="T14" fmla="*/ 164 w 634"/>
              <a:gd name="T15" fmla="*/ 19 h 586"/>
              <a:gd name="T16" fmla="*/ 151 w 634"/>
              <a:gd name="T17" fmla="*/ 38 h 586"/>
              <a:gd name="T18" fmla="*/ 146 w 634"/>
              <a:gd name="T19" fmla="*/ 62 h 586"/>
              <a:gd name="T20" fmla="*/ 22 w 634"/>
              <a:gd name="T21" fmla="*/ 101 h 586"/>
              <a:gd name="T22" fmla="*/ 3 w 634"/>
              <a:gd name="T23" fmla="*/ 120 h 586"/>
              <a:gd name="T24" fmla="*/ 1 w 634"/>
              <a:gd name="T25" fmla="*/ 197 h 586"/>
              <a:gd name="T26" fmla="*/ 24 w 634"/>
              <a:gd name="T27" fmla="*/ 251 h 586"/>
              <a:gd name="T28" fmla="*/ 72 w 634"/>
              <a:gd name="T29" fmla="*/ 297 h 586"/>
              <a:gd name="T30" fmla="*/ 144 w 634"/>
              <a:gd name="T31" fmla="*/ 331 h 586"/>
              <a:gd name="T32" fmla="*/ 215 w 634"/>
              <a:gd name="T33" fmla="*/ 351 h 586"/>
              <a:gd name="T34" fmla="*/ 249 w 634"/>
              <a:gd name="T35" fmla="*/ 384 h 586"/>
              <a:gd name="T36" fmla="*/ 264 w 634"/>
              <a:gd name="T37" fmla="*/ 413 h 586"/>
              <a:gd name="T38" fmla="*/ 267 w 634"/>
              <a:gd name="T39" fmla="*/ 448 h 586"/>
              <a:gd name="T40" fmla="*/ 253 w 634"/>
              <a:gd name="T41" fmla="*/ 476 h 586"/>
              <a:gd name="T42" fmla="*/ 231 w 634"/>
              <a:gd name="T43" fmla="*/ 487 h 586"/>
              <a:gd name="T44" fmla="*/ 198 w 634"/>
              <a:gd name="T45" fmla="*/ 490 h 586"/>
              <a:gd name="T46" fmla="*/ 173 w 634"/>
              <a:gd name="T47" fmla="*/ 501 h 586"/>
              <a:gd name="T48" fmla="*/ 155 w 634"/>
              <a:gd name="T49" fmla="*/ 520 h 586"/>
              <a:gd name="T50" fmla="*/ 146 w 634"/>
              <a:gd name="T51" fmla="*/ 542 h 586"/>
              <a:gd name="T52" fmla="*/ 150 w 634"/>
              <a:gd name="T53" fmla="*/ 581 h 586"/>
              <a:gd name="T54" fmla="*/ 479 w 634"/>
              <a:gd name="T55" fmla="*/ 584 h 586"/>
              <a:gd name="T56" fmla="*/ 487 w 634"/>
              <a:gd name="T57" fmla="*/ 549 h 586"/>
              <a:gd name="T58" fmla="*/ 481 w 634"/>
              <a:gd name="T59" fmla="*/ 524 h 586"/>
              <a:gd name="T60" fmla="*/ 465 w 634"/>
              <a:gd name="T61" fmla="*/ 505 h 586"/>
              <a:gd name="T62" fmla="*/ 441 w 634"/>
              <a:gd name="T63" fmla="*/ 492 h 586"/>
              <a:gd name="T64" fmla="*/ 414 w 634"/>
              <a:gd name="T65" fmla="*/ 487 h 586"/>
              <a:gd name="T66" fmla="*/ 383 w 634"/>
              <a:gd name="T67" fmla="*/ 480 h 586"/>
              <a:gd name="T68" fmla="*/ 368 w 634"/>
              <a:gd name="T69" fmla="*/ 458 h 586"/>
              <a:gd name="T70" fmla="*/ 367 w 634"/>
              <a:gd name="T71" fmla="*/ 420 h 586"/>
              <a:gd name="T72" fmla="*/ 379 w 634"/>
              <a:gd name="T73" fmla="*/ 391 h 586"/>
              <a:gd name="T74" fmla="*/ 410 w 634"/>
              <a:gd name="T75" fmla="*/ 361 h 586"/>
              <a:gd name="T76" fmla="*/ 468 w 634"/>
              <a:gd name="T77" fmla="*/ 336 h 586"/>
              <a:gd name="T78" fmla="*/ 545 w 634"/>
              <a:gd name="T79" fmla="*/ 307 h 586"/>
              <a:gd name="T80" fmla="*/ 599 w 634"/>
              <a:gd name="T81" fmla="*/ 264 h 586"/>
              <a:gd name="T82" fmla="*/ 629 w 634"/>
              <a:gd name="T83" fmla="*/ 211 h 586"/>
              <a:gd name="T84" fmla="*/ 632 w 634"/>
              <a:gd name="T85" fmla="*/ 128 h 586"/>
              <a:gd name="T86" fmla="*/ 85 w 634"/>
              <a:gd name="T87" fmla="*/ 245 h 586"/>
              <a:gd name="T88" fmla="*/ 58 w 634"/>
              <a:gd name="T89" fmla="*/ 214 h 586"/>
              <a:gd name="T90" fmla="*/ 48 w 634"/>
              <a:gd name="T91" fmla="*/ 183 h 586"/>
              <a:gd name="T92" fmla="*/ 148 w 634"/>
              <a:gd name="T93" fmla="*/ 185 h 586"/>
              <a:gd name="T94" fmla="*/ 162 w 634"/>
              <a:gd name="T95" fmla="*/ 256 h 586"/>
              <a:gd name="T96" fmla="*/ 149 w 634"/>
              <a:gd name="T97" fmla="*/ 281 h 586"/>
              <a:gd name="T98" fmla="*/ 103 w 634"/>
              <a:gd name="T99" fmla="*/ 259 h 586"/>
              <a:gd name="T100" fmla="*/ 584 w 634"/>
              <a:gd name="T101" fmla="*/ 190 h 586"/>
              <a:gd name="T102" fmla="*/ 570 w 634"/>
              <a:gd name="T103" fmla="*/ 222 h 586"/>
              <a:gd name="T104" fmla="*/ 540 w 634"/>
              <a:gd name="T105" fmla="*/ 253 h 586"/>
              <a:gd name="T106" fmla="*/ 496 w 634"/>
              <a:gd name="T107" fmla="*/ 277 h 586"/>
              <a:gd name="T108" fmla="*/ 465 w 634"/>
              <a:gd name="T109" fmla="*/ 272 h 586"/>
              <a:gd name="T110" fmla="*/ 483 w 634"/>
              <a:gd name="T111" fmla="*/ 204 h 586"/>
              <a:gd name="T112" fmla="*/ 584 w 634"/>
              <a:gd name="T113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4" h="586">
                <a:moveTo>
                  <a:pt x="623" y="108"/>
                </a:moveTo>
                <a:lnTo>
                  <a:pt x="616" y="104"/>
                </a:lnTo>
                <a:lnTo>
                  <a:pt x="611" y="101"/>
                </a:lnTo>
                <a:lnTo>
                  <a:pt x="603" y="99"/>
                </a:lnTo>
                <a:lnTo>
                  <a:pt x="597" y="99"/>
                </a:lnTo>
                <a:lnTo>
                  <a:pt x="487" y="99"/>
                </a:lnTo>
                <a:lnTo>
                  <a:pt x="487" y="62"/>
                </a:lnTo>
                <a:lnTo>
                  <a:pt x="487" y="55"/>
                </a:lnTo>
                <a:lnTo>
                  <a:pt x="486" y="50"/>
                </a:lnTo>
                <a:lnTo>
                  <a:pt x="485" y="43"/>
                </a:lnTo>
                <a:lnTo>
                  <a:pt x="482" y="38"/>
                </a:lnTo>
                <a:lnTo>
                  <a:pt x="480" y="33"/>
                </a:lnTo>
                <a:lnTo>
                  <a:pt x="477" y="28"/>
                </a:lnTo>
                <a:lnTo>
                  <a:pt x="474" y="23"/>
                </a:lnTo>
                <a:lnTo>
                  <a:pt x="469" y="19"/>
                </a:lnTo>
                <a:lnTo>
                  <a:pt x="464" y="14"/>
                </a:lnTo>
                <a:lnTo>
                  <a:pt x="460" y="11"/>
                </a:lnTo>
                <a:lnTo>
                  <a:pt x="454" y="8"/>
                </a:lnTo>
                <a:lnTo>
                  <a:pt x="449" y="6"/>
                </a:lnTo>
                <a:lnTo>
                  <a:pt x="443" y="4"/>
                </a:lnTo>
                <a:lnTo>
                  <a:pt x="438" y="1"/>
                </a:lnTo>
                <a:lnTo>
                  <a:pt x="433" y="1"/>
                </a:lnTo>
                <a:lnTo>
                  <a:pt x="426" y="0"/>
                </a:lnTo>
                <a:lnTo>
                  <a:pt x="207" y="0"/>
                </a:lnTo>
                <a:lnTo>
                  <a:pt x="200" y="1"/>
                </a:lnTo>
                <a:lnTo>
                  <a:pt x="195" y="1"/>
                </a:lnTo>
                <a:lnTo>
                  <a:pt x="189" y="4"/>
                </a:lnTo>
                <a:lnTo>
                  <a:pt x="183" y="6"/>
                </a:lnTo>
                <a:lnTo>
                  <a:pt x="178" y="8"/>
                </a:lnTo>
                <a:lnTo>
                  <a:pt x="173" y="11"/>
                </a:lnTo>
                <a:lnTo>
                  <a:pt x="168" y="14"/>
                </a:lnTo>
                <a:lnTo>
                  <a:pt x="164" y="19"/>
                </a:lnTo>
                <a:lnTo>
                  <a:pt x="159" y="23"/>
                </a:lnTo>
                <a:lnTo>
                  <a:pt x="156" y="28"/>
                </a:lnTo>
                <a:lnTo>
                  <a:pt x="153" y="33"/>
                </a:lnTo>
                <a:lnTo>
                  <a:pt x="151" y="38"/>
                </a:lnTo>
                <a:lnTo>
                  <a:pt x="149" y="43"/>
                </a:lnTo>
                <a:lnTo>
                  <a:pt x="148" y="50"/>
                </a:lnTo>
                <a:lnTo>
                  <a:pt x="146" y="55"/>
                </a:lnTo>
                <a:lnTo>
                  <a:pt x="146" y="62"/>
                </a:lnTo>
                <a:lnTo>
                  <a:pt x="146" y="99"/>
                </a:lnTo>
                <a:lnTo>
                  <a:pt x="36" y="99"/>
                </a:lnTo>
                <a:lnTo>
                  <a:pt x="29" y="99"/>
                </a:lnTo>
                <a:lnTo>
                  <a:pt x="22" y="101"/>
                </a:lnTo>
                <a:lnTo>
                  <a:pt x="16" y="104"/>
                </a:lnTo>
                <a:lnTo>
                  <a:pt x="10" y="108"/>
                </a:lnTo>
                <a:lnTo>
                  <a:pt x="6" y="115"/>
                </a:lnTo>
                <a:lnTo>
                  <a:pt x="3" y="120"/>
                </a:lnTo>
                <a:lnTo>
                  <a:pt x="1" y="128"/>
                </a:lnTo>
                <a:lnTo>
                  <a:pt x="0" y="134"/>
                </a:lnTo>
                <a:lnTo>
                  <a:pt x="0" y="183"/>
                </a:lnTo>
                <a:lnTo>
                  <a:pt x="1" y="197"/>
                </a:lnTo>
                <a:lnTo>
                  <a:pt x="4" y="211"/>
                </a:lnTo>
                <a:lnTo>
                  <a:pt x="8" y="224"/>
                </a:lnTo>
                <a:lnTo>
                  <a:pt x="16" y="238"/>
                </a:lnTo>
                <a:lnTo>
                  <a:pt x="24" y="251"/>
                </a:lnTo>
                <a:lnTo>
                  <a:pt x="34" y="264"/>
                </a:lnTo>
                <a:lnTo>
                  <a:pt x="46" y="276"/>
                </a:lnTo>
                <a:lnTo>
                  <a:pt x="58" y="287"/>
                </a:lnTo>
                <a:lnTo>
                  <a:pt x="72" y="297"/>
                </a:lnTo>
                <a:lnTo>
                  <a:pt x="88" y="307"/>
                </a:lnTo>
                <a:lnTo>
                  <a:pt x="105" y="317"/>
                </a:lnTo>
                <a:lnTo>
                  <a:pt x="124" y="324"/>
                </a:lnTo>
                <a:lnTo>
                  <a:pt x="144" y="331"/>
                </a:lnTo>
                <a:lnTo>
                  <a:pt x="164" y="336"/>
                </a:lnTo>
                <a:lnTo>
                  <a:pt x="185" y="339"/>
                </a:lnTo>
                <a:lnTo>
                  <a:pt x="206" y="341"/>
                </a:lnTo>
                <a:lnTo>
                  <a:pt x="215" y="351"/>
                </a:lnTo>
                <a:lnTo>
                  <a:pt x="223" y="361"/>
                </a:lnTo>
                <a:lnTo>
                  <a:pt x="233" y="370"/>
                </a:lnTo>
                <a:lnTo>
                  <a:pt x="243" y="377"/>
                </a:lnTo>
                <a:lnTo>
                  <a:pt x="249" y="384"/>
                </a:lnTo>
                <a:lnTo>
                  <a:pt x="254" y="391"/>
                </a:lnTo>
                <a:lnTo>
                  <a:pt x="259" y="398"/>
                </a:lnTo>
                <a:lnTo>
                  <a:pt x="262" y="405"/>
                </a:lnTo>
                <a:lnTo>
                  <a:pt x="264" y="413"/>
                </a:lnTo>
                <a:lnTo>
                  <a:pt x="266" y="420"/>
                </a:lnTo>
                <a:lnTo>
                  <a:pt x="267" y="430"/>
                </a:lnTo>
                <a:lnTo>
                  <a:pt x="267" y="439"/>
                </a:lnTo>
                <a:lnTo>
                  <a:pt x="267" y="448"/>
                </a:lnTo>
                <a:lnTo>
                  <a:pt x="265" y="458"/>
                </a:lnTo>
                <a:lnTo>
                  <a:pt x="261" y="466"/>
                </a:lnTo>
                <a:lnTo>
                  <a:pt x="257" y="473"/>
                </a:lnTo>
                <a:lnTo>
                  <a:pt x="253" y="476"/>
                </a:lnTo>
                <a:lnTo>
                  <a:pt x="249" y="480"/>
                </a:lnTo>
                <a:lnTo>
                  <a:pt x="246" y="482"/>
                </a:lnTo>
                <a:lnTo>
                  <a:pt x="242" y="484"/>
                </a:lnTo>
                <a:lnTo>
                  <a:pt x="231" y="487"/>
                </a:lnTo>
                <a:lnTo>
                  <a:pt x="219" y="487"/>
                </a:lnTo>
                <a:lnTo>
                  <a:pt x="212" y="488"/>
                </a:lnTo>
                <a:lnTo>
                  <a:pt x="205" y="488"/>
                </a:lnTo>
                <a:lnTo>
                  <a:pt x="198" y="490"/>
                </a:lnTo>
                <a:lnTo>
                  <a:pt x="192" y="492"/>
                </a:lnTo>
                <a:lnTo>
                  <a:pt x="185" y="495"/>
                </a:lnTo>
                <a:lnTo>
                  <a:pt x="180" y="497"/>
                </a:lnTo>
                <a:lnTo>
                  <a:pt x="173" y="501"/>
                </a:lnTo>
                <a:lnTo>
                  <a:pt x="168" y="505"/>
                </a:lnTo>
                <a:lnTo>
                  <a:pt x="163" y="510"/>
                </a:lnTo>
                <a:lnTo>
                  <a:pt x="158" y="514"/>
                </a:lnTo>
                <a:lnTo>
                  <a:pt x="155" y="520"/>
                </a:lnTo>
                <a:lnTo>
                  <a:pt x="152" y="524"/>
                </a:lnTo>
                <a:lnTo>
                  <a:pt x="149" y="530"/>
                </a:lnTo>
                <a:lnTo>
                  <a:pt x="148" y="536"/>
                </a:lnTo>
                <a:lnTo>
                  <a:pt x="146" y="542"/>
                </a:lnTo>
                <a:lnTo>
                  <a:pt x="146" y="549"/>
                </a:lnTo>
                <a:lnTo>
                  <a:pt x="146" y="573"/>
                </a:lnTo>
                <a:lnTo>
                  <a:pt x="146" y="578"/>
                </a:lnTo>
                <a:lnTo>
                  <a:pt x="150" y="581"/>
                </a:lnTo>
                <a:lnTo>
                  <a:pt x="153" y="584"/>
                </a:lnTo>
                <a:lnTo>
                  <a:pt x="158" y="586"/>
                </a:lnTo>
                <a:lnTo>
                  <a:pt x="475" y="586"/>
                </a:lnTo>
                <a:lnTo>
                  <a:pt x="479" y="584"/>
                </a:lnTo>
                <a:lnTo>
                  <a:pt x="483" y="581"/>
                </a:lnTo>
                <a:lnTo>
                  <a:pt x="486" y="578"/>
                </a:lnTo>
                <a:lnTo>
                  <a:pt x="487" y="573"/>
                </a:lnTo>
                <a:lnTo>
                  <a:pt x="487" y="549"/>
                </a:lnTo>
                <a:lnTo>
                  <a:pt x="487" y="542"/>
                </a:lnTo>
                <a:lnTo>
                  <a:pt x="486" y="536"/>
                </a:lnTo>
                <a:lnTo>
                  <a:pt x="483" y="530"/>
                </a:lnTo>
                <a:lnTo>
                  <a:pt x="481" y="524"/>
                </a:lnTo>
                <a:lnTo>
                  <a:pt x="478" y="520"/>
                </a:lnTo>
                <a:lnTo>
                  <a:pt x="475" y="514"/>
                </a:lnTo>
                <a:lnTo>
                  <a:pt x="469" y="510"/>
                </a:lnTo>
                <a:lnTo>
                  <a:pt x="465" y="505"/>
                </a:lnTo>
                <a:lnTo>
                  <a:pt x="459" y="501"/>
                </a:lnTo>
                <a:lnTo>
                  <a:pt x="453" y="497"/>
                </a:lnTo>
                <a:lnTo>
                  <a:pt x="447" y="495"/>
                </a:lnTo>
                <a:lnTo>
                  <a:pt x="441" y="492"/>
                </a:lnTo>
                <a:lnTo>
                  <a:pt x="435" y="490"/>
                </a:lnTo>
                <a:lnTo>
                  <a:pt x="427" y="488"/>
                </a:lnTo>
                <a:lnTo>
                  <a:pt x="421" y="488"/>
                </a:lnTo>
                <a:lnTo>
                  <a:pt x="414" y="487"/>
                </a:lnTo>
                <a:lnTo>
                  <a:pt x="402" y="487"/>
                </a:lnTo>
                <a:lnTo>
                  <a:pt x="392" y="484"/>
                </a:lnTo>
                <a:lnTo>
                  <a:pt x="387" y="482"/>
                </a:lnTo>
                <a:lnTo>
                  <a:pt x="383" y="480"/>
                </a:lnTo>
                <a:lnTo>
                  <a:pt x="380" y="476"/>
                </a:lnTo>
                <a:lnTo>
                  <a:pt x="377" y="473"/>
                </a:lnTo>
                <a:lnTo>
                  <a:pt x="372" y="466"/>
                </a:lnTo>
                <a:lnTo>
                  <a:pt x="368" y="458"/>
                </a:lnTo>
                <a:lnTo>
                  <a:pt x="366" y="448"/>
                </a:lnTo>
                <a:lnTo>
                  <a:pt x="366" y="439"/>
                </a:lnTo>
                <a:lnTo>
                  <a:pt x="366" y="430"/>
                </a:lnTo>
                <a:lnTo>
                  <a:pt x="367" y="420"/>
                </a:lnTo>
                <a:lnTo>
                  <a:pt x="368" y="413"/>
                </a:lnTo>
                <a:lnTo>
                  <a:pt x="371" y="405"/>
                </a:lnTo>
                <a:lnTo>
                  <a:pt x="374" y="398"/>
                </a:lnTo>
                <a:lnTo>
                  <a:pt x="379" y="391"/>
                </a:lnTo>
                <a:lnTo>
                  <a:pt x="384" y="384"/>
                </a:lnTo>
                <a:lnTo>
                  <a:pt x="391" y="377"/>
                </a:lnTo>
                <a:lnTo>
                  <a:pt x="400" y="370"/>
                </a:lnTo>
                <a:lnTo>
                  <a:pt x="410" y="361"/>
                </a:lnTo>
                <a:lnTo>
                  <a:pt x="419" y="351"/>
                </a:lnTo>
                <a:lnTo>
                  <a:pt x="427" y="341"/>
                </a:lnTo>
                <a:lnTo>
                  <a:pt x="448" y="339"/>
                </a:lnTo>
                <a:lnTo>
                  <a:pt x="468" y="336"/>
                </a:lnTo>
                <a:lnTo>
                  <a:pt x="489" y="331"/>
                </a:lnTo>
                <a:lnTo>
                  <a:pt x="508" y="324"/>
                </a:lnTo>
                <a:lnTo>
                  <a:pt x="528" y="317"/>
                </a:lnTo>
                <a:lnTo>
                  <a:pt x="545" y="307"/>
                </a:lnTo>
                <a:lnTo>
                  <a:pt x="560" y="297"/>
                </a:lnTo>
                <a:lnTo>
                  <a:pt x="574" y="287"/>
                </a:lnTo>
                <a:lnTo>
                  <a:pt x="587" y="276"/>
                </a:lnTo>
                <a:lnTo>
                  <a:pt x="599" y="264"/>
                </a:lnTo>
                <a:lnTo>
                  <a:pt x="609" y="251"/>
                </a:lnTo>
                <a:lnTo>
                  <a:pt x="617" y="238"/>
                </a:lnTo>
                <a:lnTo>
                  <a:pt x="624" y="224"/>
                </a:lnTo>
                <a:lnTo>
                  <a:pt x="629" y="211"/>
                </a:lnTo>
                <a:lnTo>
                  <a:pt x="632" y="197"/>
                </a:lnTo>
                <a:lnTo>
                  <a:pt x="634" y="183"/>
                </a:lnTo>
                <a:lnTo>
                  <a:pt x="634" y="134"/>
                </a:lnTo>
                <a:lnTo>
                  <a:pt x="632" y="128"/>
                </a:lnTo>
                <a:lnTo>
                  <a:pt x="630" y="120"/>
                </a:lnTo>
                <a:lnTo>
                  <a:pt x="627" y="115"/>
                </a:lnTo>
                <a:lnTo>
                  <a:pt x="623" y="108"/>
                </a:lnTo>
                <a:close/>
                <a:moveTo>
                  <a:pt x="85" y="245"/>
                </a:moveTo>
                <a:lnTo>
                  <a:pt x="76" y="237"/>
                </a:lnTo>
                <a:lnTo>
                  <a:pt x="69" y="229"/>
                </a:lnTo>
                <a:lnTo>
                  <a:pt x="62" y="222"/>
                </a:lnTo>
                <a:lnTo>
                  <a:pt x="58" y="214"/>
                </a:lnTo>
                <a:lnTo>
                  <a:pt x="54" y="205"/>
                </a:lnTo>
                <a:lnTo>
                  <a:pt x="50" y="198"/>
                </a:lnTo>
                <a:lnTo>
                  <a:pt x="49" y="190"/>
                </a:lnTo>
                <a:lnTo>
                  <a:pt x="48" y="183"/>
                </a:lnTo>
                <a:lnTo>
                  <a:pt x="48" y="147"/>
                </a:lnTo>
                <a:lnTo>
                  <a:pt x="146" y="147"/>
                </a:lnTo>
                <a:lnTo>
                  <a:pt x="146" y="167"/>
                </a:lnTo>
                <a:lnTo>
                  <a:pt x="148" y="185"/>
                </a:lnTo>
                <a:lnTo>
                  <a:pt x="150" y="204"/>
                </a:lnTo>
                <a:lnTo>
                  <a:pt x="153" y="222"/>
                </a:lnTo>
                <a:lnTo>
                  <a:pt x="157" y="239"/>
                </a:lnTo>
                <a:lnTo>
                  <a:pt x="162" y="256"/>
                </a:lnTo>
                <a:lnTo>
                  <a:pt x="168" y="272"/>
                </a:lnTo>
                <a:lnTo>
                  <a:pt x="175" y="287"/>
                </a:lnTo>
                <a:lnTo>
                  <a:pt x="161" y="285"/>
                </a:lnTo>
                <a:lnTo>
                  <a:pt x="149" y="281"/>
                </a:lnTo>
                <a:lnTo>
                  <a:pt x="137" y="277"/>
                </a:lnTo>
                <a:lnTo>
                  <a:pt x="125" y="271"/>
                </a:lnTo>
                <a:lnTo>
                  <a:pt x="114" y="266"/>
                </a:lnTo>
                <a:lnTo>
                  <a:pt x="103" y="259"/>
                </a:lnTo>
                <a:lnTo>
                  <a:pt x="94" y="253"/>
                </a:lnTo>
                <a:lnTo>
                  <a:pt x="85" y="245"/>
                </a:lnTo>
                <a:close/>
                <a:moveTo>
                  <a:pt x="584" y="183"/>
                </a:moveTo>
                <a:lnTo>
                  <a:pt x="584" y="190"/>
                </a:lnTo>
                <a:lnTo>
                  <a:pt x="582" y="198"/>
                </a:lnTo>
                <a:lnTo>
                  <a:pt x="580" y="205"/>
                </a:lnTo>
                <a:lnTo>
                  <a:pt x="575" y="214"/>
                </a:lnTo>
                <a:lnTo>
                  <a:pt x="570" y="222"/>
                </a:lnTo>
                <a:lnTo>
                  <a:pt x="564" y="229"/>
                </a:lnTo>
                <a:lnTo>
                  <a:pt x="557" y="237"/>
                </a:lnTo>
                <a:lnTo>
                  <a:pt x="548" y="245"/>
                </a:lnTo>
                <a:lnTo>
                  <a:pt x="540" y="253"/>
                </a:lnTo>
                <a:lnTo>
                  <a:pt x="529" y="259"/>
                </a:lnTo>
                <a:lnTo>
                  <a:pt x="519" y="266"/>
                </a:lnTo>
                <a:lnTo>
                  <a:pt x="508" y="271"/>
                </a:lnTo>
                <a:lnTo>
                  <a:pt x="496" y="277"/>
                </a:lnTo>
                <a:lnTo>
                  <a:pt x="485" y="281"/>
                </a:lnTo>
                <a:lnTo>
                  <a:pt x="472" y="285"/>
                </a:lnTo>
                <a:lnTo>
                  <a:pt x="459" y="287"/>
                </a:lnTo>
                <a:lnTo>
                  <a:pt x="465" y="272"/>
                </a:lnTo>
                <a:lnTo>
                  <a:pt x="472" y="256"/>
                </a:lnTo>
                <a:lnTo>
                  <a:pt x="476" y="239"/>
                </a:lnTo>
                <a:lnTo>
                  <a:pt x="480" y="222"/>
                </a:lnTo>
                <a:lnTo>
                  <a:pt x="483" y="204"/>
                </a:lnTo>
                <a:lnTo>
                  <a:pt x="486" y="185"/>
                </a:lnTo>
                <a:lnTo>
                  <a:pt x="487" y="167"/>
                </a:lnTo>
                <a:lnTo>
                  <a:pt x="487" y="147"/>
                </a:lnTo>
                <a:lnTo>
                  <a:pt x="584" y="147"/>
                </a:lnTo>
                <a:lnTo>
                  <a:pt x="584" y="1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85939A13-D47D-E100-7EE9-FAAAB4A2B860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036444"/>
            <a:ext cx="316078" cy="317708"/>
          </a:xfrm>
          <a:custGeom>
            <a:avLst/>
            <a:gdLst>
              <a:gd name="T0" fmla="*/ 535 w 584"/>
              <a:gd name="T1" fmla="*/ 19 h 586"/>
              <a:gd name="T2" fmla="*/ 507 w 584"/>
              <a:gd name="T3" fmla="*/ 6 h 586"/>
              <a:gd name="T4" fmla="*/ 475 w 584"/>
              <a:gd name="T5" fmla="*/ 0 h 586"/>
              <a:gd name="T6" fmla="*/ 88 w 584"/>
              <a:gd name="T7" fmla="*/ 2 h 586"/>
              <a:gd name="T8" fmla="*/ 58 w 584"/>
              <a:gd name="T9" fmla="*/ 13 h 586"/>
              <a:gd name="T10" fmla="*/ 32 w 584"/>
              <a:gd name="T11" fmla="*/ 33 h 586"/>
              <a:gd name="T12" fmla="*/ 13 w 584"/>
              <a:gd name="T13" fmla="*/ 59 h 586"/>
              <a:gd name="T14" fmla="*/ 2 w 584"/>
              <a:gd name="T15" fmla="*/ 89 h 586"/>
              <a:gd name="T16" fmla="*/ 0 w 584"/>
              <a:gd name="T17" fmla="*/ 475 h 586"/>
              <a:gd name="T18" fmla="*/ 4 w 584"/>
              <a:gd name="T19" fmla="*/ 508 h 586"/>
              <a:gd name="T20" fmla="*/ 18 w 584"/>
              <a:gd name="T21" fmla="*/ 536 h 586"/>
              <a:gd name="T22" fmla="*/ 41 w 584"/>
              <a:gd name="T23" fmla="*/ 561 h 586"/>
              <a:gd name="T24" fmla="*/ 68 w 584"/>
              <a:gd name="T25" fmla="*/ 577 h 586"/>
              <a:gd name="T26" fmla="*/ 98 w 584"/>
              <a:gd name="T27" fmla="*/ 584 h 586"/>
              <a:gd name="T28" fmla="*/ 486 w 584"/>
              <a:gd name="T29" fmla="*/ 584 h 586"/>
              <a:gd name="T30" fmla="*/ 517 w 584"/>
              <a:gd name="T31" fmla="*/ 577 h 586"/>
              <a:gd name="T32" fmla="*/ 544 w 584"/>
              <a:gd name="T33" fmla="*/ 561 h 586"/>
              <a:gd name="T34" fmla="*/ 567 w 584"/>
              <a:gd name="T35" fmla="*/ 536 h 586"/>
              <a:gd name="T36" fmla="*/ 580 w 584"/>
              <a:gd name="T37" fmla="*/ 508 h 586"/>
              <a:gd name="T38" fmla="*/ 584 w 584"/>
              <a:gd name="T39" fmla="*/ 475 h 586"/>
              <a:gd name="T40" fmla="*/ 583 w 584"/>
              <a:gd name="T41" fmla="*/ 89 h 586"/>
              <a:gd name="T42" fmla="*/ 572 w 584"/>
              <a:gd name="T43" fmla="*/ 59 h 586"/>
              <a:gd name="T44" fmla="*/ 553 w 584"/>
              <a:gd name="T45" fmla="*/ 33 h 586"/>
              <a:gd name="T46" fmla="*/ 400 w 584"/>
              <a:gd name="T47" fmla="*/ 499 h 586"/>
              <a:gd name="T48" fmla="*/ 365 w 584"/>
              <a:gd name="T49" fmla="*/ 509 h 586"/>
              <a:gd name="T50" fmla="*/ 327 w 584"/>
              <a:gd name="T51" fmla="*/ 512 h 586"/>
              <a:gd name="T52" fmla="*/ 286 w 584"/>
              <a:gd name="T53" fmla="*/ 508 h 586"/>
              <a:gd name="T54" fmla="*/ 252 w 584"/>
              <a:gd name="T55" fmla="*/ 495 h 586"/>
              <a:gd name="T56" fmla="*/ 226 w 584"/>
              <a:gd name="T57" fmla="*/ 475 h 586"/>
              <a:gd name="T58" fmla="*/ 212 w 584"/>
              <a:gd name="T59" fmla="*/ 453 h 586"/>
              <a:gd name="T60" fmla="*/ 206 w 584"/>
              <a:gd name="T61" fmla="*/ 421 h 586"/>
              <a:gd name="T62" fmla="*/ 157 w 584"/>
              <a:gd name="T63" fmla="*/ 253 h 586"/>
              <a:gd name="T64" fmla="*/ 181 w 584"/>
              <a:gd name="T65" fmla="*/ 181 h 586"/>
              <a:gd name="T66" fmla="*/ 210 w 584"/>
              <a:gd name="T67" fmla="*/ 159 h 586"/>
              <a:gd name="T68" fmla="*/ 231 w 584"/>
              <a:gd name="T69" fmla="*/ 130 h 586"/>
              <a:gd name="T70" fmla="*/ 244 w 584"/>
              <a:gd name="T71" fmla="*/ 90 h 586"/>
              <a:gd name="T72" fmla="*/ 309 w 584"/>
              <a:gd name="T73" fmla="*/ 185 h 586"/>
              <a:gd name="T74" fmla="*/ 309 w 584"/>
              <a:gd name="T75" fmla="*/ 253 h 586"/>
              <a:gd name="T76" fmla="*/ 310 w 584"/>
              <a:gd name="T77" fmla="*/ 397 h 586"/>
              <a:gd name="T78" fmla="*/ 315 w 584"/>
              <a:gd name="T79" fmla="*/ 419 h 586"/>
              <a:gd name="T80" fmla="*/ 328 w 584"/>
              <a:gd name="T81" fmla="*/ 432 h 586"/>
              <a:gd name="T82" fmla="*/ 352 w 584"/>
              <a:gd name="T83" fmla="*/ 440 h 586"/>
              <a:gd name="T84" fmla="*/ 378 w 584"/>
              <a:gd name="T85" fmla="*/ 439 h 586"/>
              <a:gd name="T86" fmla="*/ 403 w 584"/>
              <a:gd name="T87" fmla="*/ 432 h 586"/>
              <a:gd name="T88" fmla="*/ 427 w 584"/>
              <a:gd name="T89" fmla="*/ 41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6">
                <a:moveTo>
                  <a:pt x="553" y="33"/>
                </a:moveTo>
                <a:lnTo>
                  <a:pt x="544" y="25"/>
                </a:lnTo>
                <a:lnTo>
                  <a:pt x="535" y="19"/>
                </a:lnTo>
                <a:lnTo>
                  <a:pt x="527" y="13"/>
                </a:lnTo>
                <a:lnTo>
                  <a:pt x="517" y="9"/>
                </a:lnTo>
                <a:lnTo>
                  <a:pt x="507" y="6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8" y="2"/>
                </a:lnTo>
                <a:lnTo>
                  <a:pt x="77" y="6"/>
                </a:lnTo>
                <a:lnTo>
                  <a:pt x="68" y="9"/>
                </a:lnTo>
                <a:lnTo>
                  <a:pt x="58" y="13"/>
                </a:lnTo>
                <a:lnTo>
                  <a:pt x="49" y="19"/>
                </a:lnTo>
                <a:lnTo>
                  <a:pt x="41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8" y="68"/>
                </a:lnTo>
                <a:lnTo>
                  <a:pt x="4" y="78"/>
                </a:lnTo>
                <a:lnTo>
                  <a:pt x="2" y="89"/>
                </a:lnTo>
                <a:lnTo>
                  <a:pt x="1" y="100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8"/>
                </a:lnTo>
                <a:lnTo>
                  <a:pt x="8" y="517"/>
                </a:lnTo>
                <a:lnTo>
                  <a:pt x="13" y="527"/>
                </a:lnTo>
                <a:lnTo>
                  <a:pt x="18" y="536"/>
                </a:lnTo>
                <a:lnTo>
                  <a:pt x="25" y="544"/>
                </a:lnTo>
                <a:lnTo>
                  <a:pt x="32" y="553"/>
                </a:lnTo>
                <a:lnTo>
                  <a:pt x="41" y="561"/>
                </a:lnTo>
                <a:lnTo>
                  <a:pt x="49" y="567"/>
                </a:lnTo>
                <a:lnTo>
                  <a:pt x="58" y="573"/>
                </a:lnTo>
                <a:lnTo>
                  <a:pt x="68" y="577"/>
                </a:lnTo>
                <a:lnTo>
                  <a:pt x="77" y="580"/>
                </a:lnTo>
                <a:lnTo>
                  <a:pt x="88" y="583"/>
                </a:lnTo>
                <a:lnTo>
                  <a:pt x="98" y="584"/>
                </a:lnTo>
                <a:lnTo>
                  <a:pt x="110" y="586"/>
                </a:lnTo>
                <a:lnTo>
                  <a:pt x="475" y="586"/>
                </a:lnTo>
                <a:lnTo>
                  <a:pt x="486" y="584"/>
                </a:lnTo>
                <a:lnTo>
                  <a:pt x="496" y="583"/>
                </a:lnTo>
                <a:lnTo>
                  <a:pt x="507" y="580"/>
                </a:lnTo>
                <a:lnTo>
                  <a:pt x="517" y="577"/>
                </a:lnTo>
                <a:lnTo>
                  <a:pt x="527" y="573"/>
                </a:lnTo>
                <a:lnTo>
                  <a:pt x="535" y="567"/>
                </a:lnTo>
                <a:lnTo>
                  <a:pt x="544" y="561"/>
                </a:lnTo>
                <a:lnTo>
                  <a:pt x="553" y="553"/>
                </a:lnTo>
                <a:lnTo>
                  <a:pt x="560" y="544"/>
                </a:lnTo>
                <a:lnTo>
                  <a:pt x="567" y="536"/>
                </a:lnTo>
                <a:lnTo>
                  <a:pt x="572" y="527"/>
                </a:lnTo>
                <a:lnTo>
                  <a:pt x="576" y="517"/>
                </a:lnTo>
                <a:lnTo>
                  <a:pt x="580" y="508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100"/>
                </a:lnTo>
                <a:lnTo>
                  <a:pt x="583" y="89"/>
                </a:lnTo>
                <a:lnTo>
                  <a:pt x="580" y="78"/>
                </a:lnTo>
                <a:lnTo>
                  <a:pt x="576" y="68"/>
                </a:lnTo>
                <a:lnTo>
                  <a:pt x="572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27" y="488"/>
                </a:moveTo>
                <a:lnTo>
                  <a:pt x="413" y="495"/>
                </a:lnTo>
                <a:lnTo>
                  <a:pt x="400" y="499"/>
                </a:lnTo>
                <a:lnTo>
                  <a:pt x="387" y="503"/>
                </a:lnTo>
                <a:lnTo>
                  <a:pt x="377" y="507"/>
                </a:lnTo>
                <a:lnTo>
                  <a:pt x="365" y="509"/>
                </a:lnTo>
                <a:lnTo>
                  <a:pt x="352" y="511"/>
                </a:lnTo>
                <a:lnTo>
                  <a:pt x="340" y="512"/>
                </a:lnTo>
                <a:lnTo>
                  <a:pt x="327" y="512"/>
                </a:lnTo>
                <a:lnTo>
                  <a:pt x="313" y="511"/>
                </a:lnTo>
                <a:lnTo>
                  <a:pt x="299" y="510"/>
                </a:lnTo>
                <a:lnTo>
                  <a:pt x="286" y="508"/>
                </a:lnTo>
                <a:lnTo>
                  <a:pt x="274" y="505"/>
                </a:lnTo>
                <a:lnTo>
                  <a:pt x="263" y="500"/>
                </a:lnTo>
                <a:lnTo>
                  <a:pt x="252" y="495"/>
                </a:lnTo>
                <a:lnTo>
                  <a:pt x="243" y="489"/>
                </a:lnTo>
                <a:lnTo>
                  <a:pt x="234" y="483"/>
                </a:lnTo>
                <a:lnTo>
                  <a:pt x="226" y="475"/>
                </a:lnTo>
                <a:lnTo>
                  <a:pt x="221" y="469"/>
                </a:lnTo>
                <a:lnTo>
                  <a:pt x="216" y="461"/>
                </a:lnTo>
                <a:lnTo>
                  <a:pt x="212" y="453"/>
                </a:lnTo>
                <a:lnTo>
                  <a:pt x="209" y="444"/>
                </a:lnTo>
                <a:lnTo>
                  <a:pt x="207" y="433"/>
                </a:lnTo>
                <a:lnTo>
                  <a:pt x="206" y="421"/>
                </a:lnTo>
                <a:lnTo>
                  <a:pt x="206" y="407"/>
                </a:lnTo>
                <a:lnTo>
                  <a:pt x="206" y="253"/>
                </a:lnTo>
                <a:lnTo>
                  <a:pt x="157" y="253"/>
                </a:lnTo>
                <a:lnTo>
                  <a:pt x="157" y="191"/>
                </a:lnTo>
                <a:lnTo>
                  <a:pt x="169" y="186"/>
                </a:lnTo>
                <a:lnTo>
                  <a:pt x="181" y="181"/>
                </a:lnTo>
                <a:lnTo>
                  <a:pt x="192" y="174"/>
                </a:lnTo>
                <a:lnTo>
                  <a:pt x="202" y="168"/>
                </a:lnTo>
                <a:lnTo>
                  <a:pt x="210" y="159"/>
                </a:lnTo>
                <a:lnTo>
                  <a:pt x="218" y="150"/>
                </a:lnTo>
                <a:lnTo>
                  <a:pt x="225" y="141"/>
                </a:lnTo>
                <a:lnTo>
                  <a:pt x="231" y="130"/>
                </a:lnTo>
                <a:lnTo>
                  <a:pt x="236" y="118"/>
                </a:lnTo>
                <a:lnTo>
                  <a:pt x="241" y="105"/>
                </a:lnTo>
                <a:lnTo>
                  <a:pt x="244" y="90"/>
                </a:lnTo>
                <a:lnTo>
                  <a:pt x="246" y="74"/>
                </a:lnTo>
                <a:lnTo>
                  <a:pt x="309" y="74"/>
                </a:lnTo>
                <a:lnTo>
                  <a:pt x="309" y="185"/>
                </a:lnTo>
                <a:lnTo>
                  <a:pt x="413" y="185"/>
                </a:lnTo>
                <a:lnTo>
                  <a:pt x="413" y="253"/>
                </a:lnTo>
                <a:lnTo>
                  <a:pt x="309" y="253"/>
                </a:lnTo>
                <a:lnTo>
                  <a:pt x="309" y="365"/>
                </a:lnTo>
                <a:lnTo>
                  <a:pt x="309" y="383"/>
                </a:lnTo>
                <a:lnTo>
                  <a:pt x="310" y="397"/>
                </a:lnTo>
                <a:lnTo>
                  <a:pt x="311" y="407"/>
                </a:lnTo>
                <a:lnTo>
                  <a:pt x="313" y="415"/>
                </a:lnTo>
                <a:lnTo>
                  <a:pt x="315" y="419"/>
                </a:lnTo>
                <a:lnTo>
                  <a:pt x="318" y="425"/>
                </a:lnTo>
                <a:lnTo>
                  <a:pt x="323" y="428"/>
                </a:lnTo>
                <a:lnTo>
                  <a:pt x="328" y="432"/>
                </a:lnTo>
                <a:lnTo>
                  <a:pt x="334" y="435"/>
                </a:lnTo>
                <a:lnTo>
                  <a:pt x="343" y="439"/>
                </a:lnTo>
                <a:lnTo>
                  <a:pt x="352" y="440"/>
                </a:lnTo>
                <a:lnTo>
                  <a:pt x="361" y="441"/>
                </a:lnTo>
                <a:lnTo>
                  <a:pt x="369" y="440"/>
                </a:lnTo>
                <a:lnTo>
                  <a:pt x="378" y="439"/>
                </a:lnTo>
                <a:lnTo>
                  <a:pt x="385" y="438"/>
                </a:lnTo>
                <a:lnTo>
                  <a:pt x="394" y="435"/>
                </a:lnTo>
                <a:lnTo>
                  <a:pt x="403" y="432"/>
                </a:lnTo>
                <a:lnTo>
                  <a:pt x="410" y="429"/>
                </a:lnTo>
                <a:lnTo>
                  <a:pt x="419" y="425"/>
                </a:lnTo>
                <a:lnTo>
                  <a:pt x="427" y="419"/>
                </a:lnTo>
                <a:lnTo>
                  <a:pt x="427" y="4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58">
            <a:extLst>
              <a:ext uri="{FF2B5EF4-FFF2-40B4-BE49-F238E27FC236}">
                <a16:creationId xmlns:a16="http://schemas.microsoft.com/office/drawing/2014/main" id="{FF9B9D8D-246E-1207-19B2-DD82A12F1511}"/>
              </a:ext>
            </a:extLst>
          </p:cNvPr>
          <p:cNvSpPr>
            <a:spLocks/>
          </p:cNvSpPr>
          <p:nvPr/>
        </p:nvSpPr>
        <p:spPr bwMode="auto">
          <a:xfrm>
            <a:off x="1685488" y="4049479"/>
            <a:ext cx="237873" cy="291640"/>
          </a:xfrm>
          <a:custGeom>
            <a:avLst/>
            <a:gdLst>
              <a:gd name="T0" fmla="*/ 425 w 438"/>
              <a:gd name="T1" fmla="*/ 256 h 536"/>
              <a:gd name="T2" fmla="*/ 356 w 438"/>
              <a:gd name="T3" fmla="*/ 259 h 536"/>
              <a:gd name="T4" fmla="*/ 352 w 438"/>
              <a:gd name="T5" fmla="*/ 285 h 536"/>
              <a:gd name="T6" fmla="*/ 340 w 438"/>
              <a:gd name="T7" fmla="*/ 335 h 536"/>
              <a:gd name="T8" fmla="*/ 315 w 438"/>
              <a:gd name="T9" fmla="*/ 379 h 536"/>
              <a:gd name="T10" fmla="*/ 277 w 438"/>
              <a:gd name="T11" fmla="*/ 416 h 536"/>
              <a:gd name="T12" fmla="*/ 233 w 438"/>
              <a:gd name="T13" fmla="*/ 440 h 536"/>
              <a:gd name="T14" fmla="*/ 182 w 438"/>
              <a:gd name="T15" fmla="*/ 450 h 536"/>
              <a:gd name="T16" fmla="*/ 335 w 438"/>
              <a:gd name="T17" fmla="*/ 217 h 536"/>
              <a:gd name="T18" fmla="*/ 341 w 438"/>
              <a:gd name="T19" fmla="*/ 207 h 536"/>
              <a:gd name="T20" fmla="*/ 339 w 438"/>
              <a:gd name="T21" fmla="*/ 152 h 536"/>
              <a:gd name="T22" fmla="*/ 333 w 438"/>
              <a:gd name="T23" fmla="*/ 147 h 536"/>
              <a:gd name="T24" fmla="*/ 325 w 438"/>
              <a:gd name="T25" fmla="*/ 147 h 536"/>
              <a:gd name="T26" fmla="*/ 331 w 438"/>
              <a:gd name="T27" fmla="*/ 109 h 536"/>
              <a:gd name="T28" fmla="*/ 340 w 438"/>
              <a:gd name="T29" fmla="*/ 102 h 536"/>
              <a:gd name="T30" fmla="*/ 340 w 438"/>
              <a:gd name="T31" fmla="*/ 45 h 536"/>
              <a:gd name="T32" fmla="*/ 335 w 438"/>
              <a:gd name="T33" fmla="*/ 39 h 536"/>
              <a:gd name="T34" fmla="*/ 328 w 438"/>
              <a:gd name="T35" fmla="*/ 37 h 536"/>
              <a:gd name="T36" fmla="*/ 182 w 438"/>
              <a:gd name="T37" fmla="*/ 12 h 536"/>
              <a:gd name="T38" fmla="*/ 175 w 438"/>
              <a:gd name="T39" fmla="*/ 1 h 536"/>
              <a:gd name="T40" fmla="*/ 104 w 438"/>
              <a:gd name="T41" fmla="*/ 1 h 536"/>
              <a:gd name="T42" fmla="*/ 97 w 438"/>
              <a:gd name="T43" fmla="*/ 12 h 536"/>
              <a:gd name="T44" fmla="*/ 4 w 438"/>
              <a:gd name="T45" fmla="*/ 136 h 536"/>
              <a:gd name="T46" fmla="*/ 0 w 438"/>
              <a:gd name="T47" fmla="*/ 146 h 536"/>
              <a:gd name="T48" fmla="*/ 1 w 438"/>
              <a:gd name="T49" fmla="*/ 200 h 536"/>
              <a:gd name="T50" fmla="*/ 8 w 438"/>
              <a:gd name="T51" fmla="*/ 206 h 536"/>
              <a:gd name="T52" fmla="*/ 15 w 438"/>
              <a:gd name="T53" fmla="*/ 206 h 536"/>
              <a:gd name="T54" fmla="*/ 8 w 438"/>
              <a:gd name="T55" fmla="*/ 244 h 536"/>
              <a:gd name="T56" fmla="*/ 0 w 438"/>
              <a:gd name="T57" fmla="*/ 252 h 536"/>
              <a:gd name="T58" fmla="*/ 0 w 438"/>
              <a:gd name="T59" fmla="*/ 307 h 536"/>
              <a:gd name="T60" fmla="*/ 4 w 438"/>
              <a:gd name="T61" fmla="*/ 314 h 536"/>
              <a:gd name="T62" fmla="*/ 14 w 438"/>
              <a:gd name="T63" fmla="*/ 316 h 536"/>
              <a:gd name="T64" fmla="*/ 97 w 438"/>
              <a:gd name="T65" fmla="*/ 524 h 536"/>
              <a:gd name="T66" fmla="*/ 104 w 438"/>
              <a:gd name="T67" fmla="*/ 535 h 536"/>
              <a:gd name="T68" fmla="*/ 187 w 438"/>
              <a:gd name="T69" fmla="*/ 535 h 536"/>
              <a:gd name="T70" fmla="*/ 239 w 438"/>
              <a:gd name="T71" fmla="*/ 527 h 536"/>
              <a:gd name="T72" fmla="*/ 289 w 438"/>
              <a:gd name="T73" fmla="*/ 509 h 536"/>
              <a:gd name="T74" fmla="*/ 333 w 438"/>
              <a:gd name="T75" fmla="*/ 481 h 536"/>
              <a:gd name="T76" fmla="*/ 371 w 438"/>
              <a:gd name="T77" fmla="*/ 445 h 536"/>
              <a:gd name="T78" fmla="*/ 401 w 438"/>
              <a:gd name="T79" fmla="*/ 402 h 536"/>
              <a:gd name="T80" fmla="*/ 424 w 438"/>
              <a:gd name="T81" fmla="*/ 354 h 536"/>
              <a:gd name="T82" fmla="*/ 436 w 438"/>
              <a:gd name="T83" fmla="*/ 304 h 536"/>
              <a:gd name="T84" fmla="*/ 437 w 438"/>
              <a:gd name="T85" fmla="*/ 26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8" h="536">
                <a:moveTo>
                  <a:pt x="435" y="259"/>
                </a:moveTo>
                <a:lnTo>
                  <a:pt x="430" y="256"/>
                </a:lnTo>
                <a:lnTo>
                  <a:pt x="425" y="256"/>
                </a:lnTo>
                <a:lnTo>
                  <a:pt x="365" y="256"/>
                </a:lnTo>
                <a:lnTo>
                  <a:pt x="360" y="256"/>
                </a:lnTo>
                <a:lnTo>
                  <a:pt x="356" y="259"/>
                </a:lnTo>
                <a:lnTo>
                  <a:pt x="354" y="262"/>
                </a:lnTo>
                <a:lnTo>
                  <a:pt x="353" y="268"/>
                </a:lnTo>
                <a:lnTo>
                  <a:pt x="352" y="285"/>
                </a:lnTo>
                <a:lnTo>
                  <a:pt x="349" y="302"/>
                </a:lnTo>
                <a:lnTo>
                  <a:pt x="345" y="320"/>
                </a:lnTo>
                <a:lnTo>
                  <a:pt x="340" y="335"/>
                </a:lnTo>
                <a:lnTo>
                  <a:pt x="333" y="350"/>
                </a:lnTo>
                <a:lnTo>
                  <a:pt x="325" y="365"/>
                </a:lnTo>
                <a:lnTo>
                  <a:pt x="315" y="379"/>
                </a:lnTo>
                <a:lnTo>
                  <a:pt x="303" y="393"/>
                </a:lnTo>
                <a:lnTo>
                  <a:pt x="290" y="405"/>
                </a:lnTo>
                <a:lnTo>
                  <a:pt x="277" y="416"/>
                </a:lnTo>
                <a:lnTo>
                  <a:pt x="263" y="426"/>
                </a:lnTo>
                <a:lnTo>
                  <a:pt x="248" y="433"/>
                </a:lnTo>
                <a:lnTo>
                  <a:pt x="233" y="440"/>
                </a:lnTo>
                <a:lnTo>
                  <a:pt x="217" y="445"/>
                </a:lnTo>
                <a:lnTo>
                  <a:pt x="199" y="448"/>
                </a:lnTo>
                <a:lnTo>
                  <a:pt x="182" y="450"/>
                </a:lnTo>
                <a:lnTo>
                  <a:pt x="182" y="265"/>
                </a:lnTo>
                <a:lnTo>
                  <a:pt x="331" y="219"/>
                </a:lnTo>
                <a:lnTo>
                  <a:pt x="335" y="217"/>
                </a:lnTo>
                <a:lnTo>
                  <a:pt x="339" y="214"/>
                </a:lnTo>
                <a:lnTo>
                  <a:pt x="340" y="211"/>
                </a:lnTo>
                <a:lnTo>
                  <a:pt x="341" y="207"/>
                </a:lnTo>
                <a:lnTo>
                  <a:pt x="341" y="158"/>
                </a:lnTo>
                <a:lnTo>
                  <a:pt x="340" y="156"/>
                </a:lnTo>
                <a:lnTo>
                  <a:pt x="339" y="152"/>
                </a:lnTo>
                <a:lnTo>
                  <a:pt x="338" y="150"/>
                </a:lnTo>
                <a:lnTo>
                  <a:pt x="335" y="148"/>
                </a:lnTo>
                <a:lnTo>
                  <a:pt x="333" y="147"/>
                </a:lnTo>
                <a:lnTo>
                  <a:pt x="330" y="146"/>
                </a:lnTo>
                <a:lnTo>
                  <a:pt x="328" y="146"/>
                </a:lnTo>
                <a:lnTo>
                  <a:pt x="325" y="147"/>
                </a:lnTo>
                <a:lnTo>
                  <a:pt x="182" y="190"/>
                </a:lnTo>
                <a:lnTo>
                  <a:pt x="182" y="156"/>
                </a:lnTo>
                <a:lnTo>
                  <a:pt x="331" y="109"/>
                </a:lnTo>
                <a:lnTo>
                  <a:pt x="335" y="107"/>
                </a:lnTo>
                <a:lnTo>
                  <a:pt x="339" y="105"/>
                </a:lnTo>
                <a:lnTo>
                  <a:pt x="340" y="102"/>
                </a:lnTo>
                <a:lnTo>
                  <a:pt x="341" y="97"/>
                </a:lnTo>
                <a:lnTo>
                  <a:pt x="341" y="49"/>
                </a:lnTo>
                <a:lnTo>
                  <a:pt x="340" y="45"/>
                </a:lnTo>
                <a:lnTo>
                  <a:pt x="339" y="43"/>
                </a:lnTo>
                <a:lnTo>
                  <a:pt x="338" y="41"/>
                </a:lnTo>
                <a:lnTo>
                  <a:pt x="335" y="39"/>
                </a:lnTo>
                <a:lnTo>
                  <a:pt x="333" y="37"/>
                </a:lnTo>
                <a:lnTo>
                  <a:pt x="330" y="37"/>
                </a:lnTo>
                <a:lnTo>
                  <a:pt x="328" y="37"/>
                </a:lnTo>
                <a:lnTo>
                  <a:pt x="325" y="37"/>
                </a:lnTo>
                <a:lnTo>
                  <a:pt x="182" y="81"/>
                </a:lnTo>
                <a:lnTo>
                  <a:pt x="182" y="12"/>
                </a:lnTo>
                <a:lnTo>
                  <a:pt x="181" y="8"/>
                </a:lnTo>
                <a:lnTo>
                  <a:pt x="179" y="3"/>
                </a:lnTo>
                <a:lnTo>
                  <a:pt x="175" y="1"/>
                </a:lnTo>
                <a:lnTo>
                  <a:pt x="170" y="0"/>
                </a:lnTo>
                <a:lnTo>
                  <a:pt x="109" y="0"/>
                </a:lnTo>
                <a:lnTo>
                  <a:pt x="104" y="1"/>
                </a:lnTo>
                <a:lnTo>
                  <a:pt x="100" y="3"/>
                </a:lnTo>
                <a:lnTo>
                  <a:pt x="98" y="8"/>
                </a:lnTo>
                <a:lnTo>
                  <a:pt x="97" y="12"/>
                </a:lnTo>
                <a:lnTo>
                  <a:pt x="97" y="107"/>
                </a:lnTo>
                <a:lnTo>
                  <a:pt x="8" y="134"/>
                </a:lnTo>
                <a:lnTo>
                  <a:pt x="4" y="136"/>
                </a:lnTo>
                <a:lnTo>
                  <a:pt x="2" y="138"/>
                </a:lnTo>
                <a:lnTo>
                  <a:pt x="0" y="142"/>
                </a:lnTo>
                <a:lnTo>
                  <a:pt x="0" y="146"/>
                </a:lnTo>
                <a:lnTo>
                  <a:pt x="0" y="194"/>
                </a:lnTo>
                <a:lnTo>
                  <a:pt x="0" y="198"/>
                </a:lnTo>
                <a:lnTo>
                  <a:pt x="1" y="200"/>
                </a:lnTo>
                <a:lnTo>
                  <a:pt x="2" y="203"/>
                </a:lnTo>
                <a:lnTo>
                  <a:pt x="4" y="204"/>
                </a:lnTo>
                <a:lnTo>
                  <a:pt x="8" y="206"/>
                </a:lnTo>
                <a:lnTo>
                  <a:pt x="11" y="207"/>
                </a:lnTo>
                <a:lnTo>
                  <a:pt x="14" y="207"/>
                </a:lnTo>
                <a:lnTo>
                  <a:pt x="15" y="206"/>
                </a:lnTo>
                <a:lnTo>
                  <a:pt x="97" y="182"/>
                </a:lnTo>
                <a:lnTo>
                  <a:pt x="97" y="217"/>
                </a:lnTo>
                <a:lnTo>
                  <a:pt x="8" y="244"/>
                </a:lnTo>
                <a:lnTo>
                  <a:pt x="4" y="246"/>
                </a:lnTo>
                <a:lnTo>
                  <a:pt x="2" y="248"/>
                </a:lnTo>
                <a:lnTo>
                  <a:pt x="0" y="252"/>
                </a:lnTo>
                <a:lnTo>
                  <a:pt x="0" y="256"/>
                </a:lnTo>
                <a:lnTo>
                  <a:pt x="0" y="305"/>
                </a:lnTo>
                <a:lnTo>
                  <a:pt x="0" y="307"/>
                </a:lnTo>
                <a:lnTo>
                  <a:pt x="1" y="310"/>
                </a:lnTo>
                <a:lnTo>
                  <a:pt x="2" y="312"/>
                </a:lnTo>
                <a:lnTo>
                  <a:pt x="4" y="314"/>
                </a:lnTo>
                <a:lnTo>
                  <a:pt x="8" y="316"/>
                </a:lnTo>
                <a:lnTo>
                  <a:pt x="11" y="316"/>
                </a:lnTo>
                <a:lnTo>
                  <a:pt x="14" y="316"/>
                </a:lnTo>
                <a:lnTo>
                  <a:pt x="15" y="316"/>
                </a:lnTo>
                <a:lnTo>
                  <a:pt x="97" y="291"/>
                </a:lnTo>
                <a:lnTo>
                  <a:pt x="97" y="524"/>
                </a:lnTo>
                <a:lnTo>
                  <a:pt x="98" y="528"/>
                </a:lnTo>
                <a:lnTo>
                  <a:pt x="100" y="532"/>
                </a:lnTo>
                <a:lnTo>
                  <a:pt x="104" y="535"/>
                </a:lnTo>
                <a:lnTo>
                  <a:pt x="109" y="536"/>
                </a:lnTo>
                <a:lnTo>
                  <a:pt x="170" y="536"/>
                </a:lnTo>
                <a:lnTo>
                  <a:pt x="187" y="535"/>
                </a:lnTo>
                <a:lnTo>
                  <a:pt x="206" y="534"/>
                </a:lnTo>
                <a:lnTo>
                  <a:pt x="223" y="530"/>
                </a:lnTo>
                <a:lnTo>
                  <a:pt x="239" y="527"/>
                </a:lnTo>
                <a:lnTo>
                  <a:pt x="257" y="522"/>
                </a:lnTo>
                <a:lnTo>
                  <a:pt x="273" y="515"/>
                </a:lnTo>
                <a:lnTo>
                  <a:pt x="289" y="509"/>
                </a:lnTo>
                <a:lnTo>
                  <a:pt x="304" y="500"/>
                </a:lnTo>
                <a:lnTo>
                  <a:pt x="319" y="490"/>
                </a:lnTo>
                <a:lnTo>
                  <a:pt x="333" y="481"/>
                </a:lnTo>
                <a:lnTo>
                  <a:pt x="347" y="469"/>
                </a:lnTo>
                <a:lnTo>
                  <a:pt x="359" y="457"/>
                </a:lnTo>
                <a:lnTo>
                  <a:pt x="371" y="445"/>
                </a:lnTo>
                <a:lnTo>
                  <a:pt x="382" y="431"/>
                </a:lnTo>
                <a:lnTo>
                  <a:pt x="393" y="417"/>
                </a:lnTo>
                <a:lnTo>
                  <a:pt x="401" y="402"/>
                </a:lnTo>
                <a:lnTo>
                  <a:pt x="410" y="387"/>
                </a:lnTo>
                <a:lnTo>
                  <a:pt x="418" y="370"/>
                </a:lnTo>
                <a:lnTo>
                  <a:pt x="424" y="354"/>
                </a:lnTo>
                <a:lnTo>
                  <a:pt x="428" y="338"/>
                </a:lnTo>
                <a:lnTo>
                  <a:pt x="433" y="321"/>
                </a:lnTo>
                <a:lnTo>
                  <a:pt x="436" y="304"/>
                </a:lnTo>
                <a:lnTo>
                  <a:pt x="437" y="286"/>
                </a:lnTo>
                <a:lnTo>
                  <a:pt x="438" y="268"/>
                </a:lnTo>
                <a:lnTo>
                  <a:pt x="437" y="262"/>
                </a:lnTo>
                <a:lnTo>
                  <a:pt x="435" y="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81DC00C4-F6A6-3584-E982-6BAD6EDBCBA4}"/>
              </a:ext>
            </a:extLst>
          </p:cNvPr>
          <p:cNvSpPr>
            <a:spLocks/>
          </p:cNvSpPr>
          <p:nvPr/>
        </p:nvSpPr>
        <p:spPr bwMode="auto">
          <a:xfrm>
            <a:off x="1631721" y="3521596"/>
            <a:ext cx="79835" cy="14664"/>
          </a:xfrm>
          <a:custGeom>
            <a:avLst/>
            <a:gdLst>
              <a:gd name="T0" fmla="*/ 143 w 146"/>
              <a:gd name="T1" fmla="*/ 22 h 25"/>
              <a:gd name="T2" fmla="*/ 145 w 146"/>
              <a:gd name="T3" fmla="*/ 18 h 25"/>
              <a:gd name="T4" fmla="*/ 146 w 146"/>
              <a:gd name="T5" fmla="*/ 13 h 25"/>
              <a:gd name="T6" fmla="*/ 145 w 146"/>
              <a:gd name="T7" fmla="*/ 8 h 25"/>
              <a:gd name="T8" fmla="*/ 143 w 146"/>
              <a:gd name="T9" fmla="*/ 5 h 25"/>
              <a:gd name="T10" fmla="*/ 139 w 146"/>
              <a:gd name="T11" fmla="*/ 1 h 25"/>
              <a:gd name="T12" fmla="*/ 134 w 146"/>
              <a:gd name="T13" fmla="*/ 0 h 25"/>
              <a:gd name="T14" fmla="*/ 12 w 146"/>
              <a:gd name="T15" fmla="*/ 0 h 25"/>
              <a:gd name="T16" fmla="*/ 7 w 146"/>
              <a:gd name="T17" fmla="*/ 1 h 25"/>
              <a:gd name="T18" fmla="*/ 4 w 146"/>
              <a:gd name="T19" fmla="*/ 5 h 25"/>
              <a:gd name="T20" fmla="*/ 0 w 146"/>
              <a:gd name="T21" fmla="*/ 8 h 25"/>
              <a:gd name="T22" fmla="*/ 0 w 146"/>
              <a:gd name="T23" fmla="*/ 13 h 25"/>
              <a:gd name="T24" fmla="*/ 0 w 146"/>
              <a:gd name="T25" fmla="*/ 18 h 25"/>
              <a:gd name="T26" fmla="*/ 4 w 146"/>
              <a:gd name="T27" fmla="*/ 22 h 25"/>
              <a:gd name="T28" fmla="*/ 7 w 146"/>
              <a:gd name="T29" fmla="*/ 24 h 25"/>
              <a:gd name="T30" fmla="*/ 12 w 146"/>
              <a:gd name="T31" fmla="*/ 25 h 25"/>
              <a:gd name="T32" fmla="*/ 134 w 146"/>
              <a:gd name="T33" fmla="*/ 25 h 25"/>
              <a:gd name="T34" fmla="*/ 139 w 146"/>
              <a:gd name="T35" fmla="*/ 24 h 25"/>
              <a:gd name="T36" fmla="*/ 143 w 146"/>
              <a:gd name="T37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22"/>
                </a:moveTo>
                <a:lnTo>
                  <a:pt x="145" y="18"/>
                </a:lnTo>
                <a:lnTo>
                  <a:pt x="146" y="13"/>
                </a:lnTo>
                <a:lnTo>
                  <a:pt x="145" y="8"/>
                </a:lnTo>
                <a:lnTo>
                  <a:pt x="143" y="5"/>
                </a:ln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5"/>
                </a:lnTo>
                <a:lnTo>
                  <a:pt x="0" y="8"/>
                </a:lnTo>
                <a:lnTo>
                  <a:pt x="0" y="13"/>
                </a:lnTo>
                <a:lnTo>
                  <a:pt x="0" y="18"/>
                </a:lnTo>
                <a:lnTo>
                  <a:pt x="4" y="22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A75CC9C9-05D2-28C6-E69D-ACB0310090DD}"/>
              </a:ext>
            </a:extLst>
          </p:cNvPr>
          <p:cNvSpPr>
            <a:spLocks/>
          </p:cNvSpPr>
          <p:nvPr/>
        </p:nvSpPr>
        <p:spPr bwMode="auto">
          <a:xfrm>
            <a:off x="1850042" y="3304904"/>
            <a:ext cx="13035" cy="79835"/>
          </a:xfrm>
          <a:custGeom>
            <a:avLst/>
            <a:gdLst>
              <a:gd name="T0" fmla="*/ 12 w 24"/>
              <a:gd name="T1" fmla="*/ 147 h 147"/>
              <a:gd name="T2" fmla="*/ 17 w 24"/>
              <a:gd name="T3" fmla="*/ 146 h 147"/>
              <a:gd name="T4" fmla="*/ 21 w 24"/>
              <a:gd name="T5" fmla="*/ 143 h 147"/>
              <a:gd name="T6" fmla="*/ 24 w 24"/>
              <a:gd name="T7" fmla="*/ 139 h 147"/>
              <a:gd name="T8" fmla="*/ 24 w 24"/>
              <a:gd name="T9" fmla="*/ 134 h 147"/>
              <a:gd name="T10" fmla="*/ 24 w 24"/>
              <a:gd name="T11" fmla="*/ 13 h 147"/>
              <a:gd name="T12" fmla="*/ 24 w 24"/>
              <a:gd name="T13" fmla="*/ 7 h 147"/>
              <a:gd name="T14" fmla="*/ 21 w 24"/>
              <a:gd name="T15" fmla="*/ 4 h 147"/>
              <a:gd name="T16" fmla="*/ 17 w 24"/>
              <a:gd name="T17" fmla="*/ 1 h 147"/>
              <a:gd name="T18" fmla="*/ 12 w 24"/>
              <a:gd name="T19" fmla="*/ 0 h 147"/>
              <a:gd name="T20" fmla="*/ 8 w 24"/>
              <a:gd name="T21" fmla="*/ 1 h 147"/>
              <a:gd name="T22" fmla="*/ 3 w 24"/>
              <a:gd name="T23" fmla="*/ 4 h 147"/>
              <a:gd name="T24" fmla="*/ 1 w 24"/>
              <a:gd name="T25" fmla="*/ 7 h 147"/>
              <a:gd name="T26" fmla="*/ 0 w 24"/>
              <a:gd name="T27" fmla="*/ 13 h 147"/>
              <a:gd name="T28" fmla="*/ 0 w 24"/>
              <a:gd name="T29" fmla="*/ 134 h 147"/>
              <a:gd name="T30" fmla="*/ 1 w 24"/>
              <a:gd name="T31" fmla="*/ 139 h 147"/>
              <a:gd name="T32" fmla="*/ 3 w 24"/>
              <a:gd name="T33" fmla="*/ 143 h 147"/>
              <a:gd name="T34" fmla="*/ 8 w 24"/>
              <a:gd name="T35" fmla="*/ 146 h 147"/>
              <a:gd name="T36" fmla="*/ 12 w 24"/>
              <a:gd name="T3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2" y="147"/>
                </a:moveTo>
                <a:lnTo>
                  <a:pt x="17" y="146"/>
                </a:lnTo>
                <a:lnTo>
                  <a:pt x="21" y="143"/>
                </a:lnTo>
                <a:lnTo>
                  <a:pt x="24" y="139"/>
                </a:lnTo>
                <a:lnTo>
                  <a:pt x="24" y="134"/>
                </a:lnTo>
                <a:lnTo>
                  <a:pt x="24" y="13"/>
                </a:lnTo>
                <a:lnTo>
                  <a:pt x="24" y="7"/>
                </a:lnTo>
                <a:lnTo>
                  <a:pt x="21" y="4"/>
                </a:lnTo>
                <a:lnTo>
                  <a:pt x="17" y="1"/>
                </a:ln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3" y="143"/>
                </a:lnTo>
                <a:lnTo>
                  <a:pt x="8" y="146"/>
                </a:lnTo>
                <a:lnTo>
                  <a:pt x="12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70">
            <a:extLst>
              <a:ext uri="{FF2B5EF4-FFF2-40B4-BE49-F238E27FC236}">
                <a16:creationId xmlns:a16="http://schemas.microsoft.com/office/drawing/2014/main" id="{D774984C-77A7-8AFC-8A49-598F23DE16AD}"/>
              </a:ext>
            </a:extLst>
          </p:cNvPr>
          <p:cNvSpPr>
            <a:spLocks/>
          </p:cNvSpPr>
          <p:nvPr/>
        </p:nvSpPr>
        <p:spPr bwMode="auto">
          <a:xfrm>
            <a:off x="1657789" y="3555810"/>
            <a:ext cx="66801" cy="66800"/>
          </a:xfrm>
          <a:custGeom>
            <a:avLst/>
            <a:gdLst>
              <a:gd name="T0" fmla="*/ 109 w 122"/>
              <a:gd name="T1" fmla="*/ 0 h 122"/>
              <a:gd name="T2" fmla="*/ 105 w 122"/>
              <a:gd name="T3" fmla="*/ 1 h 122"/>
              <a:gd name="T4" fmla="*/ 100 w 122"/>
              <a:gd name="T5" fmla="*/ 3 h 122"/>
              <a:gd name="T6" fmla="*/ 3 w 122"/>
              <a:gd name="T7" fmla="*/ 100 h 122"/>
              <a:gd name="T8" fmla="*/ 1 w 122"/>
              <a:gd name="T9" fmla="*/ 105 h 122"/>
              <a:gd name="T10" fmla="*/ 0 w 122"/>
              <a:gd name="T11" fmla="*/ 109 h 122"/>
              <a:gd name="T12" fmla="*/ 1 w 122"/>
              <a:gd name="T13" fmla="*/ 114 h 122"/>
              <a:gd name="T14" fmla="*/ 3 w 122"/>
              <a:gd name="T15" fmla="*/ 118 h 122"/>
              <a:gd name="T16" fmla="*/ 8 w 122"/>
              <a:gd name="T17" fmla="*/ 121 h 122"/>
              <a:gd name="T18" fmla="*/ 12 w 122"/>
              <a:gd name="T19" fmla="*/ 122 h 122"/>
              <a:gd name="T20" fmla="*/ 16 w 122"/>
              <a:gd name="T21" fmla="*/ 121 h 122"/>
              <a:gd name="T22" fmla="*/ 20 w 122"/>
              <a:gd name="T23" fmla="*/ 118 h 122"/>
              <a:gd name="T24" fmla="*/ 118 w 122"/>
              <a:gd name="T25" fmla="*/ 20 h 122"/>
              <a:gd name="T26" fmla="*/ 121 w 122"/>
              <a:gd name="T27" fmla="*/ 16 h 122"/>
              <a:gd name="T28" fmla="*/ 122 w 122"/>
              <a:gd name="T29" fmla="*/ 12 h 122"/>
              <a:gd name="T30" fmla="*/ 121 w 122"/>
              <a:gd name="T31" fmla="*/ 8 h 122"/>
              <a:gd name="T32" fmla="*/ 118 w 122"/>
              <a:gd name="T33" fmla="*/ 3 h 122"/>
              <a:gd name="T34" fmla="*/ 114 w 122"/>
              <a:gd name="T35" fmla="*/ 1 h 122"/>
              <a:gd name="T36" fmla="*/ 109 w 122"/>
              <a:gd name="T3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2">
                <a:moveTo>
                  <a:pt x="109" y="0"/>
                </a:moveTo>
                <a:lnTo>
                  <a:pt x="105" y="1"/>
                </a:lnTo>
                <a:lnTo>
                  <a:pt x="100" y="3"/>
                </a:lnTo>
                <a:lnTo>
                  <a:pt x="3" y="100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8" y="121"/>
                </a:lnTo>
                <a:lnTo>
                  <a:pt x="12" y="122"/>
                </a:lnTo>
                <a:lnTo>
                  <a:pt x="16" y="121"/>
                </a:lnTo>
                <a:lnTo>
                  <a:pt x="20" y="118"/>
                </a:lnTo>
                <a:lnTo>
                  <a:pt x="118" y="20"/>
                </a:lnTo>
                <a:lnTo>
                  <a:pt x="121" y="16"/>
                </a:lnTo>
                <a:lnTo>
                  <a:pt x="122" y="12"/>
                </a:lnTo>
                <a:lnTo>
                  <a:pt x="121" y="8"/>
                </a:lnTo>
                <a:lnTo>
                  <a:pt x="118" y="3"/>
                </a:lnTo>
                <a:lnTo>
                  <a:pt x="114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7FE287BF-9545-DDBE-F70C-1DAB1C1E9040}"/>
              </a:ext>
            </a:extLst>
          </p:cNvPr>
          <p:cNvSpPr>
            <a:spLocks/>
          </p:cNvSpPr>
          <p:nvPr/>
        </p:nvSpPr>
        <p:spPr bwMode="auto">
          <a:xfrm>
            <a:off x="1882628" y="3330972"/>
            <a:ext cx="66801" cy="65171"/>
          </a:xfrm>
          <a:custGeom>
            <a:avLst/>
            <a:gdLst>
              <a:gd name="T0" fmla="*/ 11 w 122"/>
              <a:gd name="T1" fmla="*/ 121 h 121"/>
              <a:gd name="T2" fmla="*/ 17 w 122"/>
              <a:gd name="T3" fmla="*/ 120 h 121"/>
              <a:gd name="T4" fmla="*/ 21 w 122"/>
              <a:gd name="T5" fmla="*/ 118 h 121"/>
              <a:gd name="T6" fmla="*/ 118 w 122"/>
              <a:gd name="T7" fmla="*/ 21 h 121"/>
              <a:gd name="T8" fmla="*/ 121 w 122"/>
              <a:gd name="T9" fmla="*/ 17 h 121"/>
              <a:gd name="T10" fmla="*/ 122 w 122"/>
              <a:gd name="T11" fmla="*/ 12 h 121"/>
              <a:gd name="T12" fmla="*/ 121 w 122"/>
              <a:gd name="T13" fmla="*/ 7 h 121"/>
              <a:gd name="T14" fmla="*/ 118 w 122"/>
              <a:gd name="T15" fmla="*/ 4 h 121"/>
              <a:gd name="T16" fmla="*/ 114 w 122"/>
              <a:gd name="T17" fmla="*/ 0 h 121"/>
              <a:gd name="T18" fmla="*/ 110 w 122"/>
              <a:gd name="T19" fmla="*/ 0 h 121"/>
              <a:gd name="T20" fmla="*/ 104 w 122"/>
              <a:gd name="T21" fmla="*/ 0 h 121"/>
              <a:gd name="T22" fmla="*/ 100 w 122"/>
              <a:gd name="T23" fmla="*/ 4 h 121"/>
              <a:gd name="T24" fmla="*/ 3 w 122"/>
              <a:gd name="T25" fmla="*/ 101 h 121"/>
              <a:gd name="T26" fmla="*/ 1 w 122"/>
              <a:gd name="T27" fmla="*/ 105 h 121"/>
              <a:gd name="T28" fmla="*/ 0 w 122"/>
              <a:gd name="T29" fmla="*/ 109 h 121"/>
              <a:gd name="T30" fmla="*/ 1 w 122"/>
              <a:gd name="T31" fmla="*/ 114 h 121"/>
              <a:gd name="T32" fmla="*/ 3 w 122"/>
              <a:gd name="T33" fmla="*/ 118 h 121"/>
              <a:gd name="T34" fmla="*/ 7 w 122"/>
              <a:gd name="T35" fmla="*/ 120 h 121"/>
              <a:gd name="T36" fmla="*/ 11 w 122"/>
              <a:gd name="T3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1">
                <a:moveTo>
                  <a:pt x="11" y="121"/>
                </a:moveTo>
                <a:lnTo>
                  <a:pt x="17" y="120"/>
                </a:lnTo>
                <a:lnTo>
                  <a:pt x="21" y="118"/>
                </a:lnTo>
                <a:lnTo>
                  <a:pt x="118" y="21"/>
                </a:lnTo>
                <a:lnTo>
                  <a:pt x="121" y="17"/>
                </a:lnTo>
                <a:lnTo>
                  <a:pt x="122" y="12"/>
                </a:lnTo>
                <a:lnTo>
                  <a:pt x="121" y="7"/>
                </a:lnTo>
                <a:lnTo>
                  <a:pt x="118" y="4"/>
                </a:lnTo>
                <a:lnTo>
                  <a:pt x="114" y="0"/>
                </a:lnTo>
                <a:lnTo>
                  <a:pt x="110" y="0"/>
                </a:lnTo>
                <a:lnTo>
                  <a:pt x="104" y="0"/>
                </a:lnTo>
                <a:lnTo>
                  <a:pt x="100" y="4"/>
                </a:lnTo>
                <a:lnTo>
                  <a:pt x="3" y="101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7" y="120"/>
                </a:lnTo>
                <a:lnTo>
                  <a:pt x="11" y="1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589EEAE7-1AB3-F6EA-5CFE-7FF1BC1E8926}"/>
              </a:ext>
            </a:extLst>
          </p:cNvPr>
          <p:cNvSpPr>
            <a:spLocks/>
          </p:cNvSpPr>
          <p:nvPr/>
        </p:nvSpPr>
        <p:spPr bwMode="auto">
          <a:xfrm>
            <a:off x="1762061" y="3435245"/>
            <a:ext cx="210176" cy="210177"/>
          </a:xfrm>
          <a:custGeom>
            <a:avLst/>
            <a:gdLst>
              <a:gd name="T0" fmla="*/ 226 w 386"/>
              <a:gd name="T1" fmla="*/ 16 h 385"/>
              <a:gd name="T2" fmla="*/ 217 w 386"/>
              <a:gd name="T3" fmla="*/ 7 h 385"/>
              <a:gd name="T4" fmla="*/ 205 w 386"/>
              <a:gd name="T5" fmla="*/ 0 h 385"/>
              <a:gd name="T6" fmla="*/ 198 w 386"/>
              <a:gd name="T7" fmla="*/ 90 h 385"/>
              <a:gd name="T8" fmla="*/ 303 w 386"/>
              <a:gd name="T9" fmla="*/ 195 h 385"/>
              <a:gd name="T10" fmla="*/ 307 w 386"/>
              <a:gd name="T11" fmla="*/ 200 h 385"/>
              <a:gd name="T12" fmla="*/ 310 w 386"/>
              <a:gd name="T13" fmla="*/ 207 h 385"/>
              <a:gd name="T14" fmla="*/ 312 w 386"/>
              <a:gd name="T15" fmla="*/ 213 h 385"/>
              <a:gd name="T16" fmla="*/ 313 w 386"/>
              <a:gd name="T17" fmla="*/ 221 h 385"/>
              <a:gd name="T18" fmla="*/ 312 w 386"/>
              <a:gd name="T19" fmla="*/ 227 h 385"/>
              <a:gd name="T20" fmla="*/ 310 w 386"/>
              <a:gd name="T21" fmla="*/ 235 h 385"/>
              <a:gd name="T22" fmla="*/ 307 w 386"/>
              <a:gd name="T23" fmla="*/ 240 h 385"/>
              <a:gd name="T24" fmla="*/ 303 w 386"/>
              <a:gd name="T25" fmla="*/ 246 h 385"/>
              <a:gd name="T26" fmla="*/ 246 w 386"/>
              <a:gd name="T27" fmla="*/ 302 h 385"/>
              <a:gd name="T28" fmla="*/ 241 w 386"/>
              <a:gd name="T29" fmla="*/ 306 h 385"/>
              <a:gd name="T30" fmla="*/ 235 w 386"/>
              <a:gd name="T31" fmla="*/ 309 h 385"/>
              <a:gd name="T32" fmla="*/ 228 w 386"/>
              <a:gd name="T33" fmla="*/ 312 h 385"/>
              <a:gd name="T34" fmla="*/ 221 w 386"/>
              <a:gd name="T35" fmla="*/ 312 h 385"/>
              <a:gd name="T36" fmla="*/ 213 w 386"/>
              <a:gd name="T37" fmla="*/ 312 h 385"/>
              <a:gd name="T38" fmla="*/ 206 w 386"/>
              <a:gd name="T39" fmla="*/ 309 h 385"/>
              <a:gd name="T40" fmla="*/ 200 w 386"/>
              <a:gd name="T41" fmla="*/ 306 h 385"/>
              <a:gd name="T42" fmla="*/ 195 w 386"/>
              <a:gd name="T43" fmla="*/ 302 h 385"/>
              <a:gd name="T44" fmla="*/ 91 w 386"/>
              <a:gd name="T45" fmla="*/ 197 h 385"/>
              <a:gd name="T46" fmla="*/ 0 w 386"/>
              <a:gd name="T47" fmla="*/ 204 h 385"/>
              <a:gd name="T48" fmla="*/ 8 w 386"/>
              <a:gd name="T49" fmla="*/ 216 h 385"/>
              <a:gd name="T50" fmla="*/ 16 w 386"/>
              <a:gd name="T51" fmla="*/ 225 h 385"/>
              <a:gd name="T52" fmla="*/ 143 w 386"/>
              <a:gd name="T53" fmla="*/ 353 h 385"/>
              <a:gd name="T54" fmla="*/ 151 w 386"/>
              <a:gd name="T55" fmla="*/ 360 h 385"/>
              <a:gd name="T56" fmla="*/ 160 w 386"/>
              <a:gd name="T57" fmla="*/ 367 h 385"/>
              <a:gd name="T58" fmla="*/ 169 w 386"/>
              <a:gd name="T59" fmla="*/ 372 h 385"/>
              <a:gd name="T60" fmla="*/ 178 w 386"/>
              <a:gd name="T61" fmla="*/ 378 h 385"/>
              <a:gd name="T62" fmla="*/ 188 w 386"/>
              <a:gd name="T63" fmla="*/ 381 h 385"/>
              <a:gd name="T64" fmla="*/ 199 w 386"/>
              <a:gd name="T65" fmla="*/ 383 h 385"/>
              <a:gd name="T66" fmla="*/ 210 w 386"/>
              <a:gd name="T67" fmla="*/ 385 h 385"/>
              <a:gd name="T68" fmla="*/ 221 w 386"/>
              <a:gd name="T69" fmla="*/ 385 h 385"/>
              <a:gd name="T70" fmla="*/ 231 w 386"/>
              <a:gd name="T71" fmla="*/ 385 h 385"/>
              <a:gd name="T72" fmla="*/ 242 w 386"/>
              <a:gd name="T73" fmla="*/ 383 h 385"/>
              <a:gd name="T74" fmla="*/ 253 w 386"/>
              <a:gd name="T75" fmla="*/ 381 h 385"/>
              <a:gd name="T76" fmla="*/ 263 w 386"/>
              <a:gd name="T77" fmla="*/ 378 h 385"/>
              <a:gd name="T78" fmla="*/ 272 w 386"/>
              <a:gd name="T79" fmla="*/ 373 h 385"/>
              <a:gd name="T80" fmla="*/ 281 w 386"/>
              <a:gd name="T81" fmla="*/ 368 h 385"/>
              <a:gd name="T82" fmla="*/ 290 w 386"/>
              <a:gd name="T83" fmla="*/ 361 h 385"/>
              <a:gd name="T84" fmla="*/ 298 w 386"/>
              <a:gd name="T85" fmla="*/ 354 h 385"/>
              <a:gd name="T86" fmla="*/ 353 w 386"/>
              <a:gd name="T87" fmla="*/ 298 h 385"/>
              <a:gd name="T88" fmla="*/ 361 w 386"/>
              <a:gd name="T89" fmla="*/ 290 h 385"/>
              <a:gd name="T90" fmla="*/ 367 w 386"/>
              <a:gd name="T91" fmla="*/ 281 h 385"/>
              <a:gd name="T92" fmla="*/ 374 w 386"/>
              <a:gd name="T93" fmla="*/ 273 h 385"/>
              <a:gd name="T94" fmla="*/ 378 w 386"/>
              <a:gd name="T95" fmla="*/ 263 h 385"/>
              <a:gd name="T96" fmla="*/ 381 w 386"/>
              <a:gd name="T97" fmla="*/ 253 h 385"/>
              <a:gd name="T98" fmla="*/ 384 w 386"/>
              <a:gd name="T99" fmla="*/ 243 h 385"/>
              <a:gd name="T100" fmla="*/ 386 w 386"/>
              <a:gd name="T101" fmla="*/ 232 h 385"/>
              <a:gd name="T102" fmla="*/ 386 w 386"/>
              <a:gd name="T103" fmla="*/ 221 h 385"/>
              <a:gd name="T104" fmla="*/ 386 w 386"/>
              <a:gd name="T105" fmla="*/ 210 h 385"/>
              <a:gd name="T106" fmla="*/ 384 w 386"/>
              <a:gd name="T107" fmla="*/ 199 h 385"/>
              <a:gd name="T108" fmla="*/ 381 w 386"/>
              <a:gd name="T109" fmla="*/ 189 h 385"/>
              <a:gd name="T110" fmla="*/ 378 w 386"/>
              <a:gd name="T111" fmla="*/ 179 h 385"/>
              <a:gd name="T112" fmla="*/ 374 w 386"/>
              <a:gd name="T113" fmla="*/ 169 h 385"/>
              <a:gd name="T114" fmla="*/ 368 w 386"/>
              <a:gd name="T115" fmla="*/ 160 h 385"/>
              <a:gd name="T116" fmla="*/ 362 w 386"/>
              <a:gd name="T117" fmla="*/ 152 h 385"/>
              <a:gd name="T118" fmla="*/ 354 w 386"/>
              <a:gd name="T119" fmla="*/ 143 h 385"/>
              <a:gd name="T120" fmla="*/ 226 w 386"/>
              <a:gd name="T121" fmla="*/ 1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5">
                <a:moveTo>
                  <a:pt x="226" y="16"/>
                </a:moveTo>
                <a:lnTo>
                  <a:pt x="217" y="7"/>
                </a:lnTo>
                <a:lnTo>
                  <a:pt x="205" y="0"/>
                </a:lnTo>
                <a:lnTo>
                  <a:pt x="198" y="90"/>
                </a:lnTo>
                <a:lnTo>
                  <a:pt x="303" y="195"/>
                </a:lnTo>
                <a:lnTo>
                  <a:pt x="307" y="200"/>
                </a:lnTo>
                <a:lnTo>
                  <a:pt x="310" y="207"/>
                </a:lnTo>
                <a:lnTo>
                  <a:pt x="312" y="213"/>
                </a:lnTo>
                <a:lnTo>
                  <a:pt x="313" y="221"/>
                </a:lnTo>
                <a:lnTo>
                  <a:pt x="312" y="227"/>
                </a:lnTo>
                <a:lnTo>
                  <a:pt x="310" y="235"/>
                </a:lnTo>
                <a:lnTo>
                  <a:pt x="307" y="240"/>
                </a:lnTo>
                <a:lnTo>
                  <a:pt x="303" y="246"/>
                </a:lnTo>
                <a:lnTo>
                  <a:pt x="246" y="302"/>
                </a:lnTo>
                <a:lnTo>
                  <a:pt x="241" y="306"/>
                </a:lnTo>
                <a:lnTo>
                  <a:pt x="235" y="309"/>
                </a:lnTo>
                <a:lnTo>
                  <a:pt x="228" y="312"/>
                </a:lnTo>
                <a:lnTo>
                  <a:pt x="221" y="312"/>
                </a:lnTo>
                <a:lnTo>
                  <a:pt x="213" y="312"/>
                </a:lnTo>
                <a:lnTo>
                  <a:pt x="206" y="309"/>
                </a:lnTo>
                <a:lnTo>
                  <a:pt x="200" y="306"/>
                </a:lnTo>
                <a:lnTo>
                  <a:pt x="195" y="302"/>
                </a:lnTo>
                <a:lnTo>
                  <a:pt x="91" y="197"/>
                </a:lnTo>
                <a:lnTo>
                  <a:pt x="0" y="204"/>
                </a:lnTo>
                <a:lnTo>
                  <a:pt x="8" y="216"/>
                </a:lnTo>
                <a:lnTo>
                  <a:pt x="16" y="225"/>
                </a:lnTo>
                <a:lnTo>
                  <a:pt x="143" y="353"/>
                </a:lnTo>
                <a:lnTo>
                  <a:pt x="151" y="360"/>
                </a:lnTo>
                <a:lnTo>
                  <a:pt x="160" y="367"/>
                </a:lnTo>
                <a:lnTo>
                  <a:pt x="169" y="372"/>
                </a:lnTo>
                <a:lnTo>
                  <a:pt x="178" y="378"/>
                </a:lnTo>
                <a:lnTo>
                  <a:pt x="188" y="381"/>
                </a:lnTo>
                <a:lnTo>
                  <a:pt x="199" y="383"/>
                </a:lnTo>
                <a:lnTo>
                  <a:pt x="210" y="385"/>
                </a:lnTo>
                <a:lnTo>
                  <a:pt x="221" y="385"/>
                </a:lnTo>
                <a:lnTo>
                  <a:pt x="231" y="385"/>
                </a:lnTo>
                <a:lnTo>
                  <a:pt x="242" y="383"/>
                </a:lnTo>
                <a:lnTo>
                  <a:pt x="253" y="381"/>
                </a:lnTo>
                <a:lnTo>
                  <a:pt x="263" y="378"/>
                </a:lnTo>
                <a:lnTo>
                  <a:pt x="272" y="373"/>
                </a:lnTo>
                <a:lnTo>
                  <a:pt x="281" y="368"/>
                </a:lnTo>
                <a:lnTo>
                  <a:pt x="290" y="361"/>
                </a:lnTo>
                <a:lnTo>
                  <a:pt x="298" y="354"/>
                </a:lnTo>
                <a:lnTo>
                  <a:pt x="353" y="298"/>
                </a:lnTo>
                <a:lnTo>
                  <a:pt x="361" y="290"/>
                </a:lnTo>
                <a:lnTo>
                  <a:pt x="367" y="281"/>
                </a:lnTo>
                <a:lnTo>
                  <a:pt x="374" y="273"/>
                </a:lnTo>
                <a:lnTo>
                  <a:pt x="378" y="263"/>
                </a:lnTo>
                <a:lnTo>
                  <a:pt x="381" y="253"/>
                </a:lnTo>
                <a:lnTo>
                  <a:pt x="384" y="243"/>
                </a:lnTo>
                <a:lnTo>
                  <a:pt x="386" y="232"/>
                </a:lnTo>
                <a:lnTo>
                  <a:pt x="386" y="221"/>
                </a:lnTo>
                <a:lnTo>
                  <a:pt x="386" y="210"/>
                </a:lnTo>
                <a:lnTo>
                  <a:pt x="384" y="199"/>
                </a:lnTo>
                <a:lnTo>
                  <a:pt x="381" y="189"/>
                </a:lnTo>
                <a:lnTo>
                  <a:pt x="378" y="179"/>
                </a:lnTo>
                <a:lnTo>
                  <a:pt x="374" y="169"/>
                </a:lnTo>
                <a:lnTo>
                  <a:pt x="368" y="160"/>
                </a:lnTo>
                <a:lnTo>
                  <a:pt x="362" y="152"/>
                </a:lnTo>
                <a:lnTo>
                  <a:pt x="354" y="143"/>
                </a:lnTo>
                <a:lnTo>
                  <a:pt x="226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E3E7663A-C2B2-C892-0364-6FE0785AA401}"/>
              </a:ext>
            </a:extLst>
          </p:cNvPr>
          <p:cNvSpPr>
            <a:spLocks/>
          </p:cNvSpPr>
          <p:nvPr/>
        </p:nvSpPr>
        <p:spPr bwMode="auto">
          <a:xfrm>
            <a:off x="1895663" y="3417323"/>
            <a:ext cx="79835" cy="13034"/>
          </a:xfrm>
          <a:custGeom>
            <a:avLst/>
            <a:gdLst>
              <a:gd name="T0" fmla="*/ 143 w 146"/>
              <a:gd name="T1" fmla="*/ 3 h 25"/>
              <a:gd name="T2" fmla="*/ 139 w 146"/>
              <a:gd name="T3" fmla="*/ 1 h 25"/>
              <a:gd name="T4" fmla="*/ 134 w 146"/>
              <a:gd name="T5" fmla="*/ 0 h 25"/>
              <a:gd name="T6" fmla="*/ 12 w 146"/>
              <a:gd name="T7" fmla="*/ 0 h 25"/>
              <a:gd name="T8" fmla="*/ 7 w 146"/>
              <a:gd name="T9" fmla="*/ 1 h 25"/>
              <a:gd name="T10" fmla="*/ 4 w 146"/>
              <a:gd name="T11" fmla="*/ 3 h 25"/>
              <a:gd name="T12" fmla="*/ 0 w 146"/>
              <a:gd name="T13" fmla="*/ 8 h 25"/>
              <a:gd name="T14" fmla="*/ 0 w 146"/>
              <a:gd name="T15" fmla="*/ 12 h 25"/>
              <a:gd name="T16" fmla="*/ 0 w 146"/>
              <a:gd name="T17" fmla="*/ 17 h 25"/>
              <a:gd name="T18" fmla="*/ 4 w 146"/>
              <a:gd name="T19" fmla="*/ 21 h 25"/>
              <a:gd name="T20" fmla="*/ 7 w 146"/>
              <a:gd name="T21" fmla="*/ 24 h 25"/>
              <a:gd name="T22" fmla="*/ 12 w 146"/>
              <a:gd name="T23" fmla="*/ 25 h 25"/>
              <a:gd name="T24" fmla="*/ 134 w 146"/>
              <a:gd name="T25" fmla="*/ 25 h 25"/>
              <a:gd name="T26" fmla="*/ 139 w 146"/>
              <a:gd name="T27" fmla="*/ 24 h 25"/>
              <a:gd name="T28" fmla="*/ 143 w 146"/>
              <a:gd name="T29" fmla="*/ 21 h 25"/>
              <a:gd name="T30" fmla="*/ 145 w 146"/>
              <a:gd name="T31" fmla="*/ 17 h 25"/>
              <a:gd name="T32" fmla="*/ 146 w 146"/>
              <a:gd name="T33" fmla="*/ 12 h 25"/>
              <a:gd name="T34" fmla="*/ 145 w 146"/>
              <a:gd name="T35" fmla="*/ 8 h 25"/>
              <a:gd name="T36" fmla="*/ 143 w 146"/>
              <a:gd name="T37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3"/>
                </a:move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0" y="8"/>
                </a:lnTo>
                <a:lnTo>
                  <a:pt x="0" y="12"/>
                </a:lnTo>
                <a:lnTo>
                  <a:pt x="0" y="17"/>
                </a:lnTo>
                <a:lnTo>
                  <a:pt x="4" y="21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1"/>
                </a:lnTo>
                <a:lnTo>
                  <a:pt x="145" y="17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74">
            <a:extLst>
              <a:ext uri="{FF2B5EF4-FFF2-40B4-BE49-F238E27FC236}">
                <a16:creationId xmlns:a16="http://schemas.microsoft.com/office/drawing/2014/main" id="{71900056-BB11-771E-04CA-88DBA0B25AFB}"/>
              </a:ext>
            </a:extLst>
          </p:cNvPr>
          <p:cNvSpPr>
            <a:spLocks/>
          </p:cNvSpPr>
          <p:nvPr/>
        </p:nvSpPr>
        <p:spPr bwMode="auto">
          <a:xfrm>
            <a:off x="1634979" y="3308161"/>
            <a:ext cx="210176" cy="208546"/>
          </a:xfrm>
          <a:custGeom>
            <a:avLst/>
            <a:gdLst>
              <a:gd name="T0" fmla="*/ 140 w 386"/>
              <a:gd name="T1" fmla="*/ 83 h 386"/>
              <a:gd name="T2" fmla="*/ 146 w 386"/>
              <a:gd name="T3" fmla="*/ 79 h 386"/>
              <a:gd name="T4" fmla="*/ 152 w 386"/>
              <a:gd name="T5" fmla="*/ 76 h 386"/>
              <a:gd name="T6" fmla="*/ 159 w 386"/>
              <a:gd name="T7" fmla="*/ 74 h 386"/>
              <a:gd name="T8" fmla="*/ 166 w 386"/>
              <a:gd name="T9" fmla="*/ 74 h 386"/>
              <a:gd name="T10" fmla="*/ 173 w 386"/>
              <a:gd name="T11" fmla="*/ 74 h 386"/>
              <a:gd name="T12" fmla="*/ 180 w 386"/>
              <a:gd name="T13" fmla="*/ 76 h 386"/>
              <a:gd name="T14" fmla="*/ 186 w 386"/>
              <a:gd name="T15" fmla="*/ 79 h 386"/>
              <a:gd name="T16" fmla="*/ 192 w 386"/>
              <a:gd name="T17" fmla="*/ 84 h 386"/>
              <a:gd name="T18" fmla="*/ 296 w 386"/>
              <a:gd name="T19" fmla="*/ 188 h 386"/>
              <a:gd name="T20" fmla="*/ 386 w 386"/>
              <a:gd name="T21" fmla="*/ 182 h 386"/>
              <a:gd name="T22" fmla="*/ 379 w 386"/>
              <a:gd name="T23" fmla="*/ 170 h 386"/>
              <a:gd name="T24" fmla="*/ 370 w 386"/>
              <a:gd name="T25" fmla="*/ 160 h 386"/>
              <a:gd name="T26" fmla="*/ 243 w 386"/>
              <a:gd name="T27" fmla="*/ 33 h 386"/>
              <a:gd name="T28" fmla="*/ 235 w 386"/>
              <a:gd name="T29" fmla="*/ 25 h 386"/>
              <a:gd name="T30" fmla="*/ 227 w 386"/>
              <a:gd name="T31" fmla="*/ 19 h 386"/>
              <a:gd name="T32" fmla="*/ 218 w 386"/>
              <a:gd name="T33" fmla="*/ 13 h 386"/>
              <a:gd name="T34" fmla="*/ 208 w 386"/>
              <a:gd name="T35" fmla="*/ 9 h 386"/>
              <a:gd name="T36" fmla="*/ 198 w 386"/>
              <a:gd name="T37" fmla="*/ 5 h 386"/>
              <a:gd name="T38" fmla="*/ 188 w 386"/>
              <a:gd name="T39" fmla="*/ 2 h 386"/>
              <a:gd name="T40" fmla="*/ 177 w 386"/>
              <a:gd name="T41" fmla="*/ 1 h 386"/>
              <a:gd name="T42" fmla="*/ 166 w 386"/>
              <a:gd name="T43" fmla="*/ 0 h 386"/>
              <a:gd name="T44" fmla="*/ 154 w 386"/>
              <a:gd name="T45" fmla="*/ 1 h 386"/>
              <a:gd name="T46" fmla="*/ 143 w 386"/>
              <a:gd name="T47" fmla="*/ 2 h 386"/>
              <a:gd name="T48" fmla="*/ 134 w 386"/>
              <a:gd name="T49" fmla="*/ 5 h 386"/>
              <a:gd name="T50" fmla="*/ 124 w 386"/>
              <a:gd name="T51" fmla="*/ 8 h 386"/>
              <a:gd name="T52" fmla="*/ 114 w 386"/>
              <a:gd name="T53" fmla="*/ 12 h 386"/>
              <a:gd name="T54" fmla="*/ 106 w 386"/>
              <a:gd name="T55" fmla="*/ 19 h 386"/>
              <a:gd name="T56" fmla="*/ 97 w 386"/>
              <a:gd name="T57" fmla="*/ 24 h 386"/>
              <a:gd name="T58" fmla="*/ 88 w 386"/>
              <a:gd name="T59" fmla="*/ 32 h 386"/>
              <a:gd name="T60" fmla="*/ 32 w 386"/>
              <a:gd name="T61" fmla="*/ 88 h 386"/>
              <a:gd name="T62" fmla="*/ 25 w 386"/>
              <a:gd name="T63" fmla="*/ 95 h 386"/>
              <a:gd name="T64" fmla="*/ 18 w 386"/>
              <a:gd name="T65" fmla="*/ 104 h 386"/>
              <a:gd name="T66" fmla="*/ 13 w 386"/>
              <a:gd name="T67" fmla="*/ 114 h 386"/>
              <a:gd name="T68" fmla="*/ 8 w 386"/>
              <a:gd name="T69" fmla="*/ 122 h 386"/>
              <a:gd name="T70" fmla="*/ 5 w 386"/>
              <a:gd name="T71" fmla="*/ 132 h 386"/>
              <a:gd name="T72" fmla="*/ 2 w 386"/>
              <a:gd name="T73" fmla="*/ 143 h 386"/>
              <a:gd name="T74" fmla="*/ 1 w 386"/>
              <a:gd name="T75" fmla="*/ 154 h 386"/>
              <a:gd name="T76" fmla="*/ 0 w 386"/>
              <a:gd name="T77" fmla="*/ 164 h 386"/>
              <a:gd name="T78" fmla="*/ 1 w 386"/>
              <a:gd name="T79" fmla="*/ 175 h 386"/>
              <a:gd name="T80" fmla="*/ 2 w 386"/>
              <a:gd name="T81" fmla="*/ 186 h 386"/>
              <a:gd name="T82" fmla="*/ 5 w 386"/>
              <a:gd name="T83" fmla="*/ 197 h 386"/>
              <a:gd name="T84" fmla="*/ 8 w 386"/>
              <a:gd name="T85" fmla="*/ 206 h 386"/>
              <a:gd name="T86" fmla="*/ 13 w 386"/>
              <a:gd name="T87" fmla="*/ 216 h 386"/>
              <a:gd name="T88" fmla="*/ 18 w 386"/>
              <a:gd name="T89" fmla="*/ 225 h 386"/>
              <a:gd name="T90" fmla="*/ 25 w 386"/>
              <a:gd name="T91" fmla="*/ 233 h 386"/>
              <a:gd name="T92" fmla="*/ 32 w 386"/>
              <a:gd name="T93" fmla="*/ 242 h 386"/>
              <a:gd name="T94" fmla="*/ 160 w 386"/>
              <a:gd name="T95" fmla="*/ 371 h 386"/>
              <a:gd name="T96" fmla="*/ 169 w 386"/>
              <a:gd name="T97" fmla="*/ 378 h 386"/>
              <a:gd name="T98" fmla="*/ 181 w 386"/>
              <a:gd name="T99" fmla="*/ 386 h 386"/>
              <a:gd name="T100" fmla="*/ 188 w 386"/>
              <a:gd name="T101" fmla="*/ 295 h 386"/>
              <a:gd name="T102" fmla="*/ 84 w 386"/>
              <a:gd name="T103" fmla="*/ 190 h 386"/>
              <a:gd name="T104" fmla="*/ 80 w 386"/>
              <a:gd name="T105" fmla="*/ 185 h 386"/>
              <a:gd name="T106" fmla="*/ 75 w 386"/>
              <a:gd name="T107" fmla="*/ 178 h 386"/>
              <a:gd name="T108" fmla="*/ 74 w 386"/>
              <a:gd name="T109" fmla="*/ 172 h 386"/>
              <a:gd name="T110" fmla="*/ 73 w 386"/>
              <a:gd name="T111" fmla="*/ 164 h 386"/>
              <a:gd name="T112" fmla="*/ 74 w 386"/>
              <a:gd name="T113" fmla="*/ 158 h 386"/>
              <a:gd name="T114" fmla="*/ 75 w 386"/>
              <a:gd name="T115" fmla="*/ 151 h 386"/>
              <a:gd name="T116" fmla="*/ 80 w 386"/>
              <a:gd name="T117" fmla="*/ 145 h 386"/>
              <a:gd name="T118" fmla="*/ 84 w 386"/>
              <a:gd name="T119" fmla="*/ 140 h 386"/>
              <a:gd name="T120" fmla="*/ 140 w 386"/>
              <a:gd name="T121" fmla="*/ 83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6">
                <a:moveTo>
                  <a:pt x="140" y="83"/>
                </a:move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6" y="74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2" y="84"/>
                </a:lnTo>
                <a:lnTo>
                  <a:pt x="296" y="188"/>
                </a:lnTo>
                <a:lnTo>
                  <a:pt x="386" y="182"/>
                </a:lnTo>
                <a:lnTo>
                  <a:pt x="379" y="170"/>
                </a:lnTo>
                <a:lnTo>
                  <a:pt x="370" y="160"/>
                </a:lnTo>
                <a:lnTo>
                  <a:pt x="243" y="33"/>
                </a:lnTo>
                <a:lnTo>
                  <a:pt x="235" y="25"/>
                </a:lnTo>
                <a:lnTo>
                  <a:pt x="227" y="19"/>
                </a:lnTo>
                <a:lnTo>
                  <a:pt x="218" y="13"/>
                </a:lnTo>
                <a:lnTo>
                  <a:pt x="208" y="9"/>
                </a:lnTo>
                <a:lnTo>
                  <a:pt x="198" y="5"/>
                </a:lnTo>
                <a:lnTo>
                  <a:pt x="188" y="2"/>
                </a:lnTo>
                <a:lnTo>
                  <a:pt x="177" y="1"/>
                </a:lnTo>
                <a:lnTo>
                  <a:pt x="166" y="0"/>
                </a:lnTo>
                <a:lnTo>
                  <a:pt x="154" y="1"/>
                </a:lnTo>
                <a:lnTo>
                  <a:pt x="143" y="2"/>
                </a:lnTo>
                <a:lnTo>
                  <a:pt x="134" y="5"/>
                </a:lnTo>
                <a:lnTo>
                  <a:pt x="124" y="8"/>
                </a:lnTo>
                <a:lnTo>
                  <a:pt x="114" y="12"/>
                </a:lnTo>
                <a:lnTo>
                  <a:pt x="106" y="19"/>
                </a:lnTo>
                <a:lnTo>
                  <a:pt x="97" y="24"/>
                </a:lnTo>
                <a:lnTo>
                  <a:pt x="88" y="32"/>
                </a:lnTo>
                <a:lnTo>
                  <a:pt x="32" y="88"/>
                </a:lnTo>
                <a:lnTo>
                  <a:pt x="25" y="95"/>
                </a:lnTo>
                <a:lnTo>
                  <a:pt x="18" y="104"/>
                </a:lnTo>
                <a:lnTo>
                  <a:pt x="13" y="114"/>
                </a:lnTo>
                <a:lnTo>
                  <a:pt x="8" y="122"/>
                </a:lnTo>
                <a:lnTo>
                  <a:pt x="5" y="132"/>
                </a:lnTo>
                <a:lnTo>
                  <a:pt x="2" y="143"/>
                </a:lnTo>
                <a:lnTo>
                  <a:pt x="1" y="154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5" y="197"/>
                </a:lnTo>
                <a:lnTo>
                  <a:pt x="8" y="206"/>
                </a:lnTo>
                <a:lnTo>
                  <a:pt x="13" y="216"/>
                </a:lnTo>
                <a:lnTo>
                  <a:pt x="18" y="225"/>
                </a:lnTo>
                <a:lnTo>
                  <a:pt x="25" y="233"/>
                </a:lnTo>
                <a:lnTo>
                  <a:pt x="32" y="242"/>
                </a:lnTo>
                <a:lnTo>
                  <a:pt x="160" y="371"/>
                </a:lnTo>
                <a:lnTo>
                  <a:pt x="169" y="378"/>
                </a:lnTo>
                <a:lnTo>
                  <a:pt x="181" y="386"/>
                </a:lnTo>
                <a:lnTo>
                  <a:pt x="188" y="295"/>
                </a:lnTo>
                <a:lnTo>
                  <a:pt x="84" y="190"/>
                </a:lnTo>
                <a:lnTo>
                  <a:pt x="80" y="185"/>
                </a:lnTo>
                <a:lnTo>
                  <a:pt x="75" y="178"/>
                </a:lnTo>
                <a:lnTo>
                  <a:pt x="74" y="172"/>
                </a:lnTo>
                <a:lnTo>
                  <a:pt x="73" y="164"/>
                </a:lnTo>
                <a:lnTo>
                  <a:pt x="74" y="158"/>
                </a:lnTo>
                <a:lnTo>
                  <a:pt x="75" y="151"/>
                </a:lnTo>
                <a:lnTo>
                  <a:pt x="80" y="145"/>
                </a:lnTo>
                <a:lnTo>
                  <a:pt x="84" y="140"/>
                </a:lnTo>
                <a:lnTo>
                  <a:pt x="140" y="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75">
            <a:extLst>
              <a:ext uri="{FF2B5EF4-FFF2-40B4-BE49-F238E27FC236}">
                <a16:creationId xmlns:a16="http://schemas.microsoft.com/office/drawing/2014/main" id="{0D3FD6A7-C9E5-FD57-E4A8-A0761AF8DF56}"/>
              </a:ext>
            </a:extLst>
          </p:cNvPr>
          <p:cNvSpPr>
            <a:spLocks/>
          </p:cNvSpPr>
          <p:nvPr/>
        </p:nvSpPr>
        <p:spPr bwMode="auto">
          <a:xfrm>
            <a:off x="1744139" y="3568845"/>
            <a:ext cx="13035" cy="79835"/>
          </a:xfrm>
          <a:custGeom>
            <a:avLst/>
            <a:gdLst>
              <a:gd name="T0" fmla="*/ 13 w 24"/>
              <a:gd name="T1" fmla="*/ 0 h 147"/>
              <a:gd name="T2" fmla="*/ 7 w 24"/>
              <a:gd name="T3" fmla="*/ 1 h 147"/>
              <a:gd name="T4" fmla="*/ 4 w 24"/>
              <a:gd name="T5" fmla="*/ 4 h 147"/>
              <a:gd name="T6" fmla="*/ 1 w 24"/>
              <a:gd name="T7" fmla="*/ 7 h 147"/>
              <a:gd name="T8" fmla="*/ 0 w 24"/>
              <a:gd name="T9" fmla="*/ 13 h 147"/>
              <a:gd name="T10" fmla="*/ 0 w 24"/>
              <a:gd name="T11" fmla="*/ 134 h 147"/>
              <a:gd name="T12" fmla="*/ 1 w 24"/>
              <a:gd name="T13" fmla="*/ 139 h 147"/>
              <a:gd name="T14" fmla="*/ 4 w 24"/>
              <a:gd name="T15" fmla="*/ 143 h 147"/>
              <a:gd name="T16" fmla="*/ 7 w 24"/>
              <a:gd name="T17" fmla="*/ 145 h 147"/>
              <a:gd name="T18" fmla="*/ 13 w 24"/>
              <a:gd name="T19" fmla="*/ 147 h 147"/>
              <a:gd name="T20" fmla="*/ 17 w 24"/>
              <a:gd name="T21" fmla="*/ 145 h 147"/>
              <a:gd name="T22" fmla="*/ 21 w 24"/>
              <a:gd name="T23" fmla="*/ 143 h 147"/>
              <a:gd name="T24" fmla="*/ 23 w 24"/>
              <a:gd name="T25" fmla="*/ 139 h 147"/>
              <a:gd name="T26" fmla="*/ 24 w 24"/>
              <a:gd name="T27" fmla="*/ 134 h 147"/>
              <a:gd name="T28" fmla="*/ 24 w 24"/>
              <a:gd name="T29" fmla="*/ 13 h 147"/>
              <a:gd name="T30" fmla="*/ 23 w 24"/>
              <a:gd name="T31" fmla="*/ 7 h 147"/>
              <a:gd name="T32" fmla="*/ 21 w 24"/>
              <a:gd name="T33" fmla="*/ 4 h 147"/>
              <a:gd name="T34" fmla="*/ 17 w 24"/>
              <a:gd name="T35" fmla="*/ 1 h 147"/>
              <a:gd name="T36" fmla="*/ 13 w 24"/>
              <a:gd name="T3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3" y="0"/>
                </a:moveTo>
                <a:lnTo>
                  <a:pt x="7" y="1"/>
                </a:lnTo>
                <a:lnTo>
                  <a:pt x="4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4" y="143"/>
                </a:lnTo>
                <a:lnTo>
                  <a:pt x="7" y="145"/>
                </a:lnTo>
                <a:lnTo>
                  <a:pt x="13" y="147"/>
                </a:lnTo>
                <a:lnTo>
                  <a:pt x="17" y="145"/>
                </a:lnTo>
                <a:lnTo>
                  <a:pt x="21" y="143"/>
                </a:lnTo>
                <a:lnTo>
                  <a:pt x="23" y="139"/>
                </a:lnTo>
                <a:lnTo>
                  <a:pt x="24" y="134"/>
                </a:lnTo>
                <a:lnTo>
                  <a:pt x="24" y="13"/>
                </a:lnTo>
                <a:lnTo>
                  <a:pt x="23" y="7"/>
                </a:lnTo>
                <a:lnTo>
                  <a:pt x="21" y="4"/>
                </a:lnTo>
                <a:lnTo>
                  <a:pt x="17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90">
            <a:extLst>
              <a:ext uri="{FF2B5EF4-FFF2-40B4-BE49-F238E27FC236}">
                <a16:creationId xmlns:a16="http://schemas.microsoft.com/office/drawing/2014/main" id="{5C8635BC-88FA-4416-0CD5-2AA739ED945D}"/>
              </a:ext>
            </a:extLst>
          </p:cNvPr>
          <p:cNvSpPr>
            <a:spLocks/>
          </p:cNvSpPr>
          <p:nvPr/>
        </p:nvSpPr>
        <p:spPr bwMode="auto">
          <a:xfrm>
            <a:off x="3337565" y="3542777"/>
            <a:ext cx="79835" cy="79835"/>
          </a:xfrm>
          <a:custGeom>
            <a:avLst/>
            <a:gdLst>
              <a:gd name="T0" fmla="*/ 110 w 147"/>
              <a:gd name="T1" fmla="*/ 0 h 147"/>
              <a:gd name="T2" fmla="*/ 37 w 147"/>
              <a:gd name="T3" fmla="*/ 0 h 147"/>
              <a:gd name="T4" fmla="*/ 29 w 147"/>
              <a:gd name="T5" fmla="*/ 1 h 147"/>
              <a:gd name="T6" fmla="*/ 23 w 147"/>
              <a:gd name="T7" fmla="*/ 3 h 147"/>
              <a:gd name="T8" fmla="*/ 16 w 147"/>
              <a:gd name="T9" fmla="*/ 7 h 147"/>
              <a:gd name="T10" fmla="*/ 11 w 147"/>
              <a:gd name="T11" fmla="*/ 11 h 147"/>
              <a:gd name="T12" fmla="*/ 6 w 147"/>
              <a:gd name="T13" fmla="*/ 16 h 147"/>
              <a:gd name="T14" fmla="*/ 3 w 147"/>
              <a:gd name="T15" fmla="*/ 23 h 147"/>
              <a:gd name="T16" fmla="*/ 1 w 147"/>
              <a:gd name="T17" fmla="*/ 29 h 147"/>
              <a:gd name="T18" fmla="*/ 0 w 147"/>
              <a:gd name="T19" fmla="*/ 37 h 147"/>
              <a:gd name="T20" fmla="*/ 0 w 147"/>
              <a:gd name="T21" fmla="*/ 110 h 147"/>
              <a:gd name="T22" fmla="*/ 1 w 147"/>
              <a:gd name="T23" fmla="*/ 118 h 147"/>
              <a:gd name="T24" fmla="*/ 3 w 147"/>
              <a:gd name="T25" fmla="*/ 124 h 147"/>
              <a:gd name="T26" fmla="*/ 6 w 147"/>
              <a:gd name="T27" fmla="*/ 131 h 147"/>
              <a:gd name="T28" fmla="*/ 11 w 147"/>
              <a:gd name="T29" fmla="*/ 136 h 147"/>
              <a:gd name="T30" fmla="*/ 16 w 147"/>
              <a:gd name="T31" fmla="*/ 140 h 147"/>
              <a:gd name="T32" fmla="*/ 23 w 147"/>
              <a:gd name="T33" fmla="*/ 144 h 147"/>
              <a:gd name="T34" fmla="*/ 29 w 147"/>
              <a:gd name="T35" fmla="*/ 146 h 147"/>
              <a:gd name="T36" fmla="*/ 37 w 147"/>
              <a:gd name="T37" fmla="*/ 147 h 147"/>
              <a:gd name="T38" fmla="*/ 110 w 147"/>
              <a:gd name="T39" fmla="*/ 147 h 147"/>
              <a:gd name="T40" fmla="*/ 117 w 147"/>
              <a:gd name="T41" fmla="*/ 146 h 147"/>
              <a:gd name="T42" fmla="*/ 124 w 147"/>
              <a:gd name="T43" fmla="*/ 144 h 147"/>
              <a:gd name="T44" fmla="*/ 130 w 147"/>
              <a:gd name="T45" fmla="*/ 140 h 147"/>
              <a:gd name="T46" fmla="*/ 136 w 147"/>
              <a:gd name="T47" fmla="*/ 136 h 147"/>
              <a:gd name="T48" fmla="*/ 140 w 147"/>
              <a:gd name="T49" fmla="*/ 131 h 147"/>
              <a:gd name="T50" fmla="*/ 144 w 147"/>
              <a:gd name="T51" fmla="*/ 124 h 147"/>
              <a:gd name="T52" fmla="*/ 146 w 147"/>
              <a:gd name="T53" fmla="*/ 118 h 147"/>
              <a:gd name="T54" fmla="*/ 147 w 147"/>
              <a:gd name="T55" fmla="*/ 110 h 147"/>
              <a:gd name="T56" fmla="*/ 147 w 147"/>
              <a:gd name="T57" fmla="*/ 37 h 147"/>
              <a:gd name="T58" fmla="*/ 146 w 147"/>
              <a:gd name="T59" fmla="*/ 29 h 147"/>
              <a:gd name="T60" fmla="*/ 144 w 147"/>
              <a:gd name="T61" fmla="*/ 23 h 147"/>
              <a:gd name="T62" fmla="*/ 140 w 147"/>
              <a:gd name="T63" fmla="*/ 16 h 147"/>
              <a:gd name="T64" fmla="*/ 136 w 147"/>
              <a:gd name="T65" fmla="*/ 11 h 147"/>
              <a:gd name="T66" fmla="*/ 130 w 147"/>
              <a:gd name="T67" fmla="*/ 7 h 147"/>
              <a:gd name="T68" fmla="*/ 124 w 147"/>
              <a:gd name="T69" fmla="*/ 3 h 147"/>
              <a:gd name="T70" fmla="*/ 117 w 147"/>
              <a:gd name="T71" fmla="*/ 1 h 147"/>
              <a:gd name="T72" fmla="*/ 110 w 147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7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10"/>
                </a:lnTo>
                <a:lnTo>
                  <a:pt x="1" y="118"/>
                </a:lnTo>
                <a:lnTo>
                  <a:pt x="3" y="124"/>
                </a:lnTo>
                <a:lnTo>
                  <a:pt x="6" y="131"/>
                </a:lnTo>
                <a:lnTo>
                  <a:pt x="11" y="136"/>
                </a:lnTo>
                <a:lnTo>
                  <a:pt x="16" y="140"/>
                </a:lnTo>
                <a:lnTo>
                  <a:pt x="23" y="144"/>
                </a:lnTo>
                <a:lnTo>
                  <a:pt x="29" y="146"/>
                </a:lnTo>
                <a:lnTo>
                  <a:pt x="37" y="147"/>
                </a:lnTo>
                <a:lnTo>
                  <a:pt x="110" y="147"/>
                </a:lnTo>
                <a:lnTo>
                  <a:pt x="117" y="146"/>
                </a:lnTo>
                <a:lnTo>
                  <a:pt x="124" y="144"/>
                </a:lnTo>
                <a:lnTo>
                  <a:pt x="130" y="140"/>
                </a:lnTo>
                <a:lnTo>
                  <a:pt x="136" y="136"/>
                </a:lnTo>
                <a:lnTo>
                  <a:pt x="140" y="131"/>
                </a:lnTo>
                <a:lnTo>
                  <a:pt x="144" y="124"/>
                </a:lnTo>
                <a:lnTo>
                  <a:pt x="146" y="118"/>
                </a:lnTo>
                <a:lnTo>
                  <a:pt x="147" y="110"/>
                </a:lnTo>
                <a:lnTo>
                  <a:pt x="147" y="37"/>
                </a:lnTo>
                <a:lnTo>
                  <a:pt x="146" y="29"/>
                </a:lnTo>
                <a:lnTo>
                  <a:pt x="144" y="23"/>
                </a:lnTo>
                <a:lnTo>
                  <a:pt x="140" y="16"/>
                </a:lnTo>
                <a:lnTo>
                  <a:pt x="136" y="11"/>
                </a:lnTo>
                <a:lnTo>
                  <a:pt x="130" y="7"/>
                </a:lnTo>
                <a:lnTo>
                  <a:pt x="124" y="3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91">
            <a:extLst>
              <a:ext uri="{FF2B5EF4-FFF2-40B4-BE49-F238E27FC236}">
                <a16:creationId xmlns:a16="http://schemas.microsoft.com/office/drawing/2014/main" id="{5234E97B-4674-EF71-6FCF-055B6639502F}"/>
              </a:ext>
            </a:extLst>
          </p:cNvPr>
          <p:cNvSpPr>
            <a:spLocks/>
          </p:cNvSpPr>
          <p:nvPr/>
        </p:nvSpPr>
        <p:spPr bwMode="auto">
          <a:xfrm>
            <a:off x="3337565" y="3436875"/>
            <a:ext cx="79835" cy="79835"/>
          </a:xfrm>
          <a:custGeom>
            <a:avLst/>
            <a:gdLst>
              <a:gd name="T0" fmla="*/ 110 w 147"/>
              <a:gd name="T1" fmla="*/ 0 h 146"/>
              <a:gd name="T2" fmla="*/ 37 w 147"/>
              <a:gd name="T3" fmla="*/ 0 h 146"/>
              <a:gd name="T4" fmla="*/ 29 w 147"/>
              <a:gd name="T5" fmla="*/ 1 h 146"/>
              <a:gd name="T6" fmla="*/ 23 w 147"/>
              <a:gd name="T7" fmla="*/ 2 h 146"/>
              <a:gd name="T8" fmla="*/ 16 w 147"/>
              <a:gd name="T9" fmla="*/ 5 h 146"/>
              <a:gd name="T10" fmla="*/ 11 w 147"/>
              <a:gd name="T11" fmla="*/ 11 h 146"/>
              <a:gd name="T12" fmla="*/ 6 w 147"/>
              <a:gd name="T13" fmla="*/ 16 h 146"/>
              <a:gd name="T14" fmla="*/ 3 w 147"/>
              <a:gd name="T15" fmla="*/ 22 h 146"/>
              <a:gd name="T16" fmla="*/ 1 w 147"/>
              <a:gd name="T17" fmla="*/ 29 h 146"/>
              <a:gd name="T18" fmla="*/ 0 w 147"/>
              <a:gd name="T19" fmla="*/ 36 h 146"/>
              <a:gd name="T20" fmla="*/ 0 w 147"/>
              <a:gd name="T21" fmla="*/ 109 h 146"/>
              <a:gd name="T22" fmla="*/ 1 w 147"/>
              <a:gd name="T23" fmla="*/ 116 h 146"/>
              <a:gd name="T24" fmla="*/ 3 w 147"/>
              <a:gd name="T25" fmla="*/ 123 h 146"/>
              <a:gd name="T26" fmla="*/ 6 w 147"/>
              <a:gd name="T27" fmla="*/ 129 h 146"/>
              <a:gd name="T28" fmla="*/ 11 w 147"/>
              <a:gd name="T29" fmla="*/ 135 h 146"/>
              <a:gd name="T30" fmla="*/ 16 w 147"/>
              <a:gd name="T31" fmla="*/ 140 h 146"/>
              <a:gd name="T32" fmla="*/ 23 w 147"/>
              <a:gd name="T33" fmla="*/ 143 h 146"/>
              <a:gd name="T34" fmla="*/ 29 w 147"/>
              <a:gd name="T35" fmla="*/ 146 h 146"/>
              <a:gd name="T36" fmla="*/ 37 w 147"/>
              <a:gd name="T37" fmla="*/ 146 h 146"/>
              <a:gd name="T38" fmla="*/ 110 w 147"/>
              <a:gd name="T39" fmla="*/ 146 h 146"/>
              <a:gd name="T40" fmla="*/ 117 w 147"/>
              <a:gd name="T41" fmla="*/ 146 h 146"/>
              <a:gd name="T42" fmla="*/ 124 w 147"/>
              <a:gd name="T43" fmla="*/ 143 h 146"/>
              <a:gd name="T44" fmla="*/ 130 w 147"/>
              <a:gd name="T45" fmla="*/ 140 h 146"/>
              <a:gd name="T46" fmla="*/ 136 w 147"/>
              <a:gd name="T47" fmla="*/ 135 h 146"/>
              <a:gd name="T48" fmla="*/ 140 w 147"/>
              <a:gd name="T49" fmla="*/ 129 h 146"/>
              <a:gd name="T50" fmla="*/ 144 w 147"/>
              <a:gd name="T51" fmla="*/ 123 h 146"/>
              <a:gd name="T52" fmla="*/ 146 w 147"/>
              <a:gd name="T53" fmla="*/ 116 h 146"/>
              <a:gd name="T54" fmla="*/ 147 w 147"/>
              <a:gd name="T55" fmla="*/ 109 h 146"/>
              <a:gd name="T56" fmla="*/ 147 w 147"/>
              <a:gd name="T57" fmla="*/ 36 h 146"/>
              <a:gd name="T58" fmla="*/ 146 w 147"/>
              <a:gd name="T59" fmla="*/ 29 h 146"/>
              <a:gd name="T60" fmla="*/ 144 w 147"/>
              <a:gd name="T61" fmla="*/ 22 h 146"/>
              <a:gd name="T62" fmla="*/ 140 w 147"/>
              <a:gd name="T63" fmla="*/ 16 h 146"/>
              <a:gd name="T64" fmla="*/ 136 w 147"/>
              <a:gd name="T65" fmla="*/ 11 h 146"/>
              <a:gd name="T66" fmla="*/ 130 w 147"/>
              <a:gd name="T67" fmla="*/ 5 h 146"/>
              <a:gd name="T68" fmla="*/ 124 w 147"/>
              <a:gd name="T69" fmla="*/ 2 h 146"/>
              <a:gd name="T70" fmla="*/ 117 w 147"/>
              <a:gd name="T71" fmla="*/ 1 h 146"/>
              <a:gd name="T72" fmla="*/ 110 w 147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5"/>
                </a:lnTo>
                <a:lnTo>
                  <a:pt x="11" y="11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6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6"/>
                </a:lnTo>
                <a:lnTo>
                  <a:pt x="110" y="146"/>
                </a:lnTo>
                <a:lnTo>
                  <a:pt x="117" y="146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29"/>
                </a:lnTo>
                <a:lnTo>
                  <a:pt x="144" y="123"/>
                </a:lnTo>
                <a:lnTo>
                  <a:pt x="146" y="116"/>
                </a:lnTo>
                <a:lnTo>
                  <a:pt x="147" y="109"/>
                </a:lnTo>
                <a:lnTo>
                  <a:pt x="147" y="36"/>
                </a:lnTo>
                <a:lnTo>
                  <a:pt x="146" y="29"/>
                </a:lnTo>
                <a:lnTo>
                  <a:pt x="144" y="22"/>
                </a:lnTo>
                <a:lnTo>
                  <a:pt x="140" y="16"/>
                </a:lnTo>
                <a:lnTo>
                  <a:pt x="136" y="11"/>
                </a:lnTo>
                <a:lnTo>
                  <a:pt x="130" y="5"/>
                </a:lnTo>
                <a:lnTo>
                  <a:pt x="124" y="2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92">
            <a:extLst>
              <a:ext uri="{FF2B5EF4-FFF2-40B4-BE49-F238E27FC236}">
                <a16:creationId xmlns:a16="http://schemas.microsoft.com/office/drawing/2014/main" id="{179BC404-43D3-91C6-2ED2-ED0B0D8A2957}"/>
              </a:ext>
            </a:extLst>
          </p:cNvPr>
          <p:cNvSpPr>
            <a:spLocks/>
          </p:cNvSpPr>
          <p:nvPr/>
        </p:nvSpPr>
        <p:spPr bwMode="auto">
          <a:xfrm>
            <a:off x="3337565" y="3330972"/>
            <a:ext cx="79835" cy="79835"/>
          </a:xfrm>
          <a:custGeom>
            <a:avLst/>
            <a:gdLst>
              <a:gd name="T0" fmla="*/ 136 w 147"/>
              <a:gd name="T1" fmla="*/ 10 h 146"/>
              <a:gd name="T2" fmla="*/ 130 w 147"/>
              <a:gd name="T3" fmla="*/ 6 h 146"/>
              <a:gd name="T4" fmla="*/ 124 w 147"/>
              <a:gd name="T5" fmla="*/ 3 h 146"/>
              <a:gd name="T6" fmla="*/ 117 w 147"/>
              <a:gd name="T7" fmla="*/ 0 h 146"/>
              <a:gd name="T8" fmla="*/ 110 w 147"/>
              <a:gd name="T9" fmla="*/ 0 h 146"/>
              <a:gd name="T10" fmla="*/ 37 w 147"/>
              <a:gd name="T11" fmla="*/ 0 h 146"/>
              <a:gd name="T12" fmla="*/ 29 w 147"/>
              <a:gd name="T13" fmla="*/ 0 h 146"/>
              <a:gd name="T14" fmla="*/ 23 w 147"/>
              <a:gd name="T15" fmla="*/ 3 h 146"/>
              <a:gd name="T16" fmla="*/ 16 w 147"/>
              <a:gd name="T17" fmla="*/ 6 h 146"/>
              <a:gd name="T18" fmla="*/ 11 w 147"/>
              <a:gd name="T19" fmla="*/ 10 h 146"/>
              <a:gd name="T20" fmla="*/ 6 w 147"/>
              <a:gd name="T21" fmla="*/ 17 h 146"/>
              <a:gd name="T22" fmla="*/ 3 w 147"/>
              <a:gd name="T23" fmla="*/ 22 h 146"/>
              <a:gd name="T24" fmla="*/ 1 w 147"/>
              <a:gd name="T25" fmla="*/ 30 h 146"/>
              <a:gd name="T26" fmla="*/ 0 w 147"/>
              <a:gd name="T27" fmla="*/ 36 h 146"/>
              <a:gd name="T28" fmla="*/ 0 w 147"/>
              <a:gd name="T29" fmla="*/ 109 h 146"/>
              <a:gd name="T30" fmla="*/ 1 w 147"/>
              <a:gd name="T31" fmla="*/ 117 h 146"/>
              <a:gd name="T32" fmla="*/ 3 w 147"/>
              <a:gd name="T33" fmla="*/ 123 h 146"/>
              <a:gd name="T34" fmla="*/ 6 w 147"/>
              <a:gd name="T35" fmla="*/ 130 h 146"/>
              <a:gd name="T36" fmla="*/ 11 w 147"/>
              <a:gd name="T37" fmla="*/ 135 h 146"/>
              <a:gd name="T38" fmla="*/ 16 w 147"/>
              <a:gd name="T39" fmla="*/ 140 h 146"/>
              <a:gd name="T40" fmla="*/ 23 w 147"/>
              <a:gd name="T41" fmla="*/ 143 h 146"/>
              <a:gd name="T42" fmla="*/ 29 w 147"/>
              <a:gd name="T43" fmla="*/ 145 h 146"/>
              <a:gd name="T44" fmla="*/ 37 w 147"/>
              <a:gd name="T45" fmla="*/ 146 h 146"/>
              <a:gd name="T46" fmla="*/ 110 w 147"/>
              <a:gd name="T47" fmla="*/ 146 h 146"/>
              <a:gd name="T48" fmla="*/ 117 w 147"/>
              <a:gd name="T49" fmla="*/ 145 h 146"/>
              <a:gd name="T50" fmla="*/ 124 w 147"/>
              <a:gd name="T51" fmla="*/ 143 h 146"/>
              <a:gd name="T52" fmla="*/ 130 w 147"/>
              <a:gd name="T53" fmla="*/ 140 h 146"/>
              <a:gd name="T54" fmla="*/ 136 w 147"/>
              <a:gd name="T55" fmla="*/ 135 h 146"/>
              <a:gd name="T56" fmla="*/ 140 w 147"/>
              <a:gd name="T57" fmla="*/ 130 h 146"/>
              <a:gd name="T58" fmla="*/ 144 w 147"/>
              <a:gd name="T59" fmla="*/ 123 h 146"/>
              <a:gd name="T60" fmla="*/ 146 w 147"/>
              <a:gd name="T61" fmla="*/ 117 h 146"/>
              <a:gd name="T62" fmla="*/ 147 w 147"/>
              <a:gd name="T63" fmla="*/ 109 h 146"/>
              <a:gd name="T64" fmla="*/ 147 w 147"/>
              <a:gd name="T65" fmla="*/ 36 h 146"/>
              <a:gd name="T66" fmla="*/ 146 w 147"/>
              <a:gd name="T67" fmla="*/ 30 h 146"/>
              <a:gd name="T68" fmla="*/ 144 w 147"/>
              <a:gd name="T69" fmla="*/ 22 h 146"/>
              <a:gd name="T70" fmla="*/ 140 w 147"/>
              <a:gd name="T71" fmla="*/ 17 h 146"/>
              <a:gd name="T72" fmla="*/ 136 w 147"/>
              <a:gd name="T73" fmla="*/ 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36" y="10"/>
                </a:moveTo>
                <a:lnTo>
                  <a:pt x="130" y="6"/>
                </a:lnTo>
                <a:lnTo>
                  <a:pt x="124" y="3"/>
                </a:lnTo>
                <a:lnTo>
                  <a:pt x="117" y="0"/>
                </a:lnTo>
                <a:lnTo>
                  <a:pt x="110" y="0"/>
                </a:lnTo>
                <a:lnTo>
                  <a:pt x="37" y="0"/>
                </a:lnTo>
                <a:lnTo>
                  <a:pt x="29" y="0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6"/>
                </a:lnTo>
                <a:lnTo>
                  <a:pt x="110" y="146"/>
                </a:lnTo>
                <a:lnTo>
                  <a:pt x="117" y="145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30"/>
                </a:lnTo>
                <a:lnTo>
                  <a:pt x="144" y="123"/>
                </a:lnTo>
                <a:lnTo>
                  <a:pt x="146" y="117"/>
                </a:lnTo>
                <a:lnTo>
                  <a:pt x="147" y="109"/>
                </a:lnTo>
                <a:lnTo>
                  <a:pt x="147" y="36"/>
                </a:lnTo>
                <a:lnTo>
                  <a:pt x="146" y="30"/>
                </a:lnTo>
                <a:lnTo>
                  <a:pt x="144" y="22"/>
                </a:lnTo>
                <a:lnTo>
                  <a:pt x="140" y="17"/>
                </a:lnTo>
                <a:lnTo>
                  <a:pt x="136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97">
            <a:extLst>
              <a:ext uri="{FF2B5EF4-FFF2-40B4-BE49-F238E27FC236}">
                <a16:creationId xmlns:a16="http://schemas.microsoft.com/office/drawing/2014/main" id="{2E7396AC-95D2-7372-44E4-D8EBC36FE46C}"/>
              </a:ext>
            </a:extLst>
          </p:cNvPr>
          <p:cNvSpPr>
            <a:spLocks noEditPoints="1"/>
          </p:cNvSpPr>
          <p:nvPr/>
        </p:nvSpPr>
        <p:spPr bwMode="auto">
          <a:xfrm>
            <a:off x="1630091" y="2614094"/>
            <a:ext cx="347035" cy="329113"/>
          </a:xfrm>
          <a:custGeom>
            <a:avLst/>
            <a:gdLst>
              <a:gd name="T0" fmla="*/ 579 w 640"/>
              <a:gd name="T1" fmla="*/ 446 h 606"/>
              <a:gd name="T2" fmla="*/ 601 w 640"/>
              <a:gd name="T3" fmla="*/ 457 h 606"/>
              <a:gd name="T4" fmla="*/ 631 w 640"/>
              <a:gd name="T5" fmla="*/ 431 h 606"/>
              <a:gd name="T6" fmla="*/ 638 w 640"/>
              <a:gd name="T7" fmla="*/ 409 h 606"/>
              <a:gd name="T8" fmla="*/ 594 w 640"/>
              <a:gd name="T9" fmla="*/ 360 h 606"/>
              <a:gd name="T10" fmla="*/ 553 w 640"/>
              <a:gd name="T11" fmla="*/ 321 h 606"/>
              <a:gd name="T12" fmla="*/ 516 w 640"/>
              <a:gd name="T13" fmla="*/ 286 h 606"/>
              <a:gd name="T14" fmla="*/ 496 w 640"/>
              <a:gd name="T15" fmla="*/ 296 h 606"/>
              <a:gd name="T16" fmla="*/ 469 w 640"/>
              <a:gd name="T17" fmla="*/ 325 h 606"/>
              <a:gd name="T18" fmla="*/ 481 w 640"/>
              <a:gd name="T19" fmla="*/ 346 h 606"/>
              <a:gd name="T20" fmla="*/ 509 w 640"/>
              <a:gd name="T21" fmla="*/ 375 h 606"/>
              <a:gd name="T22" fmla="*/ 352 w 640"/>
              <a:gd name="T23" fmla="*/ 262 h 606"/>
              <a:gd name="T24" fmla="*/ 383 w 640"/>
              <a:gd name="T25" fmla="*/ 193 h 606"/>
              <a:gd name="T26" fmla="*/ 390 w 640"/>
              <a:gd name="T27" fmla="*/ 125 h 606"/>
              <a:gd name="T28" fmla="*/ 375 w 640"/>
              <a:gd name="T29" fmla="*/ 71 h 606"/>
              <a:gd name="T30" fmla="*/ 341 w 640"/>
              <a:gd name="T31" fmla="*/ 30 h 606"/>
              <a:gd name="T32" fmla="*/ 294 w 640"/>
              <a:gd name="T33" fmla="*/ 5 h 606"/>
              <a:gd name="T34" fmla="*/ 234 w 640"/>
              <a:gd name="T35" fmla="*/ 1 h 606"/>
              <a:gd name="T36" fmla="*/ 175 w 640"/>
              <a:gd name="T37" fmla="*/ 14 h 606"/>
              <a:gd name="T38" fmla="*/ 117 w 640"/>
              <a:gd name="T39" fmla="*/ 45 h 606"/>
              <a:gd name="T40" fmla="*/ 67 w 640"/>
              <a:gd name="T41" fmla="*/ 91 h 606"/>
              <a:gd name="T42" fmla="*/ 28 w 640"/>
              <a:gd name="T43" fmla="*/ 146 h 606"/>
              <a:gd name="T44" fmla="*/ 5 w 640"/>
              <a:gd name="T45" fmla="*/ 204 h 606"/>
              <a:gd name="T46" fmla="*/ 1 w 640"/>
              <a:gd name="T47" fmla="*/ 264 h 606"/>
              <a:gd name="T48" fmla="*/ 15 w 640"/>
              <a:gd name="T49" fmla="*/ 318 h 606"/>
              <a:gd name="T50" fmla="*/ 50 w 640"/>
              <a:gd name="T51" fmla="*/ 359 h 606"/>
              <a:gd name="T52" fmla="*/ 97 w 640"/>
              <a:gd name="T53" fmla="*/ 384 h 606"/>
              <a:gd name="T54" fmla="*/ 159 w 640"/>
              <a:gd name="T55" fmla="*/ 389 h 606"/>
              <a:gd name="T56" fmla="*/ 228 w 640"/>
              <a:gd name="T57" fmla="*/ 370 h 606"/>
              <a:gd name="T58" fmla="*/ 535 w 640"/>
              <a:gd name="T59" fmla="*/ 595 h 606"/>
              <a:gd name="T60" fmla="*/ 561 w 640"/>
              <a:gd name="T61" fmla="*/ 606 h 606"/>
              <a:gd name="T62" fmla="*/ 592 w 640"/>
              <a:gd name="T63" fmla="*/ 590 h 606"/>
              <a:gd name="T64" fmla="*/ 606 w 640"/>
              <a:gd name="T65" fmla="*/ 560 h 606"/>
              <a:gd name="T66" fmla="*/ 595 w 640"/>
              <a:gd name="T67" fmla="*/ 534 h 606"/>
              <a:gd name="T68" fmla="*/ 557 w 640"/>
              <a:gd name="T69" fmla="*/ 424 h 606"/>
              <a:gd name="T70" fmla="*/ 279 w 640"/>
              <a:gd name="T71" fmla="*/ 211 h 606"/>
              <a:gd name="T72" fmla="*/ 252 w 640"/>
              <a:gd name="T73" fmla="*/ 219 h 606"/>
              <a:gd name="T74" fmla="*/ 220 w 640"/>
              <a:gd name="T75" fmla="*/ 215 h 606"/>
              <a:gd name="T76" fmla="*/ 219 w 640"/>
              <a:gd name="T77" fmla="*/ 235 h 606"/>
              <a:gd name="T78" fmla="*/ 217 w 640"/>
              <a:gd name="T79" fmla="*/ 265 h 606"/>
              <a:gd name="T80" fmla="*/ 203 w 640"/>
              <a:gd name="T81" fmla="*/ 290 h 606"/>
              <a:gd name="T82" fmla="*/ 181 w 640"/>
              <a:gd name="T83" fmla="*/ 309 h 606"/>
              <a:gd name="T84" fmla="*/ 154 w 640"/>
              <a:gd name="T85" fmla="*/ 316 h 606"/>
              <a:gd name="T86" fmla="*/ 125 w 640"/>
              <a:gd name="T87" fmla="*/ 314 h 606"/>
              <a:gd name="T88" fmla="*/ 100 w 640"/>
              <a:gd name="T89" fmla="*/ 300 h 606"/>
              <a:gd name="T90" fmla="*/ 82 w 640"/>
              <a:gd name="T91" fmla="*/ 278 h 606"/>
              <a:gd name="T92" fmla="*/ 73 w 640"/>
              <a:gd name="T93" fmla="*/ 251 h 606"/>
              <a:gd name="T94" fmla="*/ 77 w 640"/>
              <a:gd name="T95" fmla="*/ 222 h 606"/>
              <a:gd name="T96" fmla="*/ 90 w 640"/>
              <a:gd name="T97" fmla="*/ 197 h 606"/>
              <a:gd name="T98" fmla="*/ 112 w 640"/>
              <a:gd name="T99" fmla="*/ 179 h 606"/>
              <a:gd name="T100" fmla="*/ 139 w 640"/>
              <a:gd name="T101" fmla="*/ 170 h 606"/>
              <a:gd name="T102" fmla="*/ 171 w 640"/>
              <a:gd name="T103" fmla="*/ 175 h 606"/>
              <a:gd name="T104" fmla="*/ 172 w 640"/>
              <a:gd name="T105" fmla="*/ 154 h 606"/>
              <a:gd name="T106" fmla="*/ 174 w 640"/>
              <a:gd name="T107" fmla="*/ 125 h 606"/>
              <a:gd name="T108" fmla="*/ 187 w 640"/>
              <a:gd name="T109" fmla="*/ 100 h 606"/>
              <a:gd name="T110" fmla="*/ 210 w 640"/>
              <a:gd name="T111" fmla="*/ 82 h 606"/>
              <a:gd name="T112" fmla="*/ 237 w 640"/>
              <a:gd name="T113" fmla="*/ 73 h 606"/>
              <a:gd name="T114" fmla="*/ 266 w 640"/>
              <a:gd name="T115" fmla="*/ 77 h 606"/>
              <a:gd name="T116" fmla="*/ 291 w 640"/>
              <a:gd name="T117" fmla="*/ 89 h 606"/>
              <a:gd name="T118" fmla="*/ 309 w 640"/>
              <a:gd name="T119" fmla="*/ 112 h 606"/>
              <a:gd name="T120" fmla="*/ 316 w 640"/>
              <a:gd name="T121" fmla="*/ 139 h 606"/>
              <a:gd name="T122" fmla="*/ 314 w 640"/>
              <a:gd name="T123" fmla="*/ 168 h 606"/>
              <a:gd name="T124" fmla="*/ 300 w 640"/>
              <a:gd name="T125" fmla="*/ 19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06">
                <a:moveTo>
                  <a:pt x="557" y="424"/>
                </a:moveTo>
                <a:lnTo>
                  <a:pt x="566" y="432"/>
                </a:lnTo>
                <a:lnTo>
                  <a:pt x="572" y="439"/>
                </a:lnTo>
                <a:lnTo>
                  <a:pt x="579" y="446"/>
                </a:lnTo>
                <a:lnTo>
                  <a:pt x="586" y="451"/>
                </a:lnTo>
                <a:lnTo>
                  <a:pt x="593" y="457"/>
                </a:lnTo>
                <a:lnTo>
                  <a:pt x="597" y="458"/>
                </a:lnTo>
                <a:lnTo>
                  <a:pt x="601" y="457"/>
                </a:lnTo>
                <a:lnTo>
                  <a:pt x="607" y="453"/>
                </a:lnTo>
                <a:lnTo>
                  <a:pt x="613" y="447"/>
                </a:lnTo>
                <a:lnTo>
                  <a:pt x="622" y="439"/>
                </a:lnTo>
                <a:lnTo>
                  <a:pt x="631" y="431"/>
                </a:lnTo>
                <a:lnTo>
                  <a:pt x="636" y="423"/>
                </a:lnTo>
                <a:lnTo>
                  <a:pt x="639" y="418"/>
                </a:lnTo>
                <a:lnTo>
                  <a:pt x="640" y="414"/>
                </a:lnTo>
                <a:lnTo>
                  <a:pt x="638" y="409"/>
                </a:lnTo>
                <a:lnTo>
                  <a:pt x="630" y="398"/>
                </a:lnTo>
                <a:lnTo>
                  <a:pt x="618" y="384"/>
                </a:lnTo>
                <a:lnTo>
                  <a:pt x="603" y="369"/>
                </a:lnTo>
                <a:lnTo>
                  <a:pt x="594" y="360"/>
                </a:lnTo>
                <a:lnTo>
                  <a:pt x="585" y="352"/>
                </a:lnTo>
                <a:lnTo>
                  <a:pt x="578" y="344"/>
                </a:lnTo>
                <a:lnTo>
                  <a:pt x="569" y="336"/>
                </a:lnTo>
                <a:lnTo>
                  <a:pt x="553" y="321"/>
                </a:lnTo>
                <a:lnTo>
                  <a:pt x="538" y="305"/>
                </a:lnTo>
                <a:lnTo>
                  <a:pt x="526" y="295"/>
                </a:lnTo>
                <a:lnTo>
                  <a:pt x="521" y="289"/>
                </a:lnTo>
                <a:lnTo>
                  <a:pt x="516" y="286"/>
                </a:lnTo>
                <a:lnTo>
                  <a:pt x="512" y="285"/>
                </a:lnTo>
                <a:lnTo>
                  <a:pt x="508" y="286"/>
                </a:lnTo>
                <a:lnTo>
                  <a:pt x="502" y="289"/>
                </a:lnTo>
                <a:lnTo>
                  <a:pt x="496" y="296"/>
                </a:lnTo>
                <a:lnTo>
                  <a:pt x="487" y="303"/>
                </a:lnTo>
                <a:lnTo>
                  <a:pt x="478" y="312"/>
                </a:lnTo>
                <a:lnTo>
                  <a:pt x="473" y="319"/>
                </a:lnTo>
                <a:lnTo>
                  <a:pt x="469" y="325"/>
                </a:lnTo>
                <a:lnTo>
                  <a:pt x="468" y="329"/>
                </a:lnTo>
                <a:lnTo>
                  <a:pt x="470" y="334"/>
                </a:lnTo>
                <a:lnTo>
                  <a:pt x="474" y="340"/>
                </a:lnTo>
                <a:lnTo>
                  <a:pt x="481" y="346"/>
                </a:lnTo>
                <a:lnTo>
                  <a:pt x="487" y="354"/>
                </a:lnTo>
                <a:lnTo>
                  <a:pt x="494" y="360"/>
                </a:lnTo>
                <a:lnTo>
                  <a:pt x="502" y="368"/>
                </a:lnTo>
                <a:lnTo>
                  <a:pt x="509" y="375"/>
                </a:lnTo>
                <a:lnTo>
                  <a:pt x="512" y="378"/>
                </a:lnTo>
                <a:lnTo>
                  <a:pt x="475" y="414"/>
                </a:lnTo>
                <a:lnTo>
                  <a:pt x="340" y="280"/>
                </a:lnTo>
                <a:lnTo>
                  <a:pt x="352" y="262"/>
                </a:lnTo>
                <a:lnTo>
                  <a:pt x="362" y="245"/>
                </a:lnTo>
                <a:lnTo>
                  <a:pt x="370" y="228"/>
                </a:lnTo>
                <a:lnTo>
                  <a:pt x="378" y="210"/>
                </a:lnTo>
                <a:lnTo>
                  <a:pt x="383" y="193"/>
                </a:lnTo>
                <a:lnTo>
                  <a:pt x="387" y="176"/>
                </a:lnTo>
                <a:lnTo>
                  <a:pt x="389" y="159"/>
                </a:lnTo>
                <a:lnTo>
                  <a:pt x="390" y="140"/>
                </a:lnTo>
                <a:lnTo>
                  <a:pt x="390" y="125"/>
                </a:lnTo>
                <a:lnTo>
                  <a:pt x="388" y="111"/>
                </a:lnTo>
                <a:lnTo>
                  <a:pt x="385" y="97"/>
                </a:lnTo>
                <a:lnTo>
                  <a:pt x="380" y="84"/>
                </a:lnTo>
                <a:lnTo>
                  <a:pt x="375" y="71"/>
                </a:lnTo>
                <a:lnTo>
                  <a:pt x="368" y="60"/>
                </a:lnTo>
                <a:lnTo>
                  <a:pt x="360" y="50"/>
                </a:lnTo>
                <a:lnTo>
                  <a:pt x="351" y="39"/>
                </a:lnTo>
                <a:lnTo>
                  <a:pt x="341" y="30"/>
                </a:lnTo>
                <a:lnTo>
                  <a:pt x="331" y="23"/>
                </a:lnTo>
                <a:lnTo>
                  <a:pt x="319" y="15"/>
                </a:lnTo>
                <a:lnTo>
                  <a:pt x="307" y="10"/>
                </a:lnTo>
                <a:lnTo>
                  <a:pt x="294" y="5"/>
                </a:lnTo>
                <a:lnTo>
                  <a:pt x="280" y="3"/>
                </a:lnTo>
                <a:lnTo>
                  <a:pt x="266" y="1"/>
                </a:lnTo>
                <a:lnTo>
                  <a:pt x="250" y="0"/>
                </a:lnTo>
                <a:lnTo>
                  <a:pt x="234" y="1"/>
                </a:lnTo>
                <a:lnTo>
                  <a:pt x="219" y="2"/>
                </a:lnTo>
                <a:lnTo>
                  <a:pt x="205" y="5"/>
                </a:lnTo>
                <a:lnTo>
                  <a:pt x="190" y="10"/>
                </a:lnTo>
                <a:lnTo>
                  <a:pt x="175" y="14"/>
                </a:lnTo>
                <a:lnTo>
                  <a:pt x="160" y="20"/>
                </a:lnTo>
                <a:lnTo>
                  <a:pt x="146" y="28"/>
                </a:lnTo>
                <a:lnTo>
                  <a:pt x="131" y="37"/>
                </a:lnTo>
                <a:lnTo>
                  <a:pt x="117" y="45"/>
                </a:lnTo>
                <a:lnTo>
                  <a:pt x="104" y="56"/>
                </a:lnTo>
                <a:lnTo>
                  <a:pt x="91" y="67"/>
                </a:lnTo>
                <a:lnTo>
                  <a:pt x="78" y="78"/>
                </a:lnTo>
                <a:lnTo>
                  <a:pt x="67" y="91"/>
                </a:lnTo>
                <a:lnTo>
                  <a:pt x="56" y="102"/>
                </a:lnTo>
                <a:lnTo>
                  <a:pt x="46" y="116"/>
                </a:lnTo>
                <a:lnTo>
                  <a:pt x="37" y="131"/>
                </a:lnTo>
                <a:lnTo>
                  <a:pt x="28" y="146"/>
                </a:lnTo>
                <a:lnTo>
                  <a:pt x="21" y="160"/>
                </a:lnTo>
                <a:lnTo>
                  <a:pt x="14" y="175"/>
                </a:lnTo>
                <a:lnTo>
                  <a:pt x="10" y="190"/>
                </a:lnTo>
                <a:lnTo>
                  <a:pt x="5" y="204"/>
                </a:lnTo>
                <a:lnTo>
                  <a:pt x="2" y="219"/>
                </a:lnTo>
                <a:lnTo>
                  <a:pt x="1" y="234"/>
                </a:lnTo>
                <a:lnTo>
                  <a:pt x="0" y="249"/>
                </a:lnTo>
                <a:lnTo>
                  <a:pt x="1" y="264"/>
                </a:lnTo>
                <a:lnTo>
                  <a:pt x="3" y="280"/>
                </a:lnTo>
                <a:lnTo>
                  <a:pt x="5" y="292"/>
                </a:lnTo>
                <a:lnTo>
                  <a:pt x="10" y="305"/>
                </a:lnTo>
                <a:lnTo>
                  <a:pt x="15" y="318"/>
                </a:lnTo>
                <a:lnTo>
                  <a:pt x="23" y="330"/>
                </a:lnTo>
                <a:lnTo>
                  <a:pt x="30" y="341"/>
                </a:lnTo>
                <a:lnTo>
                  <a:pt x="39" y="351"/>
                </a:lnTo>
                <a:lnTo>
                  <a:pt x="50" y="359"/>
                </a:lnTo>
                <a:lnTo>
                  <a:pt x="61" y="368"/>
                </a:lnTo>
                <a:lnTo>
                  <a:pt x="72" y="375"/>
                </a:lnTo>
                <a:lnTo>
                  <a:pt x="84" y="380"/>
                </a:lnTo>
                <a:lnTo>
                  <a:pt x="97" y="384"/>
                </a:lnTo>
                <a:lnTo>
                  <a:pt x="111" y="387"/>
                </a:lnTo>
                <a:lnTo>
                  <a:pt x="125" y="389"/>
                </a:lnTo>
                <a:lnTo>
                  <a:pt x="140" y="390"/>
                </a:lnTo>
                <a:lnTo>
                  <a:pt x="159" y="389"/>
                </a:lnTo>
                <a:lnTo>
                  <a:pt x="176" y="386"/>
                </a:lnTo>
                <a:lnTo>
                  <a:pt x="193" y="383"/>
                </a:lnTo>
                <a:lnTo>
                  <a:pt x="211" y="378"/>
                </a:lnTo>
                <a:lnTo>
                  <a:pt x="228" y="370"/>
                </a:lnTo>
                <a:lnTo>
                  <a:pt x="245" y="362"/>
                </a:lnTo>
                <a:lnTo>
                  <a:pt x="262" y="352"/>
                </a:lnTo>
                <a:lnTo>
                  <a:pt x="280" y="340"/>
                </a:lnTo>
                <a:lnTo>
                  <a:pt x="535" y="595"/>
                </a:lnTo>
                <a:lnTo>
                  <a:pt x="540" y="600"/>
                </a:lnTo>
                <a:lnTo>
                  <a:pt x="547" y="603"/>
                </a:lnTo>
                <a:lnTo>
                  <a:pt x="553" y="606"/>
                </a:lnTo>
                <a:lnTo>
                  <a:pt x="561" y="606"/>
                </a:lnTo>
                <a:lnTo>
                  <a:pt x="568" y="605"/>
                </a:lnTo>
                <a:lnTo>
                  <a:pt x="577" y="602"/>
                </a:lnTo>
                <a:lnTo>
                  <a:pt x="584" y="597"/>
                </a:lnTo>
                <a:lnTo>
                  <a:pt x="592" y="590"/>
                </a:lnTo>
                <a:lnTo>
                  <a:pt x="598" y="584"/>
                </a:lnTo>
                <a:lnTo>
                  <a:pt x="603" y="575"/>
                </a:lnTo>
                <a:lnTo>
                  <a:pt x="605" y="568"/>
                </a:lnTo>
                <a:lnTo>
                  <a:pt x="606" y="560"/>
                </a:lnTo>
                <a:lnTo>
                  <a:pt x="606" y="553"/>
                </a:lnTo>
                <a:lnTo>
                  <a:pt x="604" y="546"/>
                </a:lnTo>
                <a:lnTo>
                  <a:pt x="601" y="540"/>
                </a:lnTo>
                <a:lnTo>
                  <a:pt x="595" y="534"/>
                </a:lnTo>
                <a:lnTo>
                  <a:pt x="512" y="450"/>
                </a:lnTo>
                <a:lnTo>
                  <a:pt x="549" y="414"/>
                </a:lnTo>
                <a:lnTo>
                  <a:pt x="551" y="417"/>
                </a:lnTo>
                <a:lnTo>
                  <a:pt x="557" y="424"/>
                </a:lnTo>
                <a:close/>
                <a:moveTo>
                  <a:pt x="296" y="197"/>
                </a:moveTo>
                <a:lnTo>
                  <a:pt x="291" y="203"/>
                </a:lnTo>
                <a:lnTo>
                  <a:pt x="284" y="207"/>
                </a:lnTo>
                <a:lnTo>
                  <a:pt x="279" y="211"/>
                </a:lnTo>
                <a:lnTo>
                  <a:pt x="272" y="214"/>
                </a:lnTo>
                <a:lnTo>
                  <a:pt x="266" y="216"/>
                </a:lnTo>
                <a:lnTo>
                  <a:pt x="258" y="218"/>
                </a:lnTo>
                <a:lnTo>
                  <a:pt x="252" y="219"/>
                </a:lnTo>
                <a:lnTo>
                  <a:pt x="244" y="219"/>
                </a:lnTo>
                <a:lnTo>
                  <a:pt x="235" y="219"/>
                </a:lnTo>
                <a:lnTo>
                  <a:pt x="228" y="218"/>
                </a:lnTo>
                <a:lnTo>
                  <a:pt x="220" y="215"/>
                </a:lnTo>
                <a:lnTo>
                  <a:pt x="213" y="213"/>
                </a:lnTo>
                <a:lnTo>
                  <a:pt x="216" y="220"/>
                </a:lnTo>
                <a:lnTo>
                  <a:pt x="218" y="228"/>
                </a:lnTo>
                <a:lnTo>
                  <a:pt x="219" y="235"/>
                </a:lnTo>
                <a:lnTo>
                  <a:pt x="219" y="244"/>
                </a:lnTo>
                <a:lnTo>
                  <a:pt x="219" y="251"/>
                </a:lnTo>
                <a:lnTo>
                  <a:pt x="218" y="258"/>
                </a:lnTo>
                <a:lnTo>
                  <a:pt x="217" y="265"/>
                </a:lnTo>
                <a:lnTo>
                  <a:pt x="214" y="272"/>
                </a:lnTo>
                <a:lnTo>
                  <a:pt x="212" y="278"/>
                </a:lnTo>
                <a:lnTo>
                  <a:pt x="207" y="284"/>
                </a:lnTo>
                <a:lnTo>
                  <a:pt x="203" y="290"/>
                </a:lnTo>
                <a:lnTo>
                  <a:pt x="199" y="296"/>
                </a:lnTo>
                <a:lnTo>
                  <a:pt x="193" y="300"/>
                </a:lnTo>
                <a:lnTo>
                  <a:pt x="187" y="304"/>
                </a:lnTo>
                <a:lnTo>
                  <a:pt x="181" y="309"/>
                </a:lnTo>
                <a:lnTo>
                  <a:pt x="175" y="311"/>
                </a:lnTo>
                <a:lnTo>
                  <a:pt x="169" y="314"/>
                </a:lnTo>
                <a:lnTo>
                  <a:pt x="161" y="315"/>
                </a:lnTo>
                <a:lnTo>
                  <a:pt x="154" y="316"/>
                </a:lnTo>
                <a:lnTo>
                  <a:pt x="147" y="316"/>
                </a:lnTo>
                <a:lnTo>
                  <a:pt x="139" y="316"/>
                </a:lnTo>
                <a:lnTo>
                  <a:pt x="132" y="315"/>
                </a:lnTo>
                <a:lnTo>
                  <a:pt x="125" y="314"/>
                </a:lnTo>
                <a:lnTo>
                  <a:pt x="119" y="311"/>
                </a:lnTo>
                <a:lnTo>
                  <a:pt x="112" y="309"/>
                </a:lnTo>
                <a:lnTo>
                  <a:pt x="106" y="304"/>
                </a:lnTo>
                <a:lnTo>
                  <a:pt x="100" y="300"/>
                </a:lnTo>
                <a:lnTo>
                  <a:pt x="95" y="296"/>
                </a:lnTo>
                <a:lnTo>
                  <a:pt x="90" y="290"/>
                </a:lnTo>
                <a:lnTo>
                  <a:pt x="85" y="284"/>
                </a:lnTo>
                <a:lnTo>
                  <a:pt x="82" y="278"/>
                </a:lnTo>
                <a:lnTo>
                  <a:pt x="79" y="272"/>
                </a:lnTo>
                <a:lnTo>
                  <a:pt x="77" y="265"/>
                </a:lnTo>
                <a:lnTo>
                  <a:pt x="75" y="258"/>
                </a:lnTo>
                <a:lnTo>
                  <a:pt x="73" y="251"/>
                </a:lnTo>
                <a:lnTo>
                  <a:pt x="73" y="244"/>
                </a:lnTo>
                <a:lnTo>
                  <a:pt x="73" y="236"/>
                </a:lnTo>
                <a:lnTo>
                  <a:pt x="75" y="229"/>
                </a:lnTo>
                <a:lnTo>
                  <a:pt x="77" y="222"/>
                </a:lnTo>
                <a:lnTo>
                  <a:pt x="79" y="216"/>
                </a:lnTo>
                <a:lnTo>
                  <a:pt x="82" y="209"/>
                </a:lnTo>
                <a:lnTo>
                  <a:pt x="85" y="203"/>
                </a:lnTo>
                <a:lnTo>
                  <a:pt x="90" y="197"/>
                </a:lnTo>
                <a:lnTo>
                  <a:pt x="95" y="192"/>
                </a:lnTo>
                <a:lnTo>
                  <a:pt x="100" y="187"/>
                </a:lnTo>
                <a:lnTo>
                  <a:pt x="106" y="182"/>
                </a:lnTo>
                <a:lnTo>
                  <a:pt x="112" y="179"/>
                </a:lnTo>
                <a:lnTo>
                  <a:pt x="119" y="176"/>
                </a:lnTo>
                <a:lnTo>
                  <a:pt x="125" y="174"/>
                </a:lnTo>
                <a:lnTo>
                  <a:pt x="132" y="172"/>
                </a:lnTo>
                <a:lnTo>
                  <a:pt x="139" y="170"/>
                </a:lnTo>
                <a:lnTo>
                  <a:pt x="147" y="170"/>
                </a:lnTo>
                <a:lnTo>
                  <a:pt x="154" y="172"/>
                </a:lnTo>
                <a:lnTo>
                  <a:pt x="162" y="173"/>
                </a:lnTo>
                <a:lnTo>
                  <a:pt x="171" y="175"/>
                </a:lnTo>
                <a:lnTo>
                  <a:pt x="178" y="178"/>
                </a:lnTo>
                <a:lnTo>
                  <a:pt x="175" y="170"/>
                </a:lnTo>
                <a:lnTo>
                  <a:pt x="173" y="162"/>
                </a:lnTo>
                <a:lnTo>
                  <a:pt x="172" y="154"/>
                </a:lnTo>
                <a:lnTo>
                  <a:pt x="171" y="147"/>
                </a:lnTo>
                <a:lnTo>
                  <a:pt x="172" y="139"/>
                </a:lnTo>
                <a:lnTo>
                  <a:pt x="172" y="132"/>
                </a:lnTo>
                <a:lnTo>
                  <a:pt x="174" y="125"/>
                </a:lnTo>
                <a:lnTo>
                  <a:pt x="176" y="118"/>
                </a:lnTo>
                <a:lnTo>
                  <a:pt x="179" y="112"/>
                </a:lnTo>
                <a:lnTo>
                  <a:pt x="183" y="106"/>
                </a:lnTo>
                <a:lnTo>
                  <a:pt x="187" y="100"/>
                </a:lnTo>
                <a:lnTo>
                  <a:pt x="192" y="95"/>
                </a:lnTo>
                <a:lnTo>
                  <a:pt x="198" y="89"/>
                </a:lnTo>
                <a:lnTo>
                  <a:pt x="203" y="85"/>
                </a:lnTo>
                <a:lnTo>
                  <a:pt x="210" y="82"/>
                </a:lnTo>
                <a:lnTo>
                  <a:pt x="216" y="79"/>
                </a:lnTo>
                <a:lnTo>
                  <a:pt x="223" y="77"/>
                </a:lnTo>
                <a:lnTo>
                  <a:pt x="229" y="74"/>
                </a:lnTo>
                <a:lnTo>
                  <a:pt x="237" y="73"/>
                </a:lnTo>
                <a:lnTo>
                  <a:pt x="244" y="73"/>
                </a:lnTo>
                <a:lnTo>
                  <a:pt x="252" y="73"/>
                </a:lnTo>
                <a:lnTo>
                  <a:pt x="258" y="74"/>
                </a:lnTo>
                <a:lnTo>
                  <a:pt x="266" y="77"/>
                </a:lnTo>
                <a:lnTo>
                  <a:pt x="272" y="79"/>
                </a:lnTo>
                <a:lnTo>
                  <a:pt x="279" y="82"/>
                </a:lnTo>
                <a:lnTo>
                  <a:pt x="284" y="85"/>
                </a:lnTo>
                <a:lnTo>
                  <a:pt x="291" y="89"/>
                </a:lnTo>
                <a:lnTo>
                  <a:pt x="296" y="95"/>
                </a:lnTo>
                <a:lnTo>
                  <a:pt x="300" y="100"/>
                </a:lnTo>
                <a:lnTo>
                  <a:pt x="305" y="106"/>
                </a:lnTo>
                <a:lnTo>
                  <a:pt x="309" y="112"/>
                </a:lnTo>
                <a:lnTo>
                  <a:pt x="312" y="118"/>
                </a:lnTo>
                <a:lnTo>
                  <a:pt x="314" y="125"/>
                </a:lnTo>
                <a:lnTo>
                  <a:pt x="315" y="132"/>
                </a:lnTo>
                <a:lnTo>
                  <a:pt x="316" y="139"/>
                </a:lnTo>
                <a:lnTo>
                  <a:pt x="316" y="147"/>
                </a:lnTo>
                <a:lnTo>
                  <a:pt x="316" y="153"/>
                </a:lnTo>
                <a:lnTo>
                  <a:pt x="315" y="161"/>
                </a:lnTo>
                <a:lnTo>
                  <a:pt x="314" y="168"/>
                </a:lnTo>
                <a:lnTo>
                  <a:pt x="312" y="175"/>
                </a:lnTo>
                <a:lnTo>
                  <a:pt x="309" y="181"/>
                </a:lnTo>
                <a:lnTo>
                  <a:pt x="305" y="187"/>
                </a:lnTo>
                <a:lnTo>
                  <a:pt x="300" y="192"/>
                </a:lnTo>
                <a:lnTo>
                  <a:pt x="296" y="1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98">
            <a:extLst>
              <a:ext uri="{FF2B5EF4-FFF2-40B4-BE49-F238E27FC236}">
                <a16:creationId xmlns:a16="http://schemas.microsoft.com/office/drawing/2014/main" id="{B38ECCD5-6F69-382A-E432-80F92FDE15CF}"/>
              </a:ext>
            </a:extLst>
          </p:cNvPr>
          <p:cNvSpPr>
            <a:spLocks/>
          </p:cNvSpPr>
          <p:nvPr/>
        </p:nvSpPr>
        <p:spPr bwMode="auto">
          <a:xfrm>
            <a:off x="3177896" y="2666231"/>
            <a:ext cx="397542" cy="226469"/>
          </a:xfrm>
          <a:custGeom>
            <a:avLst/>
            <a:gdLst>
              <a:gd name="T0" fmla="*/ 713 w 730"/>
              <a:gd name="T1" fmla="*/ 353 h 417"/>
              <a:gd name="T2" fmla="*/ 650 w 730"/>
              <a:gd name="T3" fmla="*/ 286 h 417"/>
              <a:gd name="T4" fmla="*/ 619 w 730"/>
              <a:gd name="T5" fmla="*/ 255 h 417"/>
              <a:gd name="T6" fmla="*/ 613 w 730"/>
              <a:gd name="T7" fmla="*/ 228 h 417"/>
              <a:gd name="T8" fmla="*/ 648 w 730"/>
              <a:gd name="T9" fmla="*/ 174 h 417"/>
              <a:gd name="T10" fmla="*/ 711 w 730"/>
              <a:gd name="T11" fmla="*/ 85 h 417"/>
              <a:gd name="T12" fmla="*/ 730 w 730"/>
              <a:gd name="T13" fmla="*/ 37 h 417"/>
              <a:gd name="T14" fmla="*/ 715 w 730"/>
              <a:gd name="T15" fmla="*/ 19 h 417"/>
              <a:gd name="T16" fmla="*/ 581 w 730"/>
              <a:gd name="T17" fmla="*/ 19 h 417"/>
              <a:gd name="T18" fmla="*/ 567 w 730"/>
              <a:gd name="T19" fmla="*/ 21 h 417"/>
              <a:gd name="T20" fmla="*/ 558 w 730"/>
              <a:gd name="T21" fmla="*/ 33 h 417"/>
              <a:gd name="T22" fmla="*/ 510 w 730"/>
              <a:gd name="T23" fmla="*/ 131 h 417"/>
              <a:gd name="T24" fmla="*/ 471 w 730"/>
              <a:gd name="T25" fmla="*/ 186 h 417"/>
              <a:gd name="T26" fmla="*/ 443 w 730"/>
              <a:gd name="T27" fmla="*/ 202 h 417"/>
              <a:gd name="T28" fmla="*/ 428 w 730"/>
              <a:gd name="T29" fmla="*/ 177 h 417"/>
              <a:gd name="T30" fmla="*/ 427 w 730"/>
              <a:gd name="T31" fmla="*/ 134 h 417"/>
              <a:gd name="T32" fmla="*/ 428 w 730"/>
              <a:gd name="T33" fmla="*/ 69 h 417"/>
              <a:gd name="T34" fmla="*/ 426 w 730"/>
              <a:gd name="T35" fmla="*/ 25 h 417"/>
              <a:gd name="T36" fmla="*/ 403 w 730"/>
              <a:gd name="T37" fmla="*/ 4 h 417"/>
              <a:gd name="T38" fmla="*/ 349 w 730"/>
              <a:gd name="T39" fmla="*/ 0 h 417"/>
              <a:gd name="T40" fmla="*/ 280 w 730"/>
              <a:gd name="T41" fmla="*/ 3 h 417"/>
              <a:gd name="T42" fmla="*/ 247 w 730"/>
              <a:gd name="T43" fmla="*/ 20 h 417"/>
              <a:gd name="T44" fmla="*/ 255 w 730"/>
              <a:gd name="T45" fmla="*/ 31 h 417"/>
              <a:gd name="T46" fmla="*/ 281 w 730"/>
              <a:gd name="T47" fmla="*/ 57 h 417"/>
              <a:gd name="T48" fmla="*/ 289 w 730"/>
              <a:gd name="T49" fmla="*/ 121 h 417"/>
              <a:gd name="T50" fmla="*/ 282 w 730"/>
              <a:gd name="T51" fmla="*/ 183 h 417"/>
              <a:gd name="T52" fmla="*/ 272 w 730"/>
              <a:gd name="T53" fmla="*/ 202 h 417"/>
              <a:gd name="T54" fmla="*/ 241 w 730"/>
              <a:gd name="T55" fmla="*/ 192 h 417"/>
              <a:gd name="T56" fmla="*/ 204 w 730"/>
              <a:gd name="T57" fmla="*/ 139 h 417"/>
              <a:gd name="T58" fmla="*/ 172 w 730"/>
              <a:gd name="T59" fmla="*/ 77 h 417"/>
              <a:gd name="T60" fmla="*/ 153 w 730"/>
              <a:gd name="T61" fmla="*/ 33 h 417"/>
              <a:gd name="T62" fmla="*/ 141 w 730"/>
              <a:gd name="T63" fmla="*/ 21 h 417"/>
              <a:gd name="T64" fmla="*/ 17 w 730"/>
              <a:gd name="T65" fmla="*/ 19 h 417"/>
              <a:gd name="T66" fmla="*/ 0 w 730"/>
              <a:gd name="T67" fmla="*/ 30 h 417"/>
              <a:gd name="T68" fmla="*/ 26 w 730"/>
              <a:gd name="T69" fmla="*/ 97 h 417"/>
              <a:gd name="T70" fmla="*/ 88 w 730"/>
              <a:gd name="T71" fmla="*/ 212 h 417"/>
              <a:gd name="T72" fmla="*/ 139 w 730"/>
              <a:gd name="T73" fmla="*/ 286 h 417"/>
              <a:gd name="T74" fmla="*/ 172 w 730"/>
              <a:gd name="T75" fmla="*/ 327 h 417"/>
              <a:gd name="T76" fmla="*/ 222 w 730"/>
              <a:gd name="T77" fmla="*/ 369 h 417"/>
              <a:gd name="T78" fmla="*/ 275 w 730"/>
              <a:gd name="T79" fmla="*/ 399 h 417"/>
              <a:gd name="T80" fmla="*/ 344 w 730"/>
              <a:gd name="T81" fmla="*/ 415 h 417"/>
              <a:gd name="T82" fmla="*/ 417 w 730"/>
              <a:gd name="T83" fmla="*/ 409 h 417"/>
              <a:gd name="T84" fmla="*/ 427 w 730"/>
              <a:gd name="T85" fmla="*/ 392 h 417"/>
              <a:gd name="T86" fmla="*/ 436 w 730"/>
              <a:gd name="T87" fmla="*/ 337 h 417"/>
              <a:gd name="T88" fmla="*/ 453 w 730"/>
              <a:gd name="T89" fmla="*/ 319 h 417"/>
              <a:gd name="T90" fmla="*/ 476 w 730"/>
              <a:gd name="T91" fmla="*/ 325 h 417"/>
              <a:gd name="T92" fmla="*/ 539 w 730"/>
              <a:gd name="T93" fmla="*/ 391 h 417"/>
              <a:gd name="T94" fmla="*/ 585 w 730"/>
              <a:gd name="T95" fmla="*/ 416 h 417"/>
              <a:gd name="T96" fmla="*/ 704 w 730"/>
              <a:gd name="T97" fmla="*/ 413 h 417"/>
              <a:gd name="T98" fmla="*/ 726 w 730"/>
              <a:gd name="T99" fmla="*/ 405 h 417"/>
              <a:gd name="T100" fmla="*/ 728 w 730"/>
              <a:gd name="T101" fmla="*/ 3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417">
                <a:moveTo>
                  <a:pt x="727" y="376"/>
                </a:moveTo>
                <a:lnTo>
                  <a:pt x="725" y="373"/>
                </a:lnTo>
                <a:lnTo>
                  <a:pt x="724" y="371"/>
                </a:lnTo>
                <a:lnTo>
                  <a:pt x="719" y="363"/>
                </a:lnTo>
                <a:lnTo>
                  <a:pt x="713" y="353"/>
                </a:lnTo>
                <a:lnTo>
                  <a:pt x="706" y="343"/>
                </a:lnTo>
                <a:lnTo>
                  <a:pt x="697" y="334"/>
                </a:lnTo>
                <a:lnTo>
                  <a:pt x="676" y="311"/>
                </a:lnTo>
                <a:lnTo>
                  <a:pt x="652" y="287"/>
                </a:lnTo>
                <a:lnTo>
                  <a:pt x="650" y="286"/>
                </a:lnTo>
                <a:lnTo>
                  <a:pt x="650" y="286"/>
                </a:lnTo>
                <a:lnTo>
                  <a:pt x="650" y="286"/>
                </a:lnTo>
                <a:lnTo>
                  <a:pt x="649" y="286"/>
                </a:lnTo>
                <a:lnTo>
                  <a:pt x="630" y="267"/>
                </a:lnTo>
                <a:lnTo>
                  <a:pt x="619" y="255"/>
                </a:lnTo>
                <a:lnTo>
                  <a:pt x="614" y="247"/>
                </a:lnTo>
                <a:lnTo>
                  <a:pt x="612" y="240"/>
                </a:lnTo>
                <a:lnTo>
                  <a:pt x="612" y="235"/>
                </a:lnTo>
                <a:lnTo>
                  <a:pt x="612" y="231"/>
                </a:lnTo>
                <a:lnTo>
                  <a:pt x="613" y="228"/>
                </a:lnTo>
                <a:lnTo>
                  <a:pt x="614" y="223"/>
                </a:lnTo>
                <a:lnTo>
                  <a:pt x="617" y="216"/>
                </a:lnTo>
                <a:lnTo>
                  <a:pt x="625" y="205"/>
                </a:lnTo>
                <a:lnTo>
                  <a:pt x="634" y="191"/>
                </a:lnTo>
                <a:lnTo>
                  <a:pt x="648" y="174"/>
                </a:lnTo>
                <a:lnTo>
                  <a:pt x="661" y="155"/>
                </a:lnTo>
                <a:lnTo>
                  <a:pt x="672" y="141"/>
                </a:lnTo>
                <a:lnTo>
                  <a:pt x="688" y="121"/>
                </a:lnTo>
                <a:lnTo>
                  <a:pt x="701" y="101"/>
                </a:lnTo>
                <a:lnTo>
                  <a:pt x="711" y="85"/>
                </a:lnTo>
                <a:lnTo>
                  <a:pt x="720" y="70"/>
                </a:lnTo>
                <a:lnTo>
                  <a:pt x="726" y="57"/>
                </a:lnTo>
                <a:lnTo>
                  <a:pt x="729" y="45"/>
                </a:lnTo>
                <a:lnTo>
                  <a:pt x="730" y="41"/>
                </a:lnTo>
                <a:lnTo>
                  <a:pt x="730" y="37"/>
                </a:lnTo>
                <a:lnTo>
                  <a:pt x="730" y="33"/>
                </a:lnTo>
                <a:lnTo>
                  <a:pt x="729" y="30"/>
                </a:lnTo>
                <a:lnTo>
                  <a:pt x="727" y="26"/>
                </a:lnTo>
                <a:lnTo>
                  <a:pt x="723" y="23"/>
                </a:lnTo>
                <a:lnTo>
                  <a:pt x="715" y="19"/>
                </a:lnTo>
                <a:lnTo>
                  <a:pt x="711" y="18"/>
                </a:lnTo>
                <a:lnTo>
                  <a:pt x="704" y="18"/>
                </a:lnTo>
                <a:lnTo>
                  <a:pt x="698" y="18"/>
                </a:lnTo>
                <a:lnTo>
                  <a:pt x="692" y="18"/>
                </a:lnTo>
                <a:lnTo>
                  <a:pt x="581" y="19"/>
                </a:lnTo>
                <a:lnTo>
                  <a:pt x="578" y="19"/>
                </a:lnTo>
                <a:lnTo>
                  <a:pt x="574" y="19"/>
                </a:lnTo>
                <a:lnTo>
                  <a:pt x="571" y="20"/>
                </a:lnTo>
                <a:lnTo>
                  <a:pt x="569" y="20"/>
                </a:lnTo>
                <a:lnTo>
                  <a:pt x="567" y="21"/>
                </a:lnTo>
                <a:lnTo>
                  <a:pt x="565" y="23"/>
                </a:lnTo>
                <a:lnTo>
                  <a:pt x="564" y="25"/>
                </a:lnTo>
                <a:lnTo>
                  <a:pt x="562" y="27"/>
                </a:lnTo>
                <a:lnTo>
                  <a:pt x="560" y="30"/>
                </a:lnTo>
                <a:lnTo>
                  <a:pt x="558" y="33"/>
                </a:lnTo>
                <a:lnTo>
                  <a:pt x="548" y="56"/>
                </a:lnTo>
                <a:lnTo>
                  <a:pt x="538" y="78"/>
                </a:lnTo>
                <a:lnTo>
                  <a:pt x="528" y="99"/>
                </a:lnTo>
                <a:lnTo>
                  <a:pt x="517" y="119"/>
                </a:lnTo>
                <a:lnTo>
                  <a:pt x="510" y="131"/>
                </a:lnTo>
                <a:lnTo>
                  <a:pt x="504" y="141"/>
                </a:lnTo>
                <a:lnTo>
                  <a:pt x="497" y="151"/>
                </a:lnTo>
                <a:lnTo>
                  <a:pt x="491" y="160"/>
                </a:lnTo>
                <a:lnTo>
                  <a:pt x="480" y="175"/>
                </a:lnTo>
                <a:lnTo>
                  <a:pt x="471" y="186"/>
                </a:lnTo>
                <a:lnTo>
                  <a:pt x="464" y="193"/>
                </a:lnTo>
                <a:lnTo>
                  <a:pt x="457" y="199"/>
                </a:lnTo>
                <a:lnTo>
                  <a:pt x="451" y="202"/>
                </a:lnTo>
                <a:lnTo>
                  <a:pt x="447" y="203"/>
                </a:lnTo>
                <a:lnTo>
                  <a:pt x="443" y="202"/>
                </a:lnTo>
                <a:lnTo>
                  <a:pt x="441" y="201"/>
                </a:lnTo>
                <a:lnTo>
                  <a:pt x="436" y="197"/>
                </a:lnTo>
                <a:lnTo>
                  <a:pt x="432" y="192"/>
                </a:lnTo>
                <a:lnTo>
                  <a:pt x="429" y="186"/>
                </a:lnTo>
                <a:lnTo>
                  <a:pt x="428" y="177"/>
                </a:lnTo>
                <a:lnTo>
                  <a:pt x="427" y="168"/>
                </a:lnTo>
                <a:lnTo>
                  <a:pt x="426" y="162"/>
                </a:lnTo>
                <a:lnTo>
                  <a:pt x="426" y="154"/>
                </a:lnTo>
                <a:lnTo>
                  <a:pt x="426" y="143"/>
                </a:lnTo>
                <a:lnTo>
                  <a:pt x="427" y="134"/>
                </a:lnTo>
                <a:lnTo>
                  <a:pt x="427" y="127"/>
                </a:lnTo>
                <a:lnTo>
                  <a:pt x="427" y="112"/>
                </a:lnTo>
                <a:lnTo>
                  <a:pt x="427" y="96"/>
                </a:lnTo>
                <a:lnTo>
                  <a:pt x="428" y="81"/>
                </a:lnTo>
                <a:lnTo>
                  <a:pt x="428" y="69"/>
                </a:lnTo>
                <a:lnTo>
                  <a:pt x="429" y="59"/>
                </a:lnTo>
                <a:lnTo>
                  <a:pt x="429" y="48"/>
                </a:lnTo>
                <a:lnTo>
                  <a:pt x="428" y="39"/>
                </a:lnTo>
                <a:lnTo>
                  <a:pt x="427" y="31"/>
                </a:lnTo>
                <a:lnTo>
                  <a:pt x="426" y="25"/>
                </a:lnTo>
                <a:lnTo>
                  <a:pt x="424" y="19"/>
                </a:lnTo>
                <a:lnTo>
                  <a:pt x="420" y="14"/>
                </a:lnTo>
                <a:lnTo>
                  <a:pt x="415" y="10"/>
                </a:lnTo>
                <a:lnTo>
                  <a:pt x="410" y="6"/>
                </a:lnTo>
                <a:lnTo>
                  <a:pt x="403" y="4"/>
                </a:lnTo>
                <a:lnTo>
                  <a:pt x="392" y="2"/>
                </a:lnTo>
                <a:lnTo>
                  <a:pt x="379" y="1"/>
                </a:lnTo>
                <a:lnTo>
                  <a:pt x="366" y="0"/>
                </a:lnTo>
                <a:lnTo>
                  <a:pt x="351" y="0"/>
                </a:lnTo>
                <a:lnTo>
                  <a:pt x="349" y="0"/>
                </a:lnTo>
                <a:lnTo>
                  <a:pt x="347" y="0"/>
                </a:lnTo>
                <a:lnTo>
                  <a:pt x="336" y="0"/>
                </a:lnTo>
                <a:lnTo>
                  <a:pt x="310" y="0"/>
                </a:lnTo>
                <a:lnTo>
                  <a:pt x="289" y="2"/>
                </a:lnTo>
                <a:lnTo>
                  <a:pt x="280" y="3"/>
                </a:lnTo>
                <a:lnTo>
                  <a:pt x="272" y="5"/>
                </a:lnTo>
                <a:lnTo>
                  <a:pt x="266" y="6"/>
                </a:lnTo>
                <a:lnTo>
                  <a:pt x="261" y="9"/>
                </a:lnTo>
                <a:lnTo>
                  <a:pt x="253" y="14"/>
                </a:lnTo>
                <a:lnTo>
                  <a:pt x="247" y="20"/>
                </a:lnTo>
                <a:lnTo>
                  <a:pt x="243" y="24"/>
                </a:lnTo>
                <a:lnTo>
                  <a:pt x="242" y="27"/>
                </a:lnTo>
                <a:lnTo>
                  <a:pt x="242" y="28"/>
                </a:lnTo>
                <a:lnTo>
                  <a:pt x="244" y="29"/>
                </a:lnTo>
                <a:lnTo>
                  <a:pt x="255" y="31"/>
                </a:lnTo>
                <a:lnTo>
                  <a:pt x="264" y="36"/>
                </a:lnTo>
                <a:lnTo>
                  <a:pt x="271" y="40"/>
                </a:lnTo>
                <a:lnTo>
                  <a:pt x="277" y="45"/>
                </a:lnTo>
                <a:lnTo>
                  <a:pt x="279" y="51"/>
                </a:lnTo>
                <a:lnTo>
                  <a:pt x="281" y="57"/>
                </a:lnTo>
                <a:lnTo>
                  <a:pt x="284" y="68"/>
                </a:lnTo>
                <a:lnTo>
                  <a:pt x="287" y="81"/>
                </a:lnTo>
                <a:lnTo>
                  <a:pt x="288" y="96"/>
                </a:lnTo>
                <a:lnTo>
                  <a:pt x="289" y="109"/>
                </a:lnTo>
                <a:lnTo>
                  <a:pt x="289" y="121"/>
                </a:lnTo>
                <a:lnTo>
                  <a:pt x="289" y="133"/>
                </a:lnTo>
                <a:lnTo>
                  <a:pt x="288" y="143"/>
                </a:lnTo>
                <a:lnTo>
                  <a:pt x="285" y="161"/>
                </a:lnTo>
                <a:lnTo>
                  <a:pt x="284" y="174"/>
                </a:lnTo>
                <a:lnTo>
                  <a:pt x="282" y="183"/>
                </a:lnTo>
                <a:lnTo>
                  <a:pt x="279" y="192"/>
                </a:lnTo>
                <a:lnTo>
                  <a:pt x="276" y="197"/>
                </a:lnTo>
                <a:lnTo>
                  <a:pt x="275" y="200"/>
                </a:lnTo>
                <a:lnTo>
                  <a:pt x="274" y="202"/>
                </a:lnTo>
                <a:lnTo>
                  <a:pt x="272" y="202"/>
                </a:lnTo>
                <a:lnTo>
                  <a:pt x="267" y="203"/>
                </a:lnTo>
                <a:lnTo>
                  <a:pt x="262" y="204"/>
                </a:lnTo>
                <a:lnTo>
                  <a:pt x="256" y="203"/>
                </a:lnTo>
                <a:lnTo>
                  <a:pt x="249" y="199"/>
                </a:lnTo>
                <a:lnTo>
                  <a:pt x="241" y="192"/>
                </a:lnTo>
                <a:lnTo>
                  <a:pt x="234" y="183"/>
                </a:lnTo>
                <a:lnTo>
                  <a:pt x="225" y="173"/>
                </a:lnTo>
                <a:lnTo>
                  <a:pt x="215" y="158"/>
                </a:lnTo>
                <a:lnTo>
                  <a:pt x="210" y="149"/>
                </a:lnTo>
                <a:lnTo>
                  <a:pt x="204" y="139"/>
                </a:lnTo>
                <a:lnTo>
                  <a:pt x="199" y="129"/>
                </a:lnTo>
                <a:lnTo>
                  <a:pt x="194" y="119"/>
                </a:lnTo>
                <a:lnTo>
                  <a:pt x="187" y="107"/>
                </a:lnTo>
                <a:lnTo>
                  <a:pt x="181" y="94"/>
                </a:lnTo>
                <a:lnTo>
                  <a:pt x="172" y="77"/>
                </a:lnTo>
                <a:lnTo>
                  <a:pt x="167" y="66"/>
                </a:lnTo>
                <a:lnTo>
                  <a:pt x="162" y="56"/>
                </a:lnTo>
                <a:lnTo>
                  <a:pt x="158" y="46"/>
                </a:lnTo>
                <a:lnTo>
                  <a:pt x="155" y="37"/>
                </a:lnTo>
                <a:lnTo>
                  <a:pt x="153" y="33"/>
                </a:lnTo>
                <a:lnTo>
                  <a:pt x="150" y="30"/>
                </a:lnTo>
                <a:lnTo>
                  <a:pt x="148" y="27"/>
                </a:lnTo>
                <a:lnTo>
                  <a:pt x="145" y="25"/>
                </a:lnTo>
                <a:lnTo>
                  <a:pt x="143" y="24"/>
                </a:lnTo>
                <a:lnTo>
                  <a:pt x="141" y="21"/>
                </a:lnTo>
                <a:lnTo>
                  <a:pt x="137" y="20"/>
                </a:lnTo>
                <a:lnTo>
                  <a:pt x="133" y="19"/>
                </a:lnTo>
                <a:lnTo>
                  <a:pt x="129" y="18"/>
                </a:lnTo>
                <a:lnTo>
                  <a:pt x="24" y="18"/>
                </a:lnTo>
                <a:lnTo>
                  <a:pt x="17" y="19"/>
                </a:lnTo>
                <a:lnTo>
                  <a:pt x="11" y="20"/>
                </a:lnTo>
                <a:lnTo>
                  <a:pt x="6" y="23"/>
                </a:lnTo>
                <a:lnTo>
                  <a:pt x="2" y="26"/>
                </a:lnTo>
                <a:lnTo>
                  <a:pt x="1" y="28"/>
                </a:lnTo>
                <a:lnTo>
                  <a:pt x="0" y="30"/>
                </a:lnTo>
                <a:lnTo>
                  <a:pt x="0" y="34"/>
                </a:lnTo>
                <a:lnTo>
                  <a:pt x="0" y="39"/>
                </a:lnTo>
                <a:lnTo>
                  <a:pt x="2" y="44"/>
                </a:lnTo>
                <a:lnTo>
                  <a:pt x="13" y="71"/>
                </a:lnTo>
                <a:lnTo>
                  <a:pt x="26" y="97"/>
                </a:lnTo>
                <a:lnTo>
                  <a:pt x="38" y="123"/>
                </a:lnTo>
                <a:lnTo>
                  <a:pt x="52" y="148"/>
                </a:lnTo>
                <a:lnTo>
                  <a:pt x="65" y="172"/>
                </a:lnTo>
                <a:lnTo>
                  <a:pt x="77" y="193"/>
                </a:lnTo>
                <a:lnTo>
                  <a:pt x="88" y="212"/>
                </a:lnTo>
                <a:lnTo>
                  <a:pt x="99" y="228"/>
                </a:lnTo>
                <a:lnTo>
                  <a:pt x="108" y="243"/>
                </a:lnTo>
                <a:lnTo>
                  <a:pt x="118" y="258"/>
                </a:lnTo>
                <a:lnTo>
                  <a:pt x="129" y="272"/>
                </a:lnTo>
                <a:lnTo>
                  <a:pt x="139" y="286"/>
                </a:lnTo>
                <a:lnTo>
                  <a:pt x="148" y="298"/>
                </a:lnTo>
                <a:lnTo>
                  <a:pt x="156" y="308"/>
                </a:lnTo>
                <a:lnTo>
                  <a:pt x="161" y="315"/>
                </a:lnTo>
                <a:lnTo>
                  <a:pt x="166" y="321"/>
                </a:lnTo>
                <a:lnTo>
                  <a:pt x="172" y="327"/>
                </a:lnTo>
                <a:lnTo>
                  <a:pt x="176" y="331"/>
                </a:lnTo>
                <a:lnTo>
                  <a:pt x="186" y="341"/>
                </a:lnTo>
                <a:lnTo>
                  <a:pt x="197" y="351"/>
                </a:lnTo>
                <a:lnTo>
                  <a:pt x="213" y="363"/>
                </a:lnTo>
                <a:lnTo>
                  <a:pt x="222" y="369"/>
                </a:lnTo>
                <a:lnTo>
                  <a:pt x="231" y="376"/>
                </a:lnTo>
                <a:lnTo>
                  <a:pt x="241" y="382"/>
                </a:lnTo>
                <a:lnTo>
                  <a:pt x="252" y="388"/>
                </a:lnTo>
                <a:lnTo>
                  <a:pt x="263" y="394"/>
                </a:lnTo>
                <a:lnTo>
                  <a:pt x="275" y="399"/>
                </a:lnTo>
                <a:lnTo>
                  <a:pt x="288" y="404"/>
                </a:lnTo>
                <a:lnTo>
                  <a:pt x="302" y="408"/>
                </a:lnTo>
                <a:lnTo>
                  <a:pt x="316" y="411"/>
                </a:lnTo>
                <a:lnTo>
                  <a:pt x="330" y="413"/>
                </a:lnTo>
                <a:lnTo>
                  <a:pt x="344" y="415"/>
                </a:lnTo>
                <a:lnTo>
                  <a:pt x="358" y="415"/>
                </a:lnTo>
                <a:lnTo>
                  <a:pt x="401" y="415"/>
                </a:lnTo>
                <a:lnTo>
                  <a:pt x="407" y="413"/>
                </a:lnTo>
                <a:lnTo>
                  <a:pt x="413" y="411"/>
                </a:lnTo>
                <a:lnTo>
                  <a:pt x="417" y="409"/>
                </a:lnTo>
                <a:lnTo>
                  <a:pt x="422" y="406"/>
                </a:lnTo>
                <a:lnTo>
                  <a:pt x="423" y="404"/>
                </a:lnTo>
                <a:lnTo>
                  <a:pt x="425" y="402"/>
                </a:lnTo>
                <a:lnTo>
                  <a:pt x="426" y="397"/>
                </a:lnTo>
                <a:lnTo>
                  <a:pt x="427" y="392"/>
                </a:lnTo>
                <a:lnTo>
                  <a:pt x="427" y="386"/>
                </a:lnTo>
                <a:lnTo>
                  <a:pt x="428" y="371"/>
                </a:lnTo>
                <a:lnTo>
                  <a:pt x="429" y="357"/>
                </a:lnTo>
                <a:lnTo>
                  <a:pt x="432" y="345"/>
                </a:lnTo>
                <a:lnTo>
                  <a:pt x="436" y="337"/>
                </a:lnTo>
                <a:lnTo>
                  <a:pt x="440" y="331"/>
                </a:lnTo>
                <a:lnTo>
                  <a:pt x="444" y="326"/>
                </a:lnTo>
                <a:lnTo>
                  <a:pt x="449" y="323"/>
                </a:lnTo>
                <a:lnTo>
                  <a:pt x="451" y="321"/>
                </a:lnTo>
                <a:lnTo>
                  <a:pt x="453" y="319"/>
                </a:lnTo>
                <a:lnTo>
                  <a:pt x="454" y="319"/>
                </a:lnTo>
                <a:lnTo>
                  <a:pt x="458" y="318"/>
                </a:lnTo>
                <a:lnTo>
                  <a:pt x="464" y="319"/>
                </a:lnTo>
                <a:lnTo>
                  <a:pt x="469" y="322"/>
                </a:lnTo>
                <a:lnTo>
                  <a:pt x="476" y="325"/>
                </a:lnTo>
                <a:lnTo>
                  <a:pt x="487" y="335"/>
                </a:lnTo>
                <a:lnTo>
                  <a:pt x="498" y="348"/>
                </a:lnTo>
                <a:lnTo>
                  <a:pt x="510" y="361"/>
                </a:lnTo>
                <a:lnTo>
                  <a:pt x="524" y="377"/>
                </a:lnTo>
                <a:lnTo>
                  <a:pt x="539" y="391"/>
                </a:lnTo>
                <a:lnTo>
                  <a:pt x="551" y="400"/>
                </a:lnTo>
                <a:lnTo>
                  <a:pt x="559" y="406"/>
                </a:lnTo>
                <a:lnTo>
                  <a:pt x="567" y="410"/>
                </a:lnTo>
                <a:lnTo>
                  <a:pt x="578" y="413"/>
                </a:lnTo>
                <a:lnTo>
                  <a:pt x="585" y="416"/>
                </a:lnTo>
                <a:lnTo>
                  <a:pt x="590" y="417"/>
                </a:lnTo>
                <a:lnTo>
                  <a:pt x="595" y="417"/>
                </a:lnTo>
                <a:lnTo>
                  <a:pt x="600" y="416"/>
                </a:lnTo>
                <a:lnTo>
                  <a:pt x="697" y="415"/>
                </a:lnTo>
                <a:lnTo>
                  <a:pt x="704" y="413"/>
                </a:lnTo>
                <a:lnTo>
                  <a:pt x="710" y="413"/>
                </a:lnTo>
                <a:lnTo>
                  <a:pt x="715" y="411"/>
                </a:lnTo>
                <a:lnTo>
                  <a:pt x="720" y="409"/>
                </a:lnTo>
                <a:lnTo>
                  <a:pt x="723" y="407"/>
                </a:lnTo>
                <a:lnTo>
                  <a:pt x="726" y="405"/>
                </a:lnTo>
                <a:lnTo>
                  <a:pt x="728" y="402"/>
                </a:lnTo>
                <a:lnTo>
                  <a:pt x="729" y="399"/>
                </a:lnTo>
                <a:lnTo>
                  <a:pt x="730" y="393"/>
                </a:lnTo>
                <a:lnTo>
                  <a:pt x="729" y="386"/>
                </a:lnTo>
                <a:lnTo>
                  <a:pt x="728" y="380"/>
                </a:lnTo>
                <a:lnTo>
                  <a:pt x="727" y="3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99">
            <a:extLst>
              <a:ext uri="{FF2B5EF4-FFF2-40B4-BE49-F238E27FC236}">
                <a16:creationId xmlns:a16="http://schemas.microsoft.com/office/drawing/2014/main" id="{0F0A3D8D-A9E9-EE65-6087-922E00B90C17}"/>
              </a:ext>
            </a:extLst>
          </p:cNvPr>
          <p:cNvSpPr>
            <a:spLocks/>
          </p:cNvSpPr>
          <p:nvPr/>
        </p:nvSpPr>
        <p:spPr bwMode="auto">
          <a:xfrm>
            <a:off x="2503380" y="2653197"/>
            <a:ext cx="159668" cy="250907"/>
          </a:xfrm>
          <a:custGeom>
            <a:avLst/>
            <a:gdLst>
              <a:gd name="T0" fmla="*/ 285 w 293"/>
              <a:gd name="T1" fmla="*/ 7 h 462"/>
              <a:gd name="T2" fmla="*/ 281 w 293"/>
              <a:gd name="T3" fmla="*/ 3 h 462"/>
              <a:gd name="T4" fmla="*/ 278 w 293"/>
              <a:gd name="T5" fmla="*/ 1 h 462"/>
              <a:gd name="T6" fmla="*/ 273 w 293"/>
              <a:gd name="T7" fmla="*/ 0 h 462"/>
              <a:gd name="T8" fmla="*/ 268 w 293"/>
              <a:gd name="T9" fmla="*/ 0 h 462"/>
              <a:gd name="T10" fmla="*/ 264 w 293"/>
              <a:gd name="T11" fmla="*/ 0 h 462"/>
              <a:gd name="T12" fmla="*/ 259 w 293"/>
              <a:gd name="T13" fmla="*/ 1 h 462"/>
              <a:gd name="T14" fmla="*/ 255 w 293"/>
              <a:gd name="T15" fmla="*/ 3 h 462"/>
              <a:gd name="T16" fmla="*/ 251 w 293"/>
              <a:gd name="T17" fmla="*/ 7 h 462"/>
              <a:gd name="T18" fmla="*/ 124 w 293"/>
              <a:gd name="T19" fmla="*/ 134 h 462"/>
              <a:gd name="T20" fmla="*/ 25 w 293"/>
              <a:gd name="T21" fmla="*/ 134 h 462"/>
              <a:gd name="T22" fmla="*/ 20 w 293"/>
              <a:gd name="T23" fmla="*/ 134 h 462"/>
              <a:gd name="T24" fmla="*/ 15 w 293"/>
              <a:gd name="T25" fmla="*/ 135 h 462"/>
              <a:gd name="T26" fmla="*/ 11 w 293"/>
              <a:gd name="T27" fmla="*/ 137 h 462"/>
              <a:gd name="T28" fmla="*/ 8 w 293"/>
              <a:gd name="T29" fmla="*/ 141 h 462"/>
              <a:gd name="T30" fmla="*/ 5 w 293"/>
              <a:gd name="T31" fmla="*/ 145 h 462"/>
              <a:gd name="T32" fmla="*/ 2 w 293"/>
              <a:gd name="T33" fmla="*/ 149 h 462"/>
              <a:gd name="T34" fmla="*/ 1 w 293"/>
              <a:gd name="T35" fmla="*/ 154 h 462"/>
              <a:gd name="T36" fmla="*/ 0 w 293"/>
              <a:gd name="T37" fmla="*/ 158 h 462"/>
              <a:gd name="T38" fmla="*/ 0 w 293"/>
              <a:gd name="T39" fmla="*/ 304 h 462"/>
              <a:gd name="T40" fmla="*/ 1 w 293"/>
              <a:gd name="T41" fmla="*/ 309 h 462"/>
              <a:gd name="T42" fmla="*/ 2 w 293"/>
              <a:gd name="T43" fmla="*/ 313 h 462"/>
              <a:gd name="T44" fmla="*/ 5 w 293"/>
              <a:gd name="T45" fmla="*/ 318 h 462"/>
              <a:gd name="T46" fmla="*/ 8 w 293"/>
              <a:gd name="T47" fmla="*/ 321 h 462"/>
              <a:gd name="T48" fmla="*/ 11 w 293"/>
              <a:gd name="T49" fmla="*/ 324 h 462"/>
              <a:gd name="T50" fmla="*/ 15 w 293"/>
              <a:gd name="T51" fmla="*/ 326 h 462"/>
              <a:gd name="T52" fmla="*/ 20 w 293"/>
              <a:gd name="T53" fmla="*/ 328 h 462"/>
              <a:gd name="T54" fmla="*/ 25 w 293"/>
              <a:gd name="T55" fmla="*/ 328 h 462"/>
              <a:gd name="T56" fmla="*/ 124 w 293"/>
              <a:gd name="T57" fmla="*/ 328 h 462"/>
              <a:gd name="T58" fmla="*/ 251 w 293"/>
              <a:gd name="T59" fmla="*/ 455 h 462"/>
              <a:gd name="T60" fmla="*/ 255 w 293"/>
              <a:gd name="T61" fmla="*/ 458 h 462"/>
              <a:gd name="T62" fmla="*/ 259 w 293"/>
              <a:gd name="T63" fmla="*/ 460 h 462"/>
              <a:gd name="T64" fmla="*/ 264 w 293"/>
              <a:gd name="T65" fmla="*/ 462 h 462"/>
              <a:gd name="T66" fmla="*/ 268 w 293"/>
              <a:gd name="T67" fmla="*/ 462 h 462"/>
              <a:gd name="T68" fmla="*/ 273 w 293"/>
              <a:gd name="T69" fmla="*/ 462 h 462"/>
              <a:gd name="T70" fmla="*/ 278 w 293"/>
              <a:gd name="T71" fmla="*/ 460 h 462"/>
              <a:gd name="T72" fmla="*/ 281 w 293"/>
              <a:gd name="T73" fmla="*/ 458 h 462"/>
              <a:gd name="T74" fmla="*/ 285 w 293"/>
              <a:gd name="T75" fmla="*/ 455 h 462"/>
              <a:gd name="T76" fmla="*/ 289 w 293"/>
              <a:gd name="T77" fmla="*/ 452 h 462"/>
              <a:gd name="T78" fmla="*/ 291 w 293"/>
              <a:gd name="T79" fmla="*/ 447 h 462"/>
              <a:gd name="T80" fmla="*/ 292 w 293"/>
              <a:gd name="T81" fmla="*/ 443 h 462"/>
              <a:gd name="T82" fmla="*/ 293 w 293"/>
              <a:gd name="T83" fmla="*/ 438 h 462"/>
              <a:gd name="T84" fmla="*/ 293 w 293"/>
              <a:gd name="T85" fmla="*/ 24 h 462"/>
              <a:gd name="T86" fmla="*/ 292 w 293"/>
              <a:gd name="T87" fmla="*/ 20 h 462"/>
              <a:gd name="T88" fmla="*/ 291 w 293"/>
              <a:gd name="T89" fmla="*/ 15 h 462"/>
              <a:gd name="T90" fmla="*/ 289 w 293"/>
              <a:gd name="T91" fmla="*/ 11 h 462"/>
              <a:gd name="T92" fmla="*/ 285 w 293"/>
              <a:gd name="T93" fmla="*/ 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3" h="462">
                <a:moveTo>
                  <a:pt x="285" y="7"/>
                </a:moveTo>
                <a:lnTo>
                  <a:pt x="281" y="3"/>
                </a:lnTo>
                <a:lnTo>
                  <a:pt x="278" y="1"/>
                </a:lnTo>
                <a:lnTo>
                  <a:pt x="273" y="0"/>
                </a:lnTo>
                <a:lnTo>
                  <a:pt x="268" y="0"/>
                </a:lnTo>
                <a:lnTo>
                  <a:pt x="264" y="0"/>
                </a:lnTo>
                <a:lnTo>
                  <a:pt x="259" y="1"/>
                </a:lnTo>
                <a:lnTo>
                  <a:pt x="255" y="3"/>
                </a:lnTo>
                <a:lnTo>
                  <a:pt x="251" y="7"/>
                </a:lnTo>
                <a:lnTo>
                  <a:pt x="124" y="134"/>
                </a:lnTo>
                <a:lnTo>
                  <a:pt x="25" y="134"/>
                </a:lnTo>
                <a:lnTo>
                  <a:pt x="20" y="134"/>
                </a:lnTo>
                <a:lnTo>
                  <a:pt x="15" y="135"/>
                </a:lnTo>
                <a:lnTo>
                  <a:pt x="11" y="137"/>
                </a:lnTo>
                <a:lnTo>
                  <a:pt x="8" y="141"/>
                </a:lnTo>
                <a:lnTo>
                  <a:pt x="5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5" y="318"/>
                </a:lnTo>
                <a:lnTo>
                  <a:pt x="8" y="321"/>
                </a:lnTo>
                <a:lnTo>
                  <a:pt x="11" y="324"/>
                </a:lnTo>
                <a:lnTo>
                  <a:pt x="15" y="326"/>
                </a:lnTo>
                <a:lnTo>
                  <a:pt x="20" y="328"/>
                </a:lnTo>
                <a:lnTo>
                  <a:pt x="25" y="328"/>
                </a:lnTo>
                <a:lnTo>
                  <a:pt x="124" y="328"/>
                </a:lnTo>
                <a:lnTo>
                  <a:pt x="251" y="455"/>
                </a:lnTo>
                <a:lnTo>
                  <a:pt x="255" y="458"/>
                </a:lnTo>
                <a:lnTo>
                  <a:pt x="259" y="460"/>
                </a:lnTo>
                <a:lnTo>
                  <a:pt x="264" y="462"/>
                </a:lnTo>
                <a:lnTo>
                  <a:pt x="268" y="462"/>
                </a:lnTo>
                <a:lnTo>
                  <a:pt x="273" y="462"/>
                </a:lnTo>
                <a:lnTo>
                  <a:pt x="278" y="460"/>
                </a:lnTo>
                <a:lnTo>
                  <a:pt x="281" y="458"/>
                </a:lnTo>
                <a:lnTo>
                  <a:pt x="285" y="455"/>
                </a:lnTo>
                <a:lnTo>
                  <a:pt x="289" y="452"/>
                </a:lnTo>
                <a:lnTo>
                  <a:pt x="291" y="447"/>
                </a:lnTo>
                <a:lnTo>
                  <a:pt x="292" y="443"/>
                </a:lnTo>
                <a:lnTo>
                  <a:pt x="293" y="438"/>
                </a:lnTo>
                <a:lnTo>
                  <a:pt x="293" y="24"/>
                </a:lnTo>
                <a:lnTo>
                  <a:pt x="292" y="20"/>
                </a:lnTo>
                <a:lnTo>
                  <a:pt x="291" y="15"/>
                </a:lnTo>
                <a:lnTo>
                  <a:pt x="289" y="11"/>
                </a:lnTo>
                <a:lnTo>
                  <a:pt x="285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5">
            <a:extLst>
              <a:ext uri="{FF2B5EF4-FFF2-40B4-BE49-F238E27FC236}">
                <a16:creationId xmlns:a16="http://schemas.microsoft.com/office/drawing/2014/main" id="{467112EC-2A20-BF19-0FD8-818176763FE2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1937947"/>
            <a:ext cx="317708" cy="316078"/>
          </a:xfrm>
          <a:custGeom>
            <a:avLst/>
            <a:gdLst>
              <a:gd name="T0" fmla="*/ 536 w 584"/>
              <a:gd name="T1" fmla="*/ 18 h 584"/>
              <a:gd name="T2" fmla="*/ 508 w 584"/>
              <a:gd name="T3" fmla="*/ 4 h 584"/>
              <a:gd name="T4" fmla="*/ 475 w 584"/>
              <a:gd name="T5" fmla="*/ 0 h 584"/>
              <a:gd name="T6" fmla="*/ 89 w 584"/>
              <a:gd name="T7" fmla="*/ 2 h 584"/>
              <a:gd name="T8" fmla="*/ 58 w 584"/>
              <a:gd name="T9" fmla="*/ 12 h 584"/>
              <a:gd name="T10" fmla="*/ 33 w 584"/>
              <a:gd name="T11" fmla="*/ 32 h 584"/>
              <a:gd name="T12" fmla="*/ 13 w 584"/>
              <a:gd name="T13" fmla="*/ 58 h 584"/>
              <a:gd name="T14" fmla="*/ 2 w 584"/>
              <a:gd name="T15" fmla="*/ 87 h 584"/>
              <a:gd name="T16" fmla="*/ 0 w 584"/>
              <a:gd name="T17" fmla="*/ 475 h 584"/>
              <a:gd name="T18" fmla="*/ 4 w 584"/>
              <a:gd name="T19" fmla="*/ 506 h 584"/>
              <a:gd name="T20" fmla="*/ 18 w 584"/>
              <a:gd name="T21" fmla="*/ 535 h 584"/>
              <a:gd name="T22" fmla="*/ 41 w 584"/>
              <a:gd name="T23" fmla="*/ 559 h 584"/>
              <a:gd name="T24" fmla="*/ 68 w 584"/>
              <a:gd name="T25" fmla="*/ 576 h 584"/>
              <a:gd name="T26" fmla="*/ 98 w 584"/>
              <a:gd name="T27" fmla="*/ 584 h 584"/>
              <a:gd name="T28" fmla="*/ 486 w 584"/>
              <a:gd name="T29" fmla="*/ 584 h 584"/>
              <a:gd name="T30" fmla="*/ 517 w 584"/>
              <a:gd name="T31" fmla="*/ 576 h 584"/>
              <a:gd name="T32" fmla="*/ 544 w 584"/>
              <a:gd name="T33" fmla="*/ 559 h 584"/>
              <a:gd name="T34" fmla="*/ 567 w 584"/>
              <a:gd name="T35" fmla="*/ 535 h 584"/>
              <a:gd name="T36" fmla="*/ 580 w 584"/>
              <a:gd name="T37" fmla="*/ 506 h 584"/>
              <a:gd name="T38" fmla="*/ 584 w 584"/>
              <a:gd name="T39" fmla="*/ 475 h 584"/>
              <a:gd name="T40" fmla="*/ 583 w 584"/>
              <a:gd name="T41" fmla="*/ 87 h 584"/>
              <a:gd name="T42" fmla="*/ 573 w 584"/>
              <a:gd name="T43" fmla="*/ 58 h 584"/>
              <a:gd name="T44" fmla="*/ 553 w 584"/>
              <a:gd name="T45" fmla="*/ 32 h 584"/>
              <a:gd name="T46" fmla="*/ 93 w 584"/>
              <a:gd name="T47" fmla="*/ 390 h 584"/>
              <a:gd name="T48" fmla="*/ 87 w 584"/>
              <a:gd name="T49" fmla="*/ 384 h 584"/>
              <a:gd name="T50" fmla="*/ 85 w 584"/>
              <a:gd name="T51" fmla="*/ 377 h 584"/>
              <a:gd name="T52" fmla="*/ 161 w 584"/>
              <a:gd name="T53" fmla="*/ 242 h 584"/>
              <a:gd name="T54" fmla="*/ 112 w 584"/>
              <a:gd name="T55" fmla="*/ 154 h 584"/>
              <a:gd name="T56" fmla="*/ 116 w 584"/>
              <a:gd name="T57" fmla="*/ 147 h 584"/>
              <a:gd name="T58" fmla="*/ 123 w 584"/>
              <a:gd name="T59" fmla="*/ 145 h 584"/>
              <a:gd name="T60" fmla="*/ 204 w 584"/>
              <a:gd name="T61" fmla="*/ 148 h 584"/>
              <a:gd name="T62" fmla="*/ 234 w 584"/>
              <a:gd name="T63" fmla="*/ 194 h 584"/>
              <a:gd name="T64" fmla="*/ 261 w 584"/>
              <a:gd name="T65" fmla="*/ 242 h 584"/>
              <a:gd name="T66" fmla="*/ 177 w 584"/>
              <a:gd name="T67" fmla="*/ 386 h 584"/>
              <a:gd name="T68" fmla="*/ 498 w 584"/>
              <a:gd name="T69" fmla="*/ 64 h 584"/>
              <a:gd name="T70" fmla="*/ 442 w 584"/>
              <a:gd name="T71" fmla="*/ 520 h 584"/>
              <a:gd name="T72" fmla="*/ 443 w 584"/>
              <a:gd name="T73" fmla="*/ 528 h 584"/>
              <a:gd name="T74" fmla="*/ 439 w 584"/>
              <a:gd name="T75" fmla="*/ 534 h 584"/>
              <a:gd name="T76" fmla="*/ 363 w 584"/>
              <a:gd name="T77" fmla="*/ 535 h 584"/>
              <a:gd name="T78" fmla="*/ 347 w 584"/>
              <a:gd name="T79" fmla="*/ 528 h 584"/>
              <a:gd name="T80" fmla="*/ 299 w 584"/>
              <a:gd name="T81" fmla="*/ 443 h 584"/>
              <a:gd name="T82" fmla="*/ 257 w 584"/>
              <a:gd name="T83" fmla="*/ 365 h 584"/>
              <a:gd name="T84" fmla="*/ 243 w 584"/>
              <a:gd name="T85" fmla="*/ 339 h 584"/>
              <a:gd name="T86" fmla="*/ 407 w 584"/>
              <a:gd name="T87" fmla="*/ 52 h 584"/>
              <a:gd name="T88" fmla="*/ 489 w 584"/>
              <a:gd name="T89" fmla="*/ 48 h 584"/>
              <a:gd name="T90" fmla="*/ 497 w 584"/>
              <a:gd name="T91" fmla="*/ 51 h 584"/>
              <a:gd name="T92" fmla="*/ 500 w 584"/>
              <a:gd name="T93" fmla="*/ 5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6" y="18"/>
                </a:lnTo>
                <a:lnTo>
                  <a:pt x="527" y="12"/>
                </a:lnTo>
                <a:lnTo>
                  <a:pt x="517" y="7"/>
                </a:lnTo>
                <a:lnTo>
                  <a:pt x="508" y="4"/>
                </a:lnTo>
                <a:lnTo>
                  <a:pt x="497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9" y="2"/>
                </a:lnTo>
                <a:lnTo>
                  <a:pt x="78" y="4"/>
                </a:lnTo>
                <a:lnTo>
                  <a:pt x="68" y="7"/>
                </a:lnTo>
                <a:lnTo>
                  <a:pt x="58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9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9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59"/>
                </a:lnTo>
                <a:lnTo>
                  <a:pt x="50" y="566"/>
                </a:lnTo>
                <a:lnTo>
                  <a:pt x="58" y="571"/>
                </a:lnTo>
                <a:lnTo>
                  <a:pt x="68" y="576"/>
                </a:lnTo>
                <a:lnTo>
                  <a:pt x="78" y="580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80"/>
                </a:lnTo>
                <a:lnTo>
                  <a:pt x="517" y="576"/>
                </a:lnTo>
                <a:lnTo>
                  <a:pt x="527" y="571"/>
                </a:lnTo>
                <a:lnTo>
                  <a:pt x="536" y="566"/>
                </a:lnTo>
                <a:lnTo>
                  <a:pt x="544" y="559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7"/>
                </a:lnTo>
                <a:lnTo>
                  <a:pt x="573" y="58"/>
                </a:lnTo>
                <a:lnTo>
                  <a:pt x="567" y="48"/>
                </a:lnTo>
                <a:lnTo>
                  <a:pt x="561" y="40"/>
                </a:lnTo>
                <a:lnTo>
                  <a:pt x="553" y="32"/>
                </a:lnTo>
                <a:close/>
                <a:moveTo>
                  <a:pt x="166" y="390"/>
                </a:moveTo>
                <a:lnTo>
                  <a:pt x="96" y="390"/>
                </a:lnTo>
                <a:lnTo>
                  <a:pt x="93" y="390"/>
                </a:lnTo>
                <a:lnTo>
                  <a:pt x="91" y="389"/>
                </a:lnTo>
                <a:lnTo>
                  <a:pt x="89" y="386"/>
                </a:lnTo>
                <a:lnTo>
                  <a:pt x="87" y="384"/>
                </a:lnTo>
                <a:lnTo>
                  <a:pt x="85" y="382"/>
                </a:lnTo>
                <a:lnTo>
                  <a:pt x="85" y="379"/>
                </a:lnTo>
                <a:lnTo>
                  <a:pt x="85" y="377"/>
                </a:lnTo>
                <a:lnTo>
                  <a:pt x="87" y="374"/>
                </a:lnTo>
                <a:lnTo>
                  <a:pt x="161" y="243"/>
                </a:lnTo>
                <a:lnTo>
                  <a:pt x="161" y="242"/>
                </a:lnTo>
                <a:lnTo>
                  <a:pt x="114" y="160"/>
                </a:lnTo>
                <a:lnTo>
                  <a:pt x="112" y="156"/>
                </a:lnTo>
                <a:lnTo>
                  <a:pt x="112" y="154"/>
                </a:lnTo>
                <a:lnTo>
                  <a:pt x="112" y="151"/>
                </a:lnTo>
                <a:lnTo>
                  <a:pt x="114" y="149"/>
                </a:lnTo>
                <a:lnTo>
                  <a:pt x="116" y="147"/>
                </a:lnTo>
                <a:lnTo>
                  <a:pt x="118" y="146"/>
                </a:lnTo>
                <a:lnTo>
                  <a:pt x="120" y="145"/>
                </a:lnTo>
                <a:lnTo>
                  <a:pt x="123" y="145"/>
                </a:lnTo>
                <a:lnTo>
                  <a:pt x="193" y="145"/>
                </a:lnTo>
                <a:lnTo>
                  <a:pt x="199" y="146"/>
                </a:lnTo>
                <a:lnTo>
                  <a:pt x="204" y="148"/>
                </a:lnTo>
                <a:lnTo>
                  <a:pt x="209" y="152"/>
                </a:lnTo>
                <a:lnTo>
                  <a:pt x="213" y="157"/>
                </a:lnTo>
                <a:lnTo>
                  <a:pt x="234" y="194"/>
                </a:lnTo>
                <a:lnTo>
                  <a:pt x="249" y="221"/>
                </a:lnTo>
                <a:lnTo>
                  <a:pt x="258" y="236"/>
                </a:lnTo>
                <a:lnTo>
                  <a:pt x="261" y="242"/>
                </a:lnTo>
                <a:lnTo>
                  <a:pt x="185" y="376"/>
                </a:lnTo>
                <a:lnTo>
                  <a:pt x="182" y="382"/>
                </a:lnTo>
                <a:lnTo>
                  <a:pt x="177" y="386"/>
                </a:lnTo>
                <a:lnTo>
                  <a:pt x="172" y="389"/>
                </a:lnTo>
                <a:lnTo>
                  <a:pt x="166" y="390"/>
                </a:lnTo>
                <a:close/>
                <a:moveTo>
                  <a:pt x="498" y="64"/>
                </a:moveTo>
                <a:lnTo>
                  <a:pt x="342" y="339"/>
                </a:lnTo>
                <a:lnTo>
                  <a:pt x="342" y="339"/>
                </a:lnTo>
                <a:lnTo>
                  <a:pt x="442" y="520"/>
                </a:lnTo>
                <a:lnTo>
                  <a:pt x="443" y="522"/>
                </a:lnTo>
                <a:lnTo>
                  <a:pt x="444" y="526"/>
                </a:lnTo>
                <a:lnTo>
                  <a:pt x="443" y="528"/>
                </a:lnTo>
                <a:lnTo>
                  <a:pt x="442" y="531"/>
                </a:lnTo>
                <a:lnTo>
                  <a:pt x="441" y="533"/>
                </a:lnTo>
                <a:lnTo>
                  <a:pt x="439" y="534"/>
                </a:lnTo>
                <a:lnTo>
                  <a:pt x="435" y="535"/>
                </a:lnTo>
                <a:lnTo>
                  <a:pt x="432" y="535"/>
                </a:lnTo>
                <a:lnTo>
                  <a:pt x="363" y="535"/>
                </a:lnTo>
                <a:lnTo>
                  <a:pt x="357" y="534"/>
                </a:lnTo>
                <a:lnTo>
                  <a:pt x="351" y="532"/>
                </a:lnTo>
                <a:lnTo>
                  <a:pt x="347" y="528"/>
                </a:lnTo>
                <a:lnTo>
                  <a:pt x="342" y="522"/>
                </a:lnTo>
                <a:lnTo>
                  <a:pt x="320" y="479"/>
                </a:lnTo>
                <a:lnTo>
                  <a:pt x="299" y="443"/>
                </a:lnTo>
                <a:lnTo>
                  <a:pt x="282" y="411"/>
                </a:lnTo>
                <a:lnTo>
                  <a:pt x="268" y="385"/>
                </a:lnTo>
                <a:lnTo>
                  <a:pt x="257" y="365"/>
                </a:lnTo>
                <a:lnTo>
                  <a:pt x="250" y="351"/>
                </a:lnTo>
                <a:lnTo>
                  <a:pt x="245" y="342"/>
                </a:lnTo>
                <a:lnTo>
                  <a:pt x="243" y="339"/>
                </a:lnTo>
                <a:lnTo>
                  <a:pt x="400" y="61"/>
                </a:lnTo>
                <a:lnTo>
                  <a:pt x="403" y="56"/>
                </a:lnTo>
                <a:lnTo>
                  <a:pt x="407" y="52"/>
                </a:lnTo>
                <a:lnTo>
                  <a:pt x="413" y="49"/>
                </a:lnTo>
                <a:lnTo>
                  <a:pt x="418" y="48"/>
                </a:lnTo>
                <a:lnTo>
                  <a:pt x="489" y="48"/>
                </a:lnTo>
                <a:lnTo>
                  <a:pt x="493" y="48"/>
                </a:lnTo>
                <a:lnTo>
                  <a:pt x="495" y="49"/>
                </a:lnTo>
                <a:lnTo>
                  <a:pt x="497" y="51"/>
                </a:lnTo>
                <a:lnTo>
                  <a:pt x="498" y="53"/>
                </a:lnTo>
                <a:lnTo>
                  <a:pt x="499" y="55"/>
                </a:lnTo>
                <a:lnTo>
                  <a:pt x="500" y="58"/>
                </a:lnTo>
                <a:lnTo>
                  <a:pt x="499" y="60"/>
                </a:lnTo>
                <a:lnTo>
                  <a:pt x="49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8">
            <a:extLst>
              <a:ext uri="{FF2B5EF4-FFF2-40B4-BE49-F238E27FC236}">
                <a16:creationId xmlns:a16="http://schemas.microsoft.com/office/drawing/2014/main" id="{26720AC7-BB94-92BC-0F57-59AB567E0E15}"/>
              </a:ext>
            </a:extLst>
          </p:cNvPr>
          <p:cNvSpPr>
            <a:spLocks/>
          </p:cNvSpPr>
          <p:nvPr/>
        </p:nvSpPr>
        <p:spPr bwMode="auto">
          <a:xfrm>
            <a:off x="2477311" y="1950981"/>
            <a:ext cx="211805" cy="290010"/>
          </a:xfrm>
          <a:custGeom>
            <a:avLst/>
            <a:gdLst>
              <a:gd name="T0" fmla="*/ 386 w 390"/>
              <a:gd name="T1" fmla="*/ 4 h 535"/>
              <a:gd name="T2" fmla="*/ 381 w 390"/>
              <a:gd name="T3" fmla="*/ 1 h 535"/>
              <a:gd name="T4" fmla="*/ 378 w 390"/>
              <a:gd name="T5" fmla="*/ 0 h 535"/>
              <a:gd name="T6" fmla="*/ 305 w 390"/>
              <a:gd name="T7" fmla="*/ 0 h 535"/>
              <a:gd name="T8" fmla="*/ 298 w 390"/>
              <a:gd name="T9" fmla="*/ 2 h 535"/>
              <a:gd name="T10" fmla="*/ 294 w 390"/>
              <a:gd name="T11" fmla="*/ 7 h 535"/>
              <a:gd name="T12" fmla="*/ 218 w 390"/>
              <a:gd name="T13" fmla="*/ 176 h 535"/>
              <a:gd name="T14" fmla="*/ 204 w 390"/>
              <a:gd name="T15" fmla="*/ 205 h 535"/>
              <a:gd name="T16" fmla="*/ 193 w 390"/>
              <a:gd name="T17" fmla="*/ 200 h 535"/>
              <a:gd name="T18" fmla="*/ 182 w 390"/>
              <a:gd name="T19" fmla="*/ 177 h 535"/>
              <a:gd name="T20" fmla="*/ 96 w 390"/>
              <a:gd name="T21" fmla="*/ 7 h 535"/>
              <a:gd name="T22" fmla="*/ 91 w 390"/>
              <a:gd name="T23" fmla="*/ 2 h 535"/>
              <a:gd name="T24" fmla="*/ 85 w 390"/>
              <a:gd name="T25" fmla="*/ 0 h 535"/>
              <a:gd name="T26" fmla="*/ 12 w 390"/>
              <a:gd name="T27" fmla="*/ 0 h 535"/>
              <a:gd name="T28" fmla="*/ 8 w 390"/>
              <a:gd name="T29" fmla="*/ 1 h 535"/>
              <a:gd name="T30" fmla="*/ 3 w 390"/>
              <a:gd name="T31" fmla="*/ 4 h 535"/>
              <a:gd name="T32" fmla="*/ 0 w 390"/>
              <a:gd name="T33" fmla="*/ 9 h 535"/>
              <a:gd name="T34" fmla="*/ 0 w 390"/>
              <a:gd name="T35" fmla="*/ 16 h 535"/>
              <a:gd name="T36" fmla="*/ 123 w 390"/>
              <a:gd name="T37" fmla="*/ 238 h 535"/>
              <a:gd name="T38" fmla="*/ 36 w 390"/>
              <a:gd name="T39" fmla="*/ 239 h 535"/>
              <a:gd name="T40" fmla="*/ 30 w 390"/>
              <a:gd name="T41" fmla="*/ 246 h 535"/>
              <a:gd name="T42" fmla="*/ 29 w 390"/>
              <a:gd name="T43" fmla="*/ 290 h 535"/>
              <a:gd name="T44" fmla="*/ 33 w 390"/>
              <a:gd name="T45" fmla="*/ 299 h 535"/>
              <a:gd name="T46" fmla="*/ 42 w 390"/>
              <a:gd name="T47" fmla="*/ 302 h 535"/>
              <a:gd name="T48" fmla="*/ 151 w 390"/>
              <a:gd name="T49" fmla="*/ 334 h 535"/>
              <a:gd name="T50" fmla="*/ 36 w 390"/>
              <a:gd name="T51" fmla="*/ 335 h 535"/>
              <a:gd name="T52" fmla="*/ 30 w 390"/>
              <a:gd name="T53" fmla="*/ 342 h 535"/>
              <a:gd name="T54" fmla="*/ 29 w 390"/>
              <a:gd name="T55" fmla="*/ 386 h 535"/>
              <a:gd name="T56" fmla="*/ 33 w 390"/>
              <a:gd name="T57" fmla="*/ 395 h 535"/>
              <a:gd name="T58" fmla="*/ 42 w 390"/>
              <a:gd name="T59" fmla="*/ 398 h 535"/>
              <a:gd name="T60" fmla="*/ 151 w 390"/>
              <a:gd name="T61" fmla="*/ 523 h 535"/>
              <a:gd name="T62" fmla="*/ 154 w 390"/>
              <a:gd name="T63" fmla="*/ 532 h 535"/>
              <a:gd name="T64" fmla="*/ 163 w 390"/>
              <a:gd name="T65" fmla="*/ 535 h 535"/>
              <a:gd name="T66" fmla="*/ 233 w 390"/>
              <a:gd name="T67" fmla="*/ 535 h 535"/>
              <a:gd name="T68" fmla="*/ 239 w 390"/>
              <a:gd name="T69" fmla="*/ 528 h 535"/>
              <a:gd name="T70" fmla="*/ 240 w 390"/>
              <a:gd name="T71" fmla="*/ 398 h 535"/>
              <a:gd name="T72" fmla="*/ 356 w 390"/>
              <a:gd name="T73" fmla="*/ 397 h 535"/>
              <a:gd name="T74" fmla="*/ 363 w 390"/>
              <a:gd name="T75" fmla="*/ 390 h 535"/>
              <a:gd name="T76" fmla="*/ 364 w 390"/>
              <a:gd name="T77" fmla="*/ 346 h 535"/>
              <a:gd name="T78" fmla="*/ 359 w 390"/>
              <a:gd name="T79" fmla="*/ 338 h 535"/>
              <a:gd name="T80" fmla="*/ 351 w 390"/>
              <a:gd name="T81" fmla="*/ 334 h 535"/>
              <a:gd name="T82" fmla="*/ 240 w 390"/>
              <a:gd name="T83" fmla="*/ 302 h 535"/>
              <a:gd name="T84" fmla="*/ 356 w 390"/>
              <a:gd name="T85" fmla="*/ 301 h 535"/>
              <a:gd name="T86" fmla="*/ 363 w 390"/>
              <a:gd name="T87" fmla="*/ 294 h 535"/>
              <a:gd name="T88" fmla="*/ 364 w 390"/>
              <a:gd name="T89" fmla="*/ 250 h 535"/>
              <a:gd name="T90" fmla="*/ 359 w 390"/>
              <a:gd name="T91" fmla="*/ 241 h 535"/>
              <a:gd name="T92" fmla="*/ 351 w 390"/>
              <a:gd name="T93" fmla="*/ 238 h 535"/>
              <a:gd name="T94" fmla="*/ 388 w 390"/>
              <a:gd name="T95" fmla="*/ 18 h 535"/>
              <a:gd name="T96" fmla="*/ 390 w 390"/>
              <a:gd name="T97" fmla="*/ 11 h 535"/>
              <a:gd name="T98" fmla="*/ 388 w 390"/>
              <a:gd name="T99" fmla="*/ 6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0" h="535">
                <a:moveTo>
                  <a:pt x="388" y="6"/>
                </a:moveTo>
                <a:lnTo>
                  <a:pt x="386" y="4"/>
                </a:lnTo>
                <a:lnTo>
                  <a:pt x="384" y="2"/>
                </a:lnTo>
                <a:lnTo>
                  <a:pt x="381" y="1"/>
                </a:lnTo>
                <a:lnTo>
                  <a:pt x="378" y="0"/>
                </a:lnTo>
                <a:lnTo>
                  <a:pt x="378" y="0"/>
                </a:lnTo>
                <a:lnTo>
                  <a:pt x="305" y="0"/>
                </a:lnTo>
                <a:lnTo>
                  <a:pt x="305" y="0"/>
                </a:lnTo>
                <a:lnTo>
                  <a:pt x="301" y="1"/>
                </a:lnTo>
                <a:lnTo>
                  <a:pt x="298" y="2"/>
                </a:lnTo>
                <a:lnTo>
                  <a:pt x="296" y="4"/>
                </a:lnTo>
                <a:lnTo>
                  <a:pt x="294" y="7"/>
                </a:lnTo>
                <a:lnTo>
                  <a:pt x="221" y="167"/>
                </a:lnTo>
                <a:lnTo>
                  <a:pt x="218" y="176"/>
                </a:lnTo>
                <a:lnTo>
                  <a:pt x="211" y="191"/>
                </a:lnTo>
                <a:lnTo>
                  <a:pt x="204" y="205"/>
                </a:lnTo>
                <a:lnTo>
                  <a:pt x="199" y="217"/>
                </a:lnTo>
                <a:lnTo>
                  <a:pt x="193" y="200"/>
                </a:lnTo>
                <a:lnTo>
                  <a:pt x="186" y="187"/>
                </a:lnTo>
                <a:lnTo>
                  <a:pt x="182" y="177"/>
                </a:lnTo>
                <a:lnTo>
                  <a:pt x="178" y="169"/>
                </a:lnTo>
                <a:lnTo>
                  <a:pt x="96" y="7"/>
                </a:lnTo>
                <a:lnTo>
                  <a:pt x="94" y="4"/>
                </a:lnTo>
                <a:lnTo>
                  <a:pt x="91" y="2"/>
                </a:lnTo>
                <a:lnTo>
                  <a:pt x="88" y="1"/>
                </a:lnTo>
                <a:lnTo>
                  <a:pt x="85" y="0"/>
                </a:lnTo>
                <a:lnTo>
                  <a:pt x="85" y="0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6"/>
                </a:lnTo>
                <a:lnTo>
                  <a:pt x="0" y="9"/>
                </a:lnTo>
                <a:lnTo>
                  <a:pt x="0" y="13"/>
                </a:lnTo>
                <a:lnTo>
                  <a:pt x="0" y="16"/>
                </a:lnTo>
                <a:lnTo>
                  <a:pt x="1" y="18"/>
                </a:lnTo>
                <a:lnTo>
                  <a:pt x="123" y="238"/>
                </a:lnTo>
                <a:lnTo>
                  <a:pt x="42" y="238"/>
                </a:lnTo>
                <a:lnTo>
                  <a:pt x="36" y="239"/>
                </a:lnTo>
                <a:lnTo>
                  <a:pt x="33" y="241"/>
                </a:lnTo>
                <a:lnTo>
                  <a:pt x="30" y="246"/>
                </a:lnTo>
                <a:lnTo>
                  <a:pt x="29" y="250"/>
                </a:lnTo>
                <a:lnTo>
                  <a:pt x="29" y="290"/>
                </a:lnTo>
                <a:lnTo>
                  <a:pt x="30" y="294"/>
                </a:lnTo>
                <a:lnTo>
                  <a:pt x="33" y="299"/>
                </a:lnTo>
                <a:lnTo>
                  <a:pt x="36" y="301"/>
                </a:lnTo>
                <a:lnTo>
                  <a:pt x="42" y="302"/>
                </a:lnTo>
                <a:lnTo>
                  <a:pt x="151" y="302"/>
                </a:lnTo>
                <a:lnTo>
                  <a:pt x="151" y="334"/>
                </a:lnTo>
                <a:lnTo>
                  <a:pt x="42" y="334"/>
                </a:lnTo>
                <a:lnTo>
                  <a:pt x="36" y="335"/>
                </a:lnTo>
                <a:lnTo>
                  <a:pt x="33" y="338"/>
                </a:lnTo>
                <a:lnTo>
                  <a:pt x="30" y="342"/>
                </a:lnTo>
                <a:lnTo>
                  <a:pt x="29" y="346"/>
                </a:lnTo>
                <a:lnTo>
                  <a:pt x="29" y="386"/>
                </a:lnTo>
                <a:lnTo>
                  <a:pt x="30" y="390"/>
                </a:lnTo>
                <a:lnTo>
                  <a:pt x="33" y="395"/>
                </a:lnTo>
                <a:lnTo>
                  <a:pt x="36" y="397"/>
                </a:lnTo>
                <a:lnTo>
                  <a:pt x="42" y="398"/>
                </a:lnTo>
                <a:lnTo>
                  <a:pt x="151" y="398"/>
                </a:lnTo>
                <a:lnTo>
                  <a:pt x="151" y="523"/>
                </a:lnTo>
                <a:lnTo>
                  <a:pt x="152" y="529"/>
                </a:lnTo>
                <a:lnTo>
                  <a:pt x="154" y="532"/>
                </a:lnTo>
                <a:lnTo>
                  <a:pt x="158" y="535"/>
                </a:lnTo>
                <a:lnTo>
                  <a:pt x="163" y="535"/>
                </a:lnTo>
                <a:lnTo>
                  <a:pt x="229" y="535"/>
                </a:lnTo>
                <a:lnTo>
                  <a:pt x="233" y="535"/>
                </a:lnTo>
                <a:lnTo>
                  <a:pt x="237" y="532"/>
                </a:lnTo>
                <a:lnTo>
                  <a:pt x="239" y="528"/>
                </a:lnTo>
                <a:lnTo>
                  <a:pt x="240" y="523"/>
                </a:lnTo>
                <a:lnTo>
                  <a:pt x="240" y="398"/>
                </a:lnTo>
                <a:lnTo>
                  <a:pt x="351" y="398"/>
                </a:lnTo>
                <a:lnTo>
                  <a:pt x="356" y="397"/>
                </a:lnTo>
                <a:lnTo>
                  <a:pt x="359" y="395"/>
                </a:lnTo>
                <a:lnTo>
                  <a:pt x="363" y="390"/>
                </a:lnTo>
                <a:lnTo>
                  <a:pt x="364" y="386"/>
                </a:lnTo>
                <a:lnTo>
                  <a:pt x="364" y="346"/>
                </a:lnTo>
                <a:lnTo>
                  <a:pt x="363" y="342"/>
                </a:lnTo>
                <a:lnTo>
                  <a:pt x="359" y="338"/>
                </a:lnTo>
                <a:lnTo>
                  <a:pt x="356" y="335"/>
                </a:lnTo>
                <a:lnTo>
                  <a:pt x="351" y="334"/>
                </a:lnTo>
                <a:lnTo>
                  <a:pt x="240" y="334"/>
                </a:lnTo>
                <a:lnTo>
                  <a:pt x="240" y="302"/>
                </a:lnTo>
                <a:lnTo>
                  <a:pt x="351" y="302"/>
                </a:lnTo>
                <a:lnTo>
                  <a:pt x="356" y="301"/>
                </a:lnTo>
                <a:lnTo>
                  <a:pt x="359" y="299"/>
                </a:lnTo>
                <a:lnTo>
                  <a:pt x="363" y="294"/>
                </a:lnTo>
                <a:lnTo>
                  <a:pt x="364" y="290"/>
                </a:lnTo>
                <a:lnTo>
                  <a:pt x="364" y="250"/>
                </a:lnTo>
                <a:lnTo>
                  <a:pt x="363" y="246"/>
                </a:lnTo>
                <a:lnTo>
                  <a:pt x="359" y="241"/>
                </a:lnTo>
                <a:lnTo>
                  <a:pt x="356" y="239"/>
                </a:lnTo>
                <a:lnTo>
                  <a:pt x="351" y="238"/>
                </a:lnTo>
                <a:lnTo>
                  <a:pt x="270" y="238"/>
                </a:lnTo>
                <a:lnTo>
                  <a:pt x="388" y="18"/>
                </a:lnTo>
                <a:lnTo>
                  <a:pt x="390" y="15"/>
                </a:lnTo>
                <a:lnTo>
                  <a:pt x="390" y="11"/>
                </a:lnTo>
                <a:lnTo>
                  <a:pt x="390" y="9"/>
                </a:lnTo>
                <a:lnTo>
                  <a:pt x="388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120">
            <a:extLst>
              <a:ext uri="{FF2B5EF4-FFF2-40B4-BE49-F238E27FC236}">
                <a16:creationId xmlns:a16="http://schemas.microsoft.com/office/drawing/2014/main" id="{F2361751-11A1-1CEA-AF8D-CE688D926E47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1937947"/>
            <a:ext cx="316078" cy="316078"/>
          </a:xfrm>
          <a:custGeom>
            <a:avLst/>
            <a:gdLst>
              <a:gd name="T0" fmla="*/ 527 w 584"/>
              <a:gd name="T1" fmla="*/ 12 h 584"/>
              <a:gd name="T2" fmla="*/ 486 w 584"/>
              <a:gd name="T3" fmla="*/ 0 h 584"/>
              <a:gd name="T4" fmla="*/ 88 w 584"/>
              <a:gd name="T5" fmla="*/ 2 h 584"/>
              <a:gd name="T6" fmla="*/ 49 w 584"/>
              <a:gd name="T7" fmla="*/ 18 h 584"/>
              <a:gd name="T8" fmla="*/ 18 w 584"/>
              <a:gd name="T9" fmla="*/ 48 h 584"/>
              <a:gd name="T10" fmla="*/ 2 w 584"/>
              <a:gd name="T11" fmla="*/ 87 h 584"/>
              <a:gd name="T12" fmla="*/ 1 w 584"/>
              <a:gd name="T13" fmla="*/ 486 h 584"/>
              <a:gd name="T14" fmla="*/ 13 w 584"/>
              <a:gd name="T15" fmla="*/ 526 h 584"/>
              <a:gd name="T16" fmla="*/ 41 w 584"/>
              <a:gd name="T17" fmla="*/ 559 h 584"/>
              <a:gd name="T18" fmla="*/ 77 w 584"/>
              <a:gd name="T19" fmla="*/ 580 h 584"/>
              <a:gd name="T20" fmla="*/ 475 w 584"/>
              <a:gd name="T21" fmla="*/ 584 h 584"/>
              <a:gd name="T22" fmla="*/ 517 w 584"/>
              <a:gd name="T23" fmla="*/ 576 h 584"/>
              <a:gd name="T24" fmla="*/ 553 w 584"/>
              <a:gd name="T25" fmla="*/ 552 h 584"/>
              <a:gd name="T26" fmla="*/ 576 w 584"/>
              <a:gd name="T27" fmla="*/ 516 h 584"/>
              <a:gd name="T28" fmla="*/ 584 w 584"/>
              <a:gd name="T29" fmla="*/ 475 h 584"/>
              <a:gd name="T30" fmla="*/ 580 w 584"/>
              <a:gd name="T31" fmla="*/ 78 h 584"/>
              <a:gd name="T32" fmla="*/ 560 w 584"/>
              <a:gd name="T33" fmla="*/ 40 h 584"/>
              <a:gd name="T34" fmla="*/ 370 w 584"/>
              <a:gd name="T35" fmla="*/ 188 h 584"/>
              <a:gd name="T36" fmla="*/ 372 w 584"/>
              <a:gd name="T37" fmla="*/ 202 h 584"/>
              <a:gd name="T38" fmla="*/ 385 w 584"/>
              <a:gd name="T39" fmla="*/ 201 h 584"/>
              <a:gd name="T40" fmla="*/ 419 w 584"/>
              <a:gd name="T41" fmla="*/ 84 h 584"/>
              <a:gd name="T42" fmla="*/ 385 w 584"/>
              <a:gd name="T43" fmla="*/ 217 h 584"/>
              <a:gd name="T44" fmla="*/ 358 w 584"/>
              <a:gd name="T45" fmla="*/ 227 h 584"/>
              <a:gd name="T46" fmla="*/ 345 w 584"/>
              <a:gd name="T47" fmla="*/ 208 h 584"/>
              <a:gd name="T48" fmla="*/ 249 w 584"/>
              <a:gd name="T49" fmla="*/ 120 h 584"/>
              <a:gd name="T50" fmla="*/ 262 w 584"/>
              <a:gd name="T51" fmla="*/ 91 h 584"/>
              <a:gd name="T52" fmla="*/ 296 w 584"/>
              <a:gd name="T53" fmla="*/ 83 h 584"/>
              <a:gd name="T54" fmla="*/ 319 w 584"/>
              <a:gd name="T55" fmla="*/ 102 h 584"/>
              <a:gd name="T56" fmla="*/ 324 w 584"/>
              <a:gd name="T57" fmla="*/ 179 h 584"/>
              <a:gd name="T58" fmla="*/ 316 w 584"/>
              <a:gd name="T59" fmla="*/ 213 h 584"/>
              <a:gd name="T60" fmla="*/ 287 w 584"/>
              <a:gd name="T61" fmla="*/ 227 h 584"/>
              <a:gd name="T62" fmla="*/ 257 w 584"/>
              <a:gd name="T63" fmla="*/ 213 h 584"/>
              <a:gd name="T64" fmla="*/ 249 w 584"/>
              <a:gd name="T65" fmla="*/ 179 h 584"/>
              <a:gd name="T66" fmla="*/ 220 w 584"/>
              <a:gd name="T67" fmla="*/ 35 h 584"/>
              <a:gd name="T68" fmla="*/ 187 w 584"/>
              <a:gd name="T69" fmla="*/ 224 h 584"/>
              <a:gd name="T70" fmla="*/ 175 w 584"/>
              <a:gd name="T71" fmla="*/ 107 h 584"/>
              <a:gd name="T72" fmla="*/ 151 w 584"/>
              <a:gd name="T73" fmla="*/ 35 h 584"/>
              <a:gd name="T74" fmla="*/ 488 w 584"/>
              <a:gd name="T75" fmla="*/ 511 h 584"/>
              <a:gd name="T76" fmla="*/ 464 w 584"/>
              <a:gd name="T77" fmla="*/ 532 h 584"/>
              <a:gd name="T78" fmla="*/ 384 w 584"/>
              <a:gd name="T79" fmla="*/ 541 h 584"/>
              <a:gd name="T80" fmla="*/ 201 w 584"/>
              <a:gd name="T81" fmla="*/ 541 h 584"/>
              <a:gd name="T82" fmla="*/ 121 w 584"/>
              <a:gd name="T83" fmla="*/ 532 h 584"/>
              <a:gd name="T84" fmla="*/ 97 w 584"/>
              <a:gd name="T85" fmla="*/ 511 h 584"/>
              <a:gd name="T86" fmla="*/ 85 w 584"/>
              <a:gd name="T87" fmla="*/ 454 h 584"/>
              <a:gd name="T88" fmla="*/ 85 w 584"/>
              <a:gd name="T89" fmla="*/ 339 h 584"/>
              <a:gd name="T90" fmla="*/ 97 w 584"/>
              <a:gd name="T91" fmla="*/ 282 h 584"/>
              <a:gd name="T92" fmla="*/ 121 w 584"/>
              <a:gd name="T93" fmla="*/ 260 h 584"/>
              <a:gd name="T94" fmla="*/ 201 w 584"/>
              <a:gd name="T95" fmla="*/ 251 h 584"/>
              <a:gd name="T96" fmla="*/ 384 w 584"/>
              <a:gd name="T97" fmla="*/ 251 h 584"/>
              <a:gd name="T98" fmla="*/ 464 w 584"/>
              <a:gd name="T99" fmla="*/ 260 h 584"/>
              <a:gd name="T100" fmla="*/ 488 w 584"/>
              <a:gd name="T101" fmla="*/ 282 h 584"/>
              <a:gd name="T102" fmla="*/ 500 w 584"/>
              <a:gd name="T103" fmla="*/ 338 h 584"/>
              <a:gd name="T104" fmla="*/ 500 w 584"/>
              <a:gd name="T105" fmla="*/ 45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5" y="18"/>
                </a:lnTo>
                <a:lnTo>
                  <a:pt x="527" y="12"/>
                </a:lnTo>
                <a:lnTo>
                  <a:pt x="517" y="7"/>
                </a:lnTo>
                <a:lnTo>
                  <a:pt x="507" y="4"/>
                </a:lnTo>
                <a:lnTo>
                  <a:pt x="496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8" y="2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8"/>
                </a:lnTo>
                <a:lnTo>
                  <a:pt x="41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8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6"/>
                </a:lnTo>
                <a:lnTo>
                  <a:pt x="77" y="580"/>
                </a:lnTo>
                <a:lnTo>
                  <a:pt x="88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80"/>
                </a:lnTo>
                <a:lnTo>
                  <a:pt x="517" y="576"/>
                </a:lnTo>
                <a:lnTo>
                  <a:pt x="527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6" y="67"/>
                </a:lnTo>
                <a:lnTo>
                  <a:pt x="572" y="58"/>
                </a:lnTo>
                <a:lnTo>
                  <a:pt x="567" y="48"/>
                </a:lnTo>
                <a:lnTo>
                  <a:pt x="560" y="40"/>
                </a:lnTo>
                <a:lnTo>
                  <a:pt x="553" y="32"/>
                </a:lnTo>
                <a:close/>
                <a:moveTo>
                  <a:pt x="345" y="84"/>
                </a:moveTo>
                <a:lnTo>
                  <a:pt x="370" y="84"/>
                </a:lnTo>
                <a:lnTo>
                  <a:pt x="370" y="188"/>
                </a:lnTo>
                <a:lnTo>
                  <a:pt x="371" y="194"/>
                </a:lnTo>
                <a:lnTo>
                  <a:pt x="371" y="197"/>
                </a:lnTo>
                <a:lnTo>
                  <a:pt x="371" y="201"/>
                </a:lnTo>
                <a:lnTo>
                  <a:pt x="372" y="202"/>
                </a:lnTo>
                <a:lnTo>
                  <a:pt x="374" y="203"/>
                </a:lnTo>
                <a:lnTo>
                  <a:pt x="377" y="204"/>
                </a:lnTo>
                <a:lnTo>
                  <a:pt x="381" y="203"/>
                </a:lnTo>
                <a:lnTo>
                  <a:pt x="385" y="201"/>
                </a:lnTo>
                <a:lnTo>
                  <a:pt x="388" y="197"/>
                </a:lnTo>
                <a:lnTo>
                  <a:pt x="393" y="192"/>
                </a:lnTo>
                <a:lnTo>
                  <a:pt x="393" y="84"/>
                </a:lnTo>
                <a:lnTo>
                  <a:pt x="419" y="84"/>
                </a:lnTo>
                <a:lnTo>
                  <a:pt x="419" y="224"/>
                </a:lnTo>
                <a:lnTo>
                  <a:pt x="393" y="224"/>
                </a:lnTo>
                <a:lnTo>
                  <a:pt x="393" y="209"/>
                </a:lnTo>
                <a:lnTo>
                  <a:pt x="385" y="217"/>
                </a:lnTo>
                <a:lnTo>
                  <a:pt x="378" y="222"/>
                </a:lnTo>
                <a:lnTo>
                  <a:pt x="371" y="225"/>
                </a:lnTo>
                <a:lnTo>
                  <a:pt x="364" y="227"/>
                </a:lnTo>
                <a:lnTo>
                  <a:pt x="358" y="227"/>
                </a:lnTo>
                <a:lnTo>
                  <a:pt x="354" y="224"/>
                </a:lnTo>
                <a:lnTo>
                  <a:pt x="350" y="221"/>
                </a:lnTo>
                <a:lnTo>
                  <a:pt x="347" y="217"/>
                </a:lnTo>
                <a:lnTo>
                  <a:pt x="345" y="208"/>
                </a:lnTo>
                <a:lnTo>
                  <a:pt x="345" y="195"/>
                </a:lnTo>
                <a:lnTo>
                  <a:pt x="345" y="84"/>
                </a:lnTo>
                <a:close/>
                <a:moveTo>
                  <a:pt x="249" y="129"/>
                </a:moveTo>
                <a:lnTo>
                  <a:pt x="249" y="120"/>
                </a:lnTo>
                <a:lnTo>
                  <a:pt x="251" y="110"/>
                </a:lnTo>
                <a:lnTo>
                  <a:pt x="253" y="102"/>
                </a:lnTo>
                <a:lnTo>
                  <a:pt x="257" y="97"/>
                </a:lnTo>
                <a:lnTo>
                  <a:pt x="262" y="91"/>
                </a:lnTo>
                <a:lnTo>
                  <a:pt x="270" y="86"/>
                </a:lnTo>
                <a:lnTo>
                  <a:pt x="277" y="83"/>
                </a:lnTo>
                <a:lnTo>
                  <a:pt x="287" y="82"/>
                </a:lnTo>
                <a:lnTo>
                  <a:pt x="296" y="83"/>
                </a:lnTo>
                <a:lnTo>
                  <a:pt x="303" y="86"/>
                </a:lnTo>
                <a:lnTo>
                  <a:pt x="311" y="91"/>
                </a:lnTo>
                <a:lnTo>
                  <a:pt x="316" y="97"/>
                </a:lnTo>
                <a:lnTo>
                  <a:pt x="319" y="102"/>
                </a:lnTo>
                <a:lnTo>
                  <a:pt x="323" y="110"/>
                </a:lnTo>
                <a:lnTo>
                  <a:pt x="324" y="120"/>
                </a:lnTo>
                <a:lnTo>
                  <a:pt x="324" y="129"/>
                </a:lnTo>
                <a:lnTo>
                  <a:pt x="324" y="179"/>
                </a:lnTo>
                <a:lnTo>
                  <a:pt x="324" y="190"/>
                </a:lnTo>
                <a:lnTo>
                  <a:pt x="323" y="198"/>
                </a:lnTo>
                <a:lnTo>
                  <a:pt x="319" y="206"/>
                </a:lnTo>
                <a:lnTo>
                  <a:pt x="316" y="213"/>
                </a:lnTo>
                <a:lnTo>
                  <a:pt x="311" y="219"/>
                </a:lnTo>
                <a:lnTo>
                  <a:pt x="303" y="223"/>
                </a:lnTo>
                <a:lnTo>
                  <a:pt x="296" y="225"/>
                </a:lnTo>
                <a:lnTo>
                  <a:pt x="287" y="227"/>
                </a:lnTo>
                <a:lnTo>
                  <a:pt x="277" y="225"/>
                </a:lnTo>
                <a:lnTo>
                  <a:pt x="270" y="223"/>
                </a:lnTo>
                <a:lnTo>
                  <a:pt x="262" y="219"/>
                </a:lnTo>
                <a:lnTo>
                  <a:pt x="257" y="213"/>
                </a:lnTo>
                <a:lnTo>
                  <a:pt x="253" y="206"/>
                </a:lnTo>
                <a:lnTo>
                  <a:pt x="251" y="198"/>
                </a:lnTo>
                <a:lnTo>
                  <a:pt x="249" y="190"/>
                </a:lnTo>
                <a:lnTo>
                  <a:pt x="249" y="179"/>
                </a:lnTo>
                <a:lnTo>
                  <a:pt x="249" y="129"/>
                </a:lnTo>
                <a:close/>
                <a:moveTo>
                  <a:pt x="180" y="35"/>
                </a:moveTo>
                <a:lnTo>
                  <a:pt x="201" y="110"/>
                </a:lnTo>
                <a:lnTo>
                  <a:pt x="220" y="35"/>
                </a:lnTo>
                <a:lnTo>
                  <a:pt x="248" y="35"/>
                </a:lnTo>
                <a:lnTo>
                  <a:pt x="215" y="149"/>
                </a:lnTo>
                <a:lnTo>
                  <a:pt x="215" y="224"/>
                </a:lnTo>
                <a:lnTo>
                  <a:pt x="187" y="224"/>
                </a:lnTo>
                <a:lnTo>
                  <a:pt x="187" y="149"/>
                </a:lnTo>
                <a:lnTo>
                  <a:pt x="183" y="137"/>
                </a:lnTo>
                <a:lnTo>
                  <a:pt x="180" y="123"/>
                </a:lnTo>
                <a:lnTo>
                  <a:pt x="175" y="107"/>
                </a:lnTo>
                <a:lnTo>
                  <a:pt x="168" y="88"/>
                </a:lnTo>
                <a:lnTo>
                  <a:pt x="162" y="69"/>
                </a:lnTo>
                <a:lnTo>
                  <a:pt x="160" y="62"/>
                </a:lnTo>
                <a:lnTo>
                  <a:pt x="151" y="35"/>
                </a:lnTo>
                <a:lnTo>
                  <a:pt x="180" y="35"/>
                </a:lnTo>
                <a:close/>
                <a:moveTo>
                  <a:pt x="494" y="495"/>
                </a:moveTo>
                <a:lnTo>
                  <a:pt x="491" y="503"/>
                </a:lnTo>
                <a:lnTo>
                  <a:pt x="488" y="511"/>
                </a:lnTo>
                <a:lnTo>
                  <a:pt x="484" y="517"/>
                </a:lnTo>
                <a:lnTo>
                  <a:pt x="478" y="522"/>
                </a:lnTo>
                <a:lnTo>
                  <a:pt x="472" y="528"/>
                </a:lnTo>
                <a:lnTo>
                  <a:pt x="464" y="532"/>
                </a:lnTo>
                <a:lnTo>
                  <a:pt x="457" y="534"/>
                </a:lnTo>
                <a:lnTo>
                  <a:pt x="449" y="536"/>
                </a:lnTo>
                <a:lnTo>
                  <a:pt x="420" y="539"/>
                </a:lnTo>
                <a:lnTo>
                  <a:pt x="384" y="541"/>
                </a:lnTo>
                <a:lnTo>
                  <a:pt x="341" y="542"/>
                </a:lnTo>
                <a:lnTo>
                  <a:pt x="292" y="542"/>
                </a:lnTo>
                <a:lnTo>
                  <a:pt x="243" y="542"/>
                </a:lnTo>
                <a:lnTo>
                  <a:pt x="201" y="541"/>
                </a:lnTo>
                <a:lnTo>
                  <a:pt x="165" y="539"/>
                </a:lnTo>
                <a:lnTo>
                  <a:pt x="136" y="536"/>
                </a:lnTo>
                <a:lnTo>
                  <a:pt x="127" y="534"/>
                </a:lnTo>
                <a:lnTo>
                  <a:pt x="121" y="532"/>
                </a:lnTo>
                <a:lnTo>
                  <a:pt x="113" y="528"/>
                </a:lnTo>
                <a:lnTo>
                  <a:pt x="107" y="522"/>
                </a:lnTo>
                <a:lnTo>
                  <a:pt x="101" y="517"/>
                </a:lnTo>
                <a:lnTo>
                  <a:pt x="97" y="511"/>
                </a:lnTo>
                <a:lnTo>
                  <a:pt x="93" y="503"/>
                </a:lnTo>
                <a:lnTo>
                  <a:pt x="90" y="495"/>
                </a:lnTo>
                <a:lnTo>
                  <a:pt x="87" y="477"/>
                </a:lnTo>
                <a:lnTo>
                  <a:pt x="85" y="454"/>
                </a:lnTo>
                <a:lnTo>
                  <a:pt x="84" y="427"/>
                </a:lnTo>
                <a:lnTo>
                  <a:pt x="83" y="396"/>
                </a:lnTo>
                <a:lnTo>
                  <a:pt x="84" y="365"/>
                </a:lnTo>
                <a:lnTo>
                  <a:pt x="85" y="339"/>
                </a:lnTo>
                <a:lnTo>
                  <a:pt x="87" y="316"/>
                </a:lnTo>
                <a:lnTo>
                  <a:pt x="90" y="297"/>
                </a:lnTo>
                <a:lnTo>
                  <a:pt x="93" y="289"/>
                </a:lnTo>
                <a:lnTo>
                  <a:pt x="97" y="282"/>
                </a:lnTo>
                <a:lnTo>
                  <a:pt x="101" y="275"/>
                </a:lnTo>
                <a:lnTo>
                  <a:pt x="107" y="269"/>
                </a:lnTo>
                <a:lnTo>
                  <a:pt x="113" y="264"/>
                </a:lnTo>
                <a:lnTo>
                  <a:pt x="121" y="260"/>
                </a:lnTo>
                <a:lnTo>
                  <a:pt x="128" y="258"/>
                </a:lnTo>
                <a:lnTo>
                  <a:pt x="136" y="256"/>
                </a:lnTo>
                <a:lnTo>
                  <a:pt x="165" y="254"/>
                </a:lnTo>
                <a:lnTo>
                  <a:pt x="201" y="251"/>
                </a:lnTo>
                <a:lnTo>
                  <a:pt x="243" y="250"/>
                </a:lnTo>
                <a:lnTo>
                  <a:pt x="292" y="250"/>
                </a:lnTo>
                <a:lnTo>
                  <a:pt x="341" y="250"/>
                </a:lnTo>
                <a:lnTo>
                  <a:pt x="384" y="251"/>
                </a:lnTo>
                <a:lnTo>
                  <a:pt x="420" y="254"/>
                </a:lnTo>
                <a:lnTo>
                  <a:pt x="449" y="256"/>
                </a:lnTo>
                <a:lnTo>
                  <a:pt x="457" y="258"/>
                </a:lnTo>
                <a:lnTo>
                  <a:pt x="464" y="260"/>
                </a:lnTo>
                <a:lnTo>
                  <a:pt x="472" y="264"/>
                </a:lnTo>
                <a:lnTo>
                  <a:pt x="478" y="269"/>
                </a:lnTo>
                <a:lnTo>
                  <a:pt x="484" y="275"/>
                </a:lnTo>
                <a:lnTo>
                  <a:pt x="488" y="282"/>
                </a:lnTo>
                <a:lnTo>
                  <a:pt x="492" y="289"/>
                </a:lnTo>
                <a:lnTo>
                  <a:pt x="494" y="297"/>
                </a:lnTo>
                <a:lnTo>
                  <a:pt x="498" y="315"/>
                </a:lnTo>
                <a:lnTo>
                  <a:pt x="500" y="338"/>
                </a:lnTo>
                <a:lnTo>
                  <a:pt x="501" y="365"/>
                </a:lnTo>
                <a:lnTo>
                  <a:pt x="502" y="396"/>
                </a:lnTo>
                <a:lnTo>
                  <a:pt x="501" y="427"/>
                </a:lnTo>
                <a:lnTo>
                  <a:pt x="500" y="454"/>
                </a:lnTo>
                <a:lnTo>
                  <a:pt x="498" y="477"/>
                </a:lnTo>
                <a:lnTo>
                  <a:pt x="494" y="4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121">
            <a:extLst>
              <a:ext uri="{FF2B5EF4-FFF2-40B4-BE49-F238E27FC236}">
                <a16:creationId xmlns:a16="http://schemas.microsoft.com/office/drawing/2014/main" id="{16E30F10-673B-731E-166C-AB80DAA31CA5}"/>
              </a:ext>
            </a:extLst>
          </p:cNvPr>
          <p:cNvSpPr>
            <a:spLocks/>
          </p:cNvSpPr>
          <p:nvPr/>
        </p:nvSpPr>
        <p:spPr bwMode="auto">
          <a:xfrm>
            <a:off x="3280540" y="2099245"/>
            <a:ext cx="47249" cy="102644"/>
          </a:xfrm>
          <a:custGeom>
            <a:avLst/>
            <a:gdLst>
              <a:gd name="T0" fmla="*/ 0 w 89"/>
              <a:gd name="T1" fmla="*/ 27 h 188"/>
              <a:gd name="T2" fmla="*/ 29 w 89"/>
              <a:gd name="T3" fmla="*/ 27 h 188"/>
              <a:gd name="T4" fmla="*/ 29 w 89"/>
              <a:gd name="T5" fmla="*/ 188 h 188"/>
              <a:gd name="T6" fmla="*/ 58 w 89"/>
              <a:gd name="T7" fmla="*/ 188 h 188"/>
              <a:gd name="T8" fmla="*/ 58 w 89"/>
              <a:gd name="T9" fmla="*/ 27 h 188"/>
              <a:gd name="T10" fmla="*/ 89 w 89"/>
              <a:gd name="T11" fmla="*/ 27 h 188"/>
              <a:gd name="T12" fmla="*/ 89 w 89"/>
              <a:gd name="T13" fmla="*/ 0 h 188"/>
              <a:gd name="T14" fmla="*/ 0 w 89"/>
              <a:gd name="T15" fmla="*/ 0 h 188"/>
              <a:gd name="T16" fmla="*/ 0 w 89"/>
              <a:gd name="T17" fmla="*/ 2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188">
                <a:moveTo>
                  <a:pt x="0" y="27"/>
                </a:moveTo>
                <a:lnTo>
                  <a:pt x="29" y="27"/>
                </a:lnTo>
                <a:lnTo>
                  <a:pt x="29" y="188"/>
                </a:lnTo>
                <a:lnTo>
                  <a:pt x="58" y="188"/>
                </a:lnTo>
                <a:lnTo>
                  <a:pt x="58" y="27"/>
                </a:lnTo>
                <a:lnTo>
                  <a:pt x="89" y="27"/>
                </a:lnTo>
                <a:lnTo>
                  <a:pt x="89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122">
            <a:extLst>
              <a:ext uri="{FF2B5EF4-FFF2-40B4-BE49-F238E27FC236}">
                <a16:creationId xmlns:a16="http://schemas.microsoft.com/office/drawing/2014/main" id="{1467784B-25A2-EF6E-E643-5411707BB578}"/>
              </a:ext>
            </a:extLst>
          </p:cNvPr>
          <p:cNvSpPr>
            <a:spLocks/>
          </p:cNvSpPr>
          <p:nvPr/>
        </p:nvSpPr>
        <p:spPr bwMode="auto">
          <a:xfrm>
            <a:off x="3329417" y="2125313"/>
            <a:ext cx="40732" cy="78205"/>
          </a:xfrm>
          <a:custGeom>
            <a:avLst/>
            <a:gdLst>
              <a:gd name="T0" fmla="*/ 47 w 73"/>
              <a:gd name="T1" fmla="*/ 106 h 142"/>
              <a:gd name="T2" fmla="*/ 43 w 73"/>
              <a:gd name="T3" fmla="*/ 112 h 142"/>
              <a:gd name="T4" fmla="*/ 39 w 73"/>
              <a:gd name="T5" fmla="*/ 115 h 142"/>
              <a:gd name="T6" fmla="*/ 36 w 73"/>
              <a:gd name="T7" fmla="*/ 117 h 142"/>
              <a:gd name="T8" fmla="*/ 31 w 73"/>
              <a:gd name="T9" fmla="*/ 118 h 142"/>
              <a:gd name="T10" fmla="*/ 29 w 73"/>
              <a:gd name="T11" fmla="*/ 118 h 142"/>
              <a:gd name="T12" fmla="*/ 27 w 73"/>
              <a:gd name="T13" fmla="*/ 117 h 142"/>
              <a:gd name="T14" fmla="*/ 26 w 73"/>
              <a:gd name="T15" fmla="*/ 115 h 142"/>
              <a:gd name="T16" fmla="*/ 26 w 73"/>
              <a:gd name="T17" fmla="*/ 113 h 142"/>
              <a:gd name="T18" fmla="*/ 26 w 73"/>
              <a:gd name="T19" fmla="*/ 110 h 142"/>
              <a:gd name="T20" fmla="*/ 26 w 73"/>
              <a:gd name="T21" fmla="*/ 103 h 142"/>
              <a:gd name="T22" fmla="*/ 26 w 73"/>
              <a:gd name="T23" fmla="*/ 0 h 142"/>
              <a:gd name="T24" fmla="*/ 0 w 73"/>
              <a:gd name="T25" fmla="*/ 0 h 142"/>
              <a:gd name="T26" fmla="*/ 0 w 73"/>
              <a:gd name="T27" fmla="*/ 111 h 142"/>
              <a:gd name="T28" fmla="*/ 1 w 73"/>
              <a:gd name="T29" fmla="*/ 123 h 142"/>
              <a:gd name="T30" fmla="*/ 2 w 73"/>
              <a:gd name="T31" fmla="*/ 131 h 142"/>
              <a:gd name="T32" fmla="*/ 4 w 73"/>
              <a:gd name="T33" fmla="*/ 135 h 142"/>
              <a:gd name="T34" fmla="*/ 9 w 73"/>
              <a:gd name="T35" fmla="*/ 139 h 142"/>
              <a:gd name="T36" fmla="*/ 13 w 73"/>
              <a:gd name="T37" fmla="*/ 141 h 142"/>
              <a:gd name="T38" fmla="*/ 18 w 73"/>
              <a:gd name="T39" fmla="*/ 142 h 142"/>
              <a:gd name="T40" fmla="*/ 26 w 73"/>
              <a:gd name="T41" fmla="*/ 141 h 142"/>
              <a:gd name="T42" fmla="*/ 32 w 73"/>
              <a:gd name="T43" fmla="*/ 138 h 142"/>
              <a:gd name="T44" fmla="*/ 40 w 73"/>
              <a:gd name="T45" fmla="*/ 132 h 142"/>
              <a:gd name="T46" fmla="*/ 47 w 73"/>
              <a:gd name="T47" fmla="*/ 125 h 142"/>
              <a:gd name="T48" fmla="*/ 47 w 73"/>
              <a:gd name="T49" fmla="*/ 140 h 142"/>
              <a:gd name="T50" fmla="*/ 73 w 73"/>
              <a:gd name="T51" fmla="*/ 140 h 142"/>
              <a:gd name="T52" fmla="*/ 73 w 73"/>
              <a:gd name="T53" fmla="*/ 0 h 142"/>
              <a:gd name="T54" fmla="*/ 47 w 73"/>
              <a:gd name="T55" fmla="*/ 0 h 142"/>
              <a:gd name="T56" fmla="*/ 47 w 73"/>
              <a:gd name="T57" fmla="*/ 10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142">
                <a:moveTo>
                  <a:pt x="47" y="106"/>
                </a:moveTo>
                <a:lnTo>
                  <a:pt x="43" y="112"/>
                </a:lnTo>
                <a:lnTo>
                  <a:pt x="39" y="115"/>
                </a:lnTo>
                <a:lnTo>
                  <a:pt x="36" y="117"/>
                </a:lnTo>
                <a:lnTo>
                  <a:pt x="31" y="118"/>
                </a:lnTo>
                <a:lnTo>
                  <a:pt x="29" y="118"/>
                </a:lnTo>
                <a:lnTo>
                  <a:pt x="27" y="117"/>
                </a:lnTo>
                <a:lnTo>
                  <a:pt x="26" y="115"/>
                </a:lnTo>
                <a:lnTo>
                  <a:pt x="26" y="113"/>
                </a:lnTo>
                <a:lnTo>
                  <a:pt x="26" y="110"/>
                </a:lnTo>
                <a:lnTo>
                  <a:pt x="26" y="103"/>
                </a:lnTo>
                <a:lnTo>
                  <a:pt x="26" y="0"/>
                </a:lnTo>
                <a:lnTo>
                  <a:pt x="0" y="0"/>
                </a:lnTo>
                <a:lnTo>
                  <a:pt x="0" y="111"/>
                </a:lnTo>
                <a:lnTo>
                  <a:pt x="1" y="123"/>
                </a:lnTo>
                <a:lnTo>
                  <a:pt x="2" y="131"/>
                </a:lnTo>
                <a:lnTo>
                  <a:pt x="4" y="135"/>
                </a:lnTo>
                <a:lnTo>
                  <a:pt x="9" y="139"/>
                </a:lnTo>
                <a:lnTo>
                  <a:pt x="13" y="141"/>
                </a:lnTo>
                <a:lnTo>
                  <a:pt x="18" y="142"/>
                </a:lnTo>
                <a:lnTo>
                  <a:pt x="26" y="141"/>
                </a:lnTo>
                <a:lnTo>
                  <a:pt x="32" y="138"/>
                </a:lnTo>
                <a:lnTo>
                  <a:pt x="40" y="132"/>
                </a:lnTo>
                <a:lnTo>
                  <a:pt x="47" y="125"/>
                </a:lnTo>
                <a:lnTo>
                  <a:pt x="47" y="140"/>
                </a:lnTo>
                <a:lnTo>
                  <a:pt x="73" y="140"/>
                </a:lnTo>
                <a:lnTo>
                  <a:pt x="73" y="0"/>
                </a:lnTo>
                <a:lnTo>
                  <a:pt x="47" y="0"/>
                </a:lnTo>
                <a:lnTo>
                  <a:pt x="47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123">
            <a:extLst>
              <a:ext uri="{FF2B5EF4-FFF2-40B4-BE49-F238E27FC236}">
                <a16:creationId xmlns:a16="http://schemas.microsoft.com/office/drawing/2014/main" id="{AE97B7D1-A80A-8134-03D0-A4FD4A51936F}"/>
              </a:ext>
            </a:extLst>
          </p:cNvPr>
          <p:cNvSpPr>
            <a:spLocks noEditPoints="1"/>
          </p:cNvSpPr>
          <p:nvPr/>
        </p:nvSpPr>
        <p:spPr bwMode="auto">
          <a:xfrm>
            <a:off x="3381555" y="2099245"/>
            <a:ext cx="39102" cy="104273"/>
          </a:xfrm>
          <a:custGeom>
            <a:avLst/>
            <a:gdLst>
              <a:gd name="T0" fmla="*/ 51 w 73"/>
              <a:gd name="T1" fmla="*/ 46 h 190"/>
              <a:gd name="T2" fmla="*/ 44 w 73"/>
              <a:gd name="T3" fmla="*/ 47 h 190"/>
              <a:gd name="T4" fmla="*/ 38 w 73"/>
              <a:gd name="T5" fmla="*/ 50 h 190"/>
              <a:gd name="T6" fmla="*/ 31 w 73"/>
              <a:gd name="T7" fmla="*/ 55 h 190"/>
              <a:gd name="T8" fmla="*/ 25 w 73"/>
              <a:gd name="T9" fmla="*/ 61 h 190"/>
              <a:gd name="T10" fmla="*/ 25 w 73"/>
              <a:gd name="T11" fmla="*/ 0 h 190"/>
              <a:gd name="T12" fmla="*/ 0 w 73"/>
              <a:gd name="T13" fmla="*/ 0 h 190"/>
              <a:gd name="T14" fmla="*/ 0 w 73"/>
              <a:gd name="T15" fmla="*/ 188 h 190"/>
              <a:gd name="T16" fmla="*/ 25 w 73"/>
              <a:gd name="T17" fmla="*/ 188 h 190"/>
              <a:gd name="T18" fmla="*/ 25 w 73"/>
              <a:gd name="T19" fmla="*/ 174 h 190"/>
              <a:gd name="T20" fmla="*/ 31 w 73"/>
              <a:gd name="T21" fmla="*/ 180 h 190"/>
              <a:gd name="T22" fmla="*/ 38 w 73"/>
              <a:gd name="T23" fmla="*/ 186 h 190"/>
              <a:gd name="T24" fmla="*/ 44 w 73"/>
              <a:gd name="T25" fmla="*/ 189 h 190"/>
              <a:gd name="T26" fmla="*/ 51 w 73"/>
              <a:gd name="T27" fmla="*/ 190 h 190"/>
              <a:gd name="T28" fmla="*/ 55 w 73"/>
              <a:gd name="T29" fmla="*/ 189 h 190"/>
              <a:gd name="T30" fmla="*/ 58 w 73"/>
              <a:gd name="T31" fmla="*/ 189 h 190"/>
              <a:gd name="T32" fmla="*/ 62 w 73"/>
              <a:gd name="T33" fmla="*/ 188 h 190"/>
              <a:gd name="T34" fmla="*/ 64 w 73"/>
              <a:gd name="T35" fmla="*/ 186 h 190"/>
              <a:gd name="T36" fmla="*/ 66 w 73"/>
              <a:gd name="T37" fmla="*/ 183 h 190"/>
              <a:gd name="T38" fmla="*/ 68 w 73"/>
              <a:gd name="T39" fmla="*/ 180 h 190"/>
              <a:gd name="T40" fmla="*/ 70 w 73"/>
              <a:gd name="T41" fmla="*/ 177 h 190"/>
              <a:gd name="T42" fmla="*/ 71 w 73"/>
              <a:gd name="T43" fmla="*/ 174 h 190"/>
              <a:gd name="T44" fmla="*/ 73 w 73"/>
              <a:gd name="T45" fmla="*/ 163 h 190"/>
              <a:gd name="T46" fmla="*/ 73 w 73"/>
              <a:gd name="T47" fmla="*/ 146 h 190"/>
              <a:gd name="T48" fmla="*/ 73 w 73"/>
              <a:gd name="T49" fmla="*/ 91 h 190"/>
              <a:gd name="T50" fmla="*/ 73 w 73"/>
              <a:gd name="T51" fmla="*/ 73 h 190"/>
              <a:gd name="T52" fmla="*/ 71 w 73"/>
              <a:gd name="T53" fmla="*/ 63 h 190"/>
              <a:gd name="T54" fmla="*/ 70 w 73"/>
              <a:gd name="T55" fmla="*/ 58 h 190"/>
              <a:gd name="T56" fmla="*/ 68 w 73"/>
              <a:gd name="T57" fmla="*/ 55 h 190"/>
              <a:gd name="T58" fmla="*/ 66 w 73"/>
              <a:gd name="T59" fmla="*/ 53 h 190"/>
              <a:gd name="T60" fmla="*/ 64 w 73"/>
              <a:gd name="T61" fmla="*/ 50 h 190"/>
              <a:gd name="T62" fmla="*/ 62 w 73"/>
              <a:gd name="T63" fmla="*/ 48 h 190"/>
              <a:gd name="T64" fmla="*/ 58 w 73"/>
              <a:gd name="T65" fmla="*/ 47 h 190"/>
              <a:gd name="T66" fmla="*/ 55 w 73"/>
              <a:gd name="T67" fmla="*/ 46 h 190"/>
              <a:gd name="T68" fmla="*/ 51 w 73"/>
              <a:gd name="T69" fmla="*/ 46 h 190"/>
              <a:gd name="T70" fmla="*/ 49 w 73"/>
              <a:gd name="T71" fmla="*/ 148 h 190"/>
              <a:gd name="T72" fmla="*/ 48 w 73"/>
              <a:gd name="T73" fmla="*/ 155 h 190"/>
              <a:gd name="T74" fmla="*/ 46 w 73"/>
              <a:gd name="T75" fmla="*/ 162 h 190"/>
              <a:gd name="T76" fmla="*/ 44 w 73"/>
              <a:gd name="T77" fmla="*/ 164 h 190"/>
              <a:gd name="T78" fmla="*/ 42 w 73"/>
              <a:gd name="T79" fmla="*/ 165 h 190"/>
              <a:gd name="T80" fmla="*/ 40 w 73"/>
              <a:gd name="T81" fmla="*/ 166 h 190"/>
              <a:gd name="T82" fmla="*/ 38 w 73"/>
              <a:gd name="T83" fmla="*/ 166 h 190"/>
              <a:gd name="T84" fmla="*/ 35 w 73"/>
              <a:gd name="T85" fmla="*/ 166 h 190"/>
              <a:gd name="T86" fmla="*/ 31 w 73"/>
              <a:gd name="T87" fmla="*/ 165 h 190"/>
              <a:gd name="T88" fmla="*/ 28 w 73"/>
              <a:gd name="T89" fmla="*/ 163 h 190"/>
              <a:gd name="T90" fmla="*/ 25 w 73"/>
              <a:gd name="T91" fmla="*/ 160 h 190"/>
              <a:gd name="T92" fmla="*/ 25 w 73"/>
              <a:gd name="T93" fmla="*/ 75 h 190"/>
              <a:gd name="T94" fmla="*/ 28 w 73"/>
              <a:gd name="T95" fmla="*/ 72 h 190"/>
              <a:gd name="T96" fmla="*/ 31 w 73"/>
              <a:gd name="T97" fmla="*/ 70 h 190"/>
              <a:gd name="T98" fmla="*/ 35 w 73"/>
              <a:gd name="T99" fmla="*/ 69 h 190"/>
              <a:gd name="T100" fmla="*/ 38 w 73"/>
              <a:gd name="T101" fmla="*/ 69 h 190"/>
              <a:gd name="T102" fmla="*/ 40 w 73"/>
              <a:gd name="T103" fmla="*/ 69 h 190"/>
              <a:gd name="T104" fmla="*/ 42 w 73"/>
              <a:gd name="T105" fmla="*/ 70 h 190"/>
              <a:gd name="T106" fmla="*/ 44 w 73"/>
              <a:gd name="T107" fmla="*/ 71 h 190"/>
              <a:gd name="T108" fmla="*/ 46 w 73"/>
              <a:gd name="T109" fmla="*/ 73 h 190"/>
              <a:gd name="T110" fmla="*/ 48 w 73"/>
              <a:gd name="T111" fmla="*/ 80 h 190"/>
              <a:gd name="T112" fmla="*/ 49 w 73"/>
              <a:gd name="T113" fmla="*/ 88 h 190"/>
              <a:gd name="T114" fmla="*/ 49 w 73"/>
              <a:gd name="T115" fmla="*/ 14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" h="190">
                <a:moveTo>
                  <a:pt x="51" y="46"/>
                </a:moveTo>
                <a:lnTo>
                  <a:pt x="44" y="47"/>
                </a:lnTo>
                <a:lnTo>
                  <a:pt x="38" y="50"/>
                </a:lnTo>
                <a:lnTo>
                  <a:pt x="31" y="55"/>
                </a:lnTo>
                <a:lnTo>
                  <a:pt x="25" y="61"/>
                </a:lnTo>
                <a:lnTo>
                  <a:pt x="25" y="0"/>
                </a:lnTo>
                <a:lnTo>
                  <a:pt x="0" y="0"/>
                </a:lnTo>
                <a:lnTo>
                  <a:pt x="0" y="188"/>
                </a:lnTo>
                <a:lnTo>
                  <a:pt x="25" y="188"/>
                </a:lnTo>
                <a:lnTo>
                  <a:pt x="25" y="174"/>
                </a:lnTo>
                <a:lnTo>
                  <a:pt x="31" y="180"/>
                </a:lnTo>
                <a:lnTo>
                  <a:pt x="38" y="186"/>
                </a:lnTo>
                <a:lnTo>
                  <a:pt x="44" y="189"/>
                </a:lnTo>
                <a:lnTo>
                  <a:pt x="51" y="190"/>
                </a:lnTo>
                <a:lnTo>
                  <a:pt x="55" y="189"/>
                </a:lnTo>
                <a:lnTo>
                  <a:pt x="58" y="189"/>
                </a:lnTo>
                <a:lnTo>
                  <a:pt x="62" y="188"/>
                </a:lnTo>
                <a:lnTo>
                  <a:pt x="64" y="186"/>
                </a:lnTo>
                <a:lnTo>
                  <a:pt x="66" y="183"/>
                </a:lnTo>
                <a:lnTo>
                  <a:pt x="68" y="180"/>
                </a:lnTo>
                <a:lnTo>
                  <a:pt x="70" y="177"/>
                </a:lnTo>
                <a:lnTo>
                  <a:pt x="71" y="174"/>
                </a:lnTo>
                <a:lnTo>
                  <a:pt x="73" y="163"/>
                </a:lnTo>
                <a:lnTo>
                  <a:pt x="73" y="146"/>
                </a:lnTo>
                <a:lnTo>
                  <a:pt x="73" y="91"/>
                </a:lnTo>
                <a:lnTo>
                  <a:pt x="73" y="73"/>
                </a:lnTo>
                <a:lnTo>
                  <a:pt x="71" y="63"/>
                </a:lnTo>
                <a:lnTo>
                  <a:pt x="70" y="58"/>
                </a:lnTo>
                <a:lnTo>
                  <a:pt x="68" y="55"/>
                </a:lnTo>
                <a:lnTo>
                  <a:pt x="66" y="53"/>
                </a:lnTo>
                <a:lnTo>
                  <a:pt x="64" y="50"/>
                </a:lnTo>
                <a:lnTo>
                  <a:pt x="62" y="48"/>
                </a:lnTo>
                <a:lnTo>
                  <a:pt x="58" y="47"/>
                </a:lnTo>
                <a:lnTo>
                  <a:pt x="55" y="46"/>
                </a:lnTo>
                <a:lnTo>
                  <a:pt x="51" y="46"/>
                </a:lnTo>
                <a:close/>
                <a:moveTo>
                  <a:pt x="49" y="148"/>
                </a:moveTo>
                <a:lnTo>
                  <a:pt x="48" y="155"/>
                </a:lnTo>
                <a:lnTo>
                  <a:pt x="46" y="162"/>
                </a:lnTo>
                <a:lnTo>
                  <a:pt x="44" y="164"/>
                </a:lnTo>
                <a:lnTo>
                  <a:pt x="42" y="165"/>
                </a:lnTo>
                <a:lnTo>
                  <a:pt x="40" y="166"/>
                </a:lnTo>
                <a:lnTo>
                  <a:pt x="38" y="166"/>
                </a:lnTo>
                <a:lnTo>
                  <a:pt x="35" y="166"/>
                </a:lnTo>
                <a:lnTo>
                  <a:pt x="31" y="165"/>
                </a:lnTo>
                <a:lnTo>
                  <a:pt x="28" y="163"/>
                </a:lnTo>
                <a:lnTo>
                  <a:pt x="25" y="160"/>
                </a:lnTo>
                <a:lnTo>
                  <a:pt x="25" y="75"/>
                </a:lnTo>
                <a:lnTo>
                  <a:pt x="28" y="72"/>
                </a:lnTo>
                <a:lnTo>
                  <a:pt x="31" y="70"/>
                </a:lnTo>
                <a:lnTo>
                  <a:pt x="35" y="69"/>
                </a:lnTo>
                <a:lnTo>
                  <a:pt x="38" y="69"/>
                </a:lnTo>
                <a:lnTo>
                  <a:pt x="40" y="69"/>
                </a:lnTo>
                <a:lnTo>
                  <a:pt x="42" y="70"/>
                </a:lnTo>
                <a:lnTo>
                  <a:pt x="44" y="71"/>
                </a:lnTo>
                <a:lnTo>
                  <a:pt x="46" y="73"/>
                </a:lnTo>
                <a:lnTo>
                  <a:pt x="48" y="80"/>
                </a:lnTo>
                <a:lnTo>
                  <a:pt x="49" y="88"/>
                </a:lnTo>
                <a:lnTo>
                  <a:pt x="49" y="1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124">
            <a:extLst>
              <a:ext uri="{FF2B5EF4-FFF2-40B4-BE49-F238E27FC236}">
                <a16:creationId xmlns:a16="http://schemas.microsoft.com/office/drawing/2014/main" id="{DD19DF3C-91FE-D0E8-6ADB-E9E648DC5D70}"/>
              </a:ext>
            </a:extLst>
          </p:cNvPr>
          <p:cNvSpPr>
            <a:spLocks noEditPoints="1"/>
          </p:cNvSpPr>
          <p:nvPr/>
        </p:nvSpPr>
        <p:spPr bwMode="auto">
          <a:xfrm>
            <a:off x="3432064" y="2125313"/>
            <a:ext cx="42361" cy="78205"/>
          </a:xfrm>
          <a:custGeom>
            <a:avLst/>
            <a:gdLst>
              <a:gd name="T0" fmla="*/ 50 w 76"/>
              <a:gd name="T1" fmla="*/ 105 h 144"/>
              <a:gd name="T2" fmla="*/ 49 w 76"/>
              <a:gd name="T3" fmla="*/ 109 h 144"/>
              <a:gd name="T4" fmla="*/ 47 w 76"/>
              <a:gd name="T5" fmla="*/ 115 h 144"/>
              <a:gd name="T6" fmla="*/ 42 w 76"/>
              <a:gd name="T7" fmla="*/ 120 h 144"/>
              <a:gd name="T8" fmla="*/ 35 w 76"/>
              <a:gd name="T9" fmla="*/ 120 h 144"/>
              <a:gd name="T10" fmla="*/ 30 w 76"/>
              <a:gd name="T11" fmla="*/ 118 h 144"/>
              <a:gd name="T12" fmla="*/ 26 w 76"/>
              <a:gd name="T13" fmla="*/ 109 h 144"/>
              <a:gd name="T14" fmla="*/ 25 w 76"/>
              <a:gd name="T15" fmla="*/ 76 h 144"/>
              <a:gd name="T16" fmla="*/ 76 w 76"/>
              <a:gd name="T17" fmla="*/ 47 h 144"/>
              <a:gd name="T18" fmla="*/ 73 w 76"/>
              <a:gd name="T19" fmla="*/ 28 h 144"/>
              <a:gd name="T20" fmla="*/ 67 w 76"/>
              <a:gd name="T21" fmla="*/ 14 h 144"/>
              <a:gd name="T22" fmla="*/ 55 w 76"/>
              <a:gd name="T23" fmla="*/ 4 h 144"/>
              <a:gd name="T24" fmla="*/ 38 w 76"/>
              <a:gd name="T25" fmla="*/ 0 h 144"/>
              <a:gd name="T26" fmla="*/ 20 w 76"/>
              <a:gd name="T27" fmla="*/ 4 h 144"/>
              <a:gd name="T28" fmla="*/ 8 w 76"/>
              <a:gd name="T29" fmla="*/ 14 h 144"/>
              <a:gd name="T30" fmla="*/ 1 w 76"/>
              <a:gd name="T31" fmla="*/ 27 h 144"/>
              <a:gd name="T32" fmla="*/ 0 w 76"/>
              <a:gd name="T33" fmla="*/ 47 h 144"/>
              <a:gd name="T34" fmla="*/ 0 w 76"/>
              <a:gd name="T35" fmla="*/ 107 h 144"/>
              <a:gd name="T36" fmla="*/ 4 w 76"/>
              <a:gd name="T37" fmla="*/ 123 h 144"/>
              <a:gd name="T38" fmla="*/ 14 w 76"/>
              <a:gd name="T39" fmla="*/ 135 h 144"/>
              <a:gd name="T40" fmla="*/ 29 w 76"/>
              <a:gd name="T41" fmla="*/ 143 h 144"/>
              <a:gd name="T42" fmla="*/ 47 w 76"/>
              <a:gd name="T43" fmla="*/ 143 h 144"/>
              <a:gd name="T44" fmla="*/ 59 w 76"/>
              <a:gd name="T45" fmla="*/ 137 h 144"/>
              <a:gd name="T46" fmla="*/ 66 w 76"/>
              <a:gd name="T47" fmla="*/ 132 h 144"/>
              <a:gd name="T48" fmla="*/ 72 w 76"/>
              <a:gd name="T49" fmla="*/ 121 h 144"/>
              <a:gd name="T50" fmla="*/ 76 w 76"/>
              <a:gd name="T51" fmla="*/ 106 h 144"/>
              <a:gd name="T52" fmla="*/ 76 w 76"/>
              <a:gd name="T53" fmla="*/ 93 h 144"/>
              <a:gd name="T54" fmla="*/ 50 w 76"/>
              <a:gd name="T55" fmla="*/ 102 h 144"/>
              <a:gd name="T56" fmla="*/ 26 w 76"/>
              <a:gd name="T57" fmla="*/ 34 h 144"/>
              <a:gd name="T58" fmla="*/ 29 w 76"/>
              <a:gd name="T59" fmla="*/ 25 h 144"/>
              <a:gd name="T60" fmla="*/ 35 w 76"/>
              <a:gd name="T61" fmla="*/ 23 h 144"/>
              <a:gd name="T62" fmla="*/ 40 w 76"/>
              <a:gd name="T63" fmla="*/ 23 h 144"/>
              <a:gd name="T64" fmla="*/ 45 w 76"/>
              <a:gd name="T65" fmla="*/ 25 h 144"/>
              <a:gd name="T66" fmla="*/ 49 w 76"/>
              <a:gd name="T67" fmla="*/ 34 h 144"/>
              <a:gd name="T68" fmla="*/ 50 w 76"/>
              <a:gd name="T69" fmla="*/ 55 h 144"/>
              <a:gd name="T70" fmla="*/ 25 w 76"/>
              <a:gd name="T71" fmla="*/ 4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" h="144">
                <a:moveTo>
                  <a:pt x="50" y="102"/>
                </a:moveTo>
                <a:lnTo>
                  <a:pt x="50" y="105"/>
                </a:lnTo>
                <a:lnTo>
                  <a:pt x="50" y="107"/>
                </a:lnTo>
                <a:lnTo>
                  <a:pt x="49" y="109"/>
                </a:lnTo>
                <a:lnTo>
                  <a:pt x="49" y="110"/>
                </a:lnTo>
                <a:lnTo>
                  <a:pt x="47" y="115"/>
                </a:lnTo>
                <a:lnTo>
                  <a:pt x="45" y="118"/>
                </a:lnTo>
                <a:lnTo>
                  <a:pt x="42" y="120"/>
                </a:lnTo>
                <a:lnTo>
                  <a:pt x="38" y="120"/>
                </a:lnTo>
                <a:lnTo>
                  <a:pt x="35" y="120"/>
                </a:lnTo>
                <a:lnTo>
                  <a:pt x="32" y="119"/>
                </a:lnTo>
                <a:lnTo>
                  <a:pt x="30" y="118"/>
                </a:lnTo>
                <a:lnTo>
                  <a:pt x="28" y="116"/>
                </a:lnTo>
                <a:lnTo>
                  <a:pt x="26" y="109"/>
                </a:lnTo>
                <a:lnTo>
                  <a:pt x="25" y="101"/>
                </a:lnTo>
                <a:lnTo>
                  <a:pt x="25" y="76"/>
                </a:lnTo>
                <a:lnTo>
                  <a:pt x="76" y="76"/>
                </a:lnTo>
                <a:lnTo>
                  <a:pt x="76" y="47"/>
                </a:lnTo>
                <a:lnTo>
                  <a:pt x="74" y="37"/>
                </a:lnTo>
                <a:lnTo>
                  <a:pt x="73" y="28"/>
                </a:lnTo>
                <a:lnTo>
                  <a:pt x="71" y="21"/>
                </a:lnTo>
                <a:lnTo>
                  <a:pt x="67" y="14"/>
                </a:lnTo>
                <a:lnTo>
                  <a:pt x="62" y="8"/>
                </a:lnTo>
                <a:lnTo>
                  <a:pt x="55" y="4"/>
                </a:lnTo>
                <a:lnTo>
                  <a:pt x="46" y="1"/>
                </a:lnTo>
                <a:lnTo>
                  <a:pt x="38" y="0"/>
                </a:lnTo>
                <a:lnTo>
                  <a:pt x="28" y="1"/>
                </a:lnTo>
                <a:lnTo>
                  <a:pt x="20" y="4"/>
                </a:lnTo>
                <a:lnTo>
                  <a:pt x="13" y="8"/>
                </a:lnTo>
                <a:lnTo>
                  <a:pt x="8" y="14"/>
                </a:lnTo>
                <a:lnTo>
                  <a:pt x="4" y="21"/>
                </a:lnTo>
                <a:lnTo>
                  <a:pt x="1" y="27"/>
                </a:lnTo>
                <a:lnTo>
                  <a:pt x="0" y="37"/>
                </a:lnTo>
                <a:lnTo>
                  <a:pt x="0" y="47"/>
                </a:lnTo>
                <a:lnTo>
                  <a:pt x="0" y="96"/>
                </a:lnTo>
                <a:lnTo>
                  <a:pt x="0" y="107"/>
                </a:lnTo>
                <a:lnTo>
                  <a:pt x="1" y="116"/>
                </a:lnTo>
                <a:lnTo>
                  <a:pt x="4" y="123"/>
                </a:lnTo>
                <a:lnTo>
                  <a:pt x="8" y="129"/>
                </a:lnTo>
                <a:lnTo>
                  <a:pt x="14" y="135"/>
                </a:lnTo>
                <a:lnTo>
                  <a:pt x="20" y="140"/>
                </a:lnTo>
                <a:lnTo>
                  <a:pt x="29" y="143"/>
                </a:lnTo>
                <a:lnTo>
                  <a:pt x="39" y="144"/>
                </a:lnTo>
                <a:lnTo>
                  <a:pt x="47" y="143"/>
                </a:lnTo>
                <a:lnTo>
                  <a:pt x="56" y="140"/>
                </a:lnTo>
                <a:lnTo>
                  <a:pt x="59" y="137"/>
                </a:lnTo>
                <a:lnTo>
                  <a:pt x="63" y="135"/>
                </a:lnTo>
                <a:lnTo>
                  <a:pt x="66" y="132"/>
                </a:lnTo>
                <a:lnTo>
                  <a:pt x="69" y="129"/>
                </a:lnTo>
                <a:lnTo>
                  <a:pt x="72" y="121"/>
                </a:lnTo>
                <a:lnTo>
                  <a:pt x="74" y="113"/>
                </a:lnTo>
                <a:lnTo>
                  <a:pt x="76" y="106"/>
                </a:lnTo>
                <a:lnTo>
                  <a:pt x="76" y="96"/>
                </a:lnTo>
                <a:lnTo>
                  <a:pt x="76" y="93"/>
                </a:lnTo>
                <a:lnTo>
                  <a:pt x="50" y="93"/>
                </a:lnTo>
                <a:lnTo>
                  <a:pt x="50" y="102"/>
                </a:lnTo>
                <a:close/>
                <a:moveTo>
                  <a:pt x="25" y="42"/>
                </a:moveTo>
                <a:lnTo>
                  <a:pt x="26" y="34"/>
                </a:lnTo>
                <a:lnTo>
                  <a:pt x="28" y="27"/>
                </a:lnTo>
                <a:lnTo>
                  <a:pt x="29" y="25"/>
                </a:lnTo>
                <a:lnTo>
                  <a:pt x="31" y="24"/>
                </a:lnTo>
                <a:lnTo>
                  <a:pt x="35" y="23"/>
                </a:lnTo>
                <a:lnTo>
                  <a:pt x="38" y="23"/>
                </a:lnTo>
                <a:lnTo>
                  <a:pt x="40" y="23"/>
                </a:lnTo>
                <a:lnTo>
                  <a:pt x="43" y="24"/>
                </a:lnTo>
                <a:lnTo>
                  <a:pt x="45" y="25"/>
                </a:lnTo>
                <a:lnTo>
                  <a:pt x="46" y="27"/>
                </a:lnTo>
                <a:lnTo>
                  <a:pt x="49" y="34"/>
                </a:lnTo>
                <a:lnTo>
                  <a:pt x="50" y="42"/>
                </a:lnTo>
                <a:lnTo>
                  <a:pt x="50" y="55"/>
                </a:lnTo>
                <a:lnTo>
                  <a:pt x="25" y="55"/>
                </a:lnTo>
                <a:lnTo>
                  <a:pt x="25" y="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125">
            <a:extLst>
              <a:ext uri="{FF2B5EF4-FFF2-40B4-BE49-F238E27FC236}">
                <a16:creationId xmlns:a16="http://schemas.microsoft.com/office/drawing/2014/main" id="{8869B925-773F-51AD-03E8-621C8DE662CD}"/>
              </a:ext>
            </a:extLst>
          </p:cNvPr>
          <p:cNvSpPr>
            <a:spLocks/>
          </p:cNvSpPr>
          <p:nvPr/>
        </p:nvSpPr>
        <p:spPr bwMode="auto">
          <a:xfrm>
            <a:off x="3366891" y="1994971"/>
            <a:ext cx="13035" cy="53766"/>
          </a:xfrm>
          <a:custGeom>
            <a:avLst/>
            <a:gdLst>
              <a:gd name="T0" fmla="*/ 13 w 25"/>
              <a:gd name="T1" fmla="*/ 99 h 99"/>
              <a:gd name="T2" fmla="*/ 15 w 25"/>
              <a:gd name="T3" fmla="*/ 98 h 99"/>
              <a:gd name="T4" fmla="*/ 18 w 25"/>
              <a:gd name="T5" fmla="*/ 98 h 99"/>
              <a:gd name="T6" fmla="*/ 19 w 25"/>
              <a:gd name="T7" fmla="*/ 96 h 99"/>
              <a:gd name="T8" fmla="*/ 22 w 25"/>
              <a:gd name="T9" fmla="*/ 93 h 99"/>
              <a:gd name="T10" fmla="*/ 24 w 25"/>
              <a:gd name="T11" fmla="*/ 88 h 99"/>
              <a:gd name="T12" fmla="*/ 25 w 25"/>
              <a:gd name="T13" fmla="*/ 79 h 99"/>
              <a:gd name="T14" fmla="*/ 25 w 25"/>
              <a:gd name="T15" fmla="*/ 20 h 99"/>
              <a:gd name="T16" fmla="*/ 24 w 25"/>
              <a:gd name="T17" fmla="*/ 11 h 99"/>
              <a:gd name="T18" fmla="*/ 22 w 25"/>
              <a:gd name="T19" fmla="*/ 5 h 99"/>
              <a:gd name="T20" fmla="*/ 19 w 25"/>
              <a:gd name="T21" fmla="*/ 3 h 99"/>
              <a:gd name="T22" fmla="*/ 18 w 25"/>
              <a:gd name="T23" fmla="*/ 2 h 99"/>
              <a:gd name="T24" fmla="*/ 15 w 25"/>
              <a:gd name="T25" fmla="*/ 1 h 99"/>
              <a:gd name="T26" fmla="*/ 13 w 25"/>
              <a:gd name="T27" fmla="*/ 0 h 99"/>
              <a:gd name="T28" fmla="*/ 10 w 25"/>
              <a:gd name="T29" fmla="*/ 1 h 99"/>
              <a:gd name="T30" fmla="*/ 8 w 25"/>
              <a:gd name="T31" fmla="*/ 2 h 99"/>
              <a:gd name="T32" fmla="*/ 5 w 25"/>
              <a:gd name="T33" fmla="*/ 3 h 99"/>
              <a:gd name="T34" fmla="*/ 3 w 25"/>
              <a:gd name="T35" fmla="*/ 5 h 99"/>
              <a:gd name="T36" fmla="*/ 1 w 25"/>
              <a:gd name="T37" fmla="*/ 11 h 99"/>
              <a:gd name="T38" fmla="*/ 0 w 25"/>
              <a:gd name="T39" fmla="*/ 20 h 99"/>
              <a:gd name="T40" fmla="*/ 0 w 25"/>
              <a:gd name="T41" fmla="*/ 79 h 99"/>
              <a:gd name="T42" fmla="*/ 1 w 25"/>
              <a:gd name="T43" fmla="*/ 88 h 99"/>
              <a:gd name="T44" fmla="*/ 3 w 25"/>
              <a:gd name="T45" fmla="*/ 93 h 99"/>
              <a:gd name="T46" fmla="*/ 5 w 25"/>
              <a:gd name="T47" fmla="*/ 96 h 99"/>
              <a:gd name="T48" fmla="*/ 8 w 25"/>
              <a:gd name="T49" fmla="*/ 98 h 99"/>
              <a:gd name="T50" fmla="*/ 10 w 25"/>
              <a:gd name="T51" fmla="*/ 98 h 99"/>
              <a:gd name="T52" fmla="*/ 13 w 25"/>
              <a:gd name="T5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" h="99">
                <a:moveTo>
                  <a:pt x="13" y="99"/>
                </a:moveTo>
                <a:lnTo>
                  <a:pt x="15" y="98"/>
                </a:lnTo>
                <a:lnTo>
                  <a:pt x="18" y="98"/>
                </a:lnTo>
                <a:lnTo>
                  <a:pt x="19" y="96"/>
                </a:lnTo>
                <a:lnTo>
                  <a:pt x="22" y="93"/>
                </a:lnTo>
                <a:lnTo>
                  <a:pt x="24" y="88"/>
                </a:lnTo>
                <a:lnTo>
                  <a:pt x="25" y="79"/>
                </a:lnTo>
                <a:lnTo>
                  <a:pt x="25" y="20"/>
                </a:lnTo>
                <a:lnTo>
                  <a:pt x="24" y="11"/>
                </a:lnTo>
                <a:lnTo>
                  <a:pt x="22" y="5"/>
                </a:lnTo>
                <a:lnTo>
                  <a:pt x="19" y="3"/>
                </a:lnTo>
                <a:lnTo>
                  <a:pt x="18" y="2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2"/>
                </a:lnTo>
                <a:lnTo>
                  <a:pt x="5" y="3"/>
                </a:lnTo>
                <a:lnTo>
                  <a:pt x="3" y="5"/>
                </a:lnTo>
                <a:lnTo>
                  <a:pt x="1" y="11"/>
                </a:lnTo>
                <a:lnTo>
                  <a:pt x="0" y="20"/>
                </a:lnTo>
                <a:lnTo>
                  <a:pt x="0" y="79"/>
                </a:lnTo>
                <a:lnTo>
                  <a:pt x="1" y="88"/>
                </a:lnTo>
                <a:lnTo>
                  <a:pt x="3" y="93"/>
                </a:lnTo>
                <a:lnTo>
                  <a:pt x="5" y="96"/>
                </a:lnTo>
                <a:lnTo>
                  <a:pt x="8" y="98"/>
                </a:lnTo>
                <a:lnTo>
                  <a:pt x="10" y="98"/>
                </a:lnTo>
                <a:lnTo>
                  <a:pt x="13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402">
            <a:extLst>
              <a:ext uri="{FF2B5EF4-FFF2-40B4-BE49-F238E27FC236}">
                <a16:creationId xmlns:a16="http://schemas.microsoft.com/office/drawing/2014/main" id="{A30B30D0-B593-1A7A-A405-9A0E3F68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566" y="2673671"/>
            <a:ext cx="176891" cy="28744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4" name="Freeform 403">
            <a:extLst>
              <a:ext uri="{FF2B5EF4-FFF2-40B4-BE49-F238E27FC236}">
                <a16:creationId xmlns:a16="http://schemas.microsoft.com/office/drawing/2014/main" id="{6FD1C96E-2B5A-912C-53D1-2BA51F64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2673671"/>
            <a:ext cx="356938" cy="28744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5" name="Freeform 405">
            <a:extLst>
              <a:ext uri="{FF2B5EF4-FFF2-40B4-BE49-F238E27FC236}">
                <a16:creationId xmlns:a16="http://schemas.microsoft.com/office/drawing/2014/main" id="{5746BEF6-904F-4C86-E501-6B086097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362" y="2642082"/>
            <a:ext cx="344305" cy="344304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6" name="Freeform 406">
            <a:extLst>
              <a:ext uri="{FF2B5EF4-FFF2-40B4-BE49-F238E27FC236}">
                <a16:creationId xmlns:a16="http://schemas.microsoft.com/office/drawing/2014/main" id="{7977DB14-681C-57DF-A4E9-B9EFCA70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776" y="2654717"/>
            <a:ext cx="319034" cy="312716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7" name="Freeform 407">
            <a:extLst>
              <a:ext uri="{FF2B5EF4-FFF2-40B4-BE49-F238E27FC236}">
                <a16:creationId xmlns:a16="http://schemas.microsoft.com/office/drawing/2014/main" id="{C9187874-D033-AA0F-B090-82768008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6" y="2654719"/>
            <a:ext cx="277970" cy="319033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8" name="Freeform 409">
            <a:extLst>
              <a:ext uri="{FF2B5EF4-FFF2-40B4-BE49-F238E27FC236}">
                <a16:creationId xmlns:a16="http://schemas.microsoft.com/office/drawing/2014/main" id="{06BFFB81-0E4B-62B8-E064-60665E60D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239" y="2661035"/>
            <a:ext cx="306401" cy="306398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9" name="Freeform 17">
            <a:extLst>
              <a:ext uri="{FF2B5EF4-FFF2-40B4-BE49-F238E27FC236}">
                <a16:creationId xmlns:a16="http://schemas.microsoft.com/office/drawing/2014/main" id="{19F7ABC1-0B17-2ABA-7A7F-24C1395E1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9" y="3359189"/>
            <a:ext cx="331668" cy="33166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0" name="Freeform 20">
            <a:extLst>
              <a:ext uri="{FF2B5EF4-FFF2-40B4-BE49-F238E27FC236}">
                <a16:creationId xmlns:a16="http://schemas.microsoft.com/office/drawing/2014/main" id="{6DC973D4-4022-C836-F26F-3743C10F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39" y="4044707"/>
            <a:ext cx="356941" cy="363255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1" name="Freeform 21">
            <a:extLst>
              <a:ext uri="{FF2B5EF4-FFF2-40B4-BE49-F238E27FC236}">
                <a16:creationId xmlns:a16="http://schemas.microsoft.com/office/drawing/2014/main" id="{1B7195D1-2548-CEF3-E173-4C69C62B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4831303"/>
            <a:ext cx="356941" cy="199003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2" name="Freeform 24">
            <a:extLst>
              <a:ext uri="{FF2B5EF4-FFF2-40B4-BE49-F238E27FC236}">
                <a16:creationId xmlns:a16="http://schemas.microsoft.com/office/drawing/2014/main" id="{9A8AEE5E-1E89-7AF7-532C-E2B859F7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4082610"/>
            <a:ext cx="356938" cy="284288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3" name="Freeform 25">
            <a:extLst>
              <a:ext uri="{FF2B5EF4-FFF2-40B4-BE49-F238E27FC236}">
                <a16:creationId xmlns:a16="http://schemas.microsoft.com/office/drawing/2014/main" id="{E699DC53-AB96-EE83-31AC-D992DE09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385" y="4057341"/>
            <a:ext cx="246383" cy="344304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4" name="Freeform 26">
            <a:extLst>
              <a:ext uri="{FF2B5EF4-FFF2-40B4-BE49-F238E27FC236}">
                <a16:creationId xmlns:a16="http://schemas.microsoft.com/office/drawing/2014/main" id="{E219B4CE-B027-1F87-495C-C3DC3E9C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093" y="4076293"/>
            <a:ext cx="306398" cy="312716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5" name="Freeform 27">
            <a:extLst>
              <a:ext uri="{FF2B5EF4-FFF2-40B4-BE49-F238E27FC236}">
                <a16:creationId xmlns:a16="http://schemas.microsoft.com/office/drawing/2014/main" id="{0A227226-233B-ACE9-F0B2-25E0EE9E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7" y="4076294"/>
            <a:ext cx="363258" cy="284288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6" name="Freeform 28">
            <a:extLst>
              <a:ext uri="{FF2B5EF4-FFF2-40B4-BE49-F238E27FC236}">
                <a16:creationId xmlns:a16="http://schemas.microsoft.com/office/drawing/2014/main" id="{7008C43A-EDBD-A15C-10EC-6ADDDE23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749" y="4063658"/>
            <a:ext cx="356938" cy="300080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7" name="Freeform 31">
            <a:extLst>
              <a:ext uri="{FF2B5EF4-FFF2-40B4-BE49-F238E27FC236}">
                <a16:creationId xmlns:a16="http://schemas.microsoft.com/office/drawing/2014/main" id="{B02EEEB7-265E-9736-6222-417E5EA0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4768128"/>
            <a:ext cx="331668" cy="325353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8" name="Freeform 32">
            <a:extLst>
              <a:ext uri="{FF2B5EF4-FFF2-40B4-BE49-F238E27FC236}">
                <a16:creationId xmlns:a16="http://schemas.microsoft.com/office/drawing/2014/main" id="{68C883F4-1909-5850-FEB3-19FEE639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836" y="4837618"/>
            <a:ext cx="75812" cy="157938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9" name="Freeform 38">
            <a:extLst>
              <a:ext uri="{FF2B5EF4-FFF2-40B4-BE49-F238E27FC236}">
                <a16:creationId xmlns:a16="http://schemas.microsoft.com/office/drawing/2014/main" id="{3AA7A985-5F56-5FC8-A452-63A32B3E5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47" y="4768128"/>
            <a:ext cx="145304" cy="325353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0" name="Freeform 39">
            <a:extLst>
              <a:ext uri="{FF2B5EF4-FFF2-40B4-BE49-F238E27FC236}">
                <a16:creationId xmlns:a16="http://schemas.microsoft.com/office/drawing/2014/main" id="{1AE6A19E-DF2B-573A-15A9-50155B16F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4768128"/>
            <a:ext cx="319034" cy="319035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1" name="Freeform 40">
            <a:extLst>
              <a:ext uri="{FF2B5EF4-FFF2-40B4-BE49-F238E27FC236}">
                <a16:creationId xmlns:a16="http://schemas.microsoft.com/office/drawing/2014/main" id="{13DE239E-38D6-FAAE-9249-0C771DBD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220" y="4881842"/>
            <a:ext cx="230591" cy="224274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2" name="Freeform 41">
            <a:extLst>
              <a:ext uri="{FF2B5EF4-FFF2-40B4-BE49-F238E27FC236}">
                <a16:creationId xmlns:a16="http://schemas.microsoft.com/office/drawing/2014/main" id="{850CB8F4-1EC8-87C2-92EA-8C19C1B6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881842"/>
            <a:ext cx="101081" cy="85288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3" name="Freeform 42">
            <a:extLst>
              <a:ext uri="{FF2B5EF4-FFF2-40B4-BE49-F238E27FC236}">
                <a16:creationId xmlns:a16="http://schemas.microsoft.com/office/drawing/2014/main" id="{AAF66B35-FADE-DE0A-B8B7-CA6084EE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749175"/>
            <a:ext cx="101081" cy="107400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4" name="Freeform 45">
            <a:extLst>
              <a:ext uri="{FF2B5EF4-FFF2-40B4-BE49-F238E27FC236}">
                <a16:creationId xmlns:a16="http://schemas.microsoft.com/office/drawing/2014/main" id="{A0754D05-55F8-3920-A8BD-D2359B7A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949" y="1969200"/>
            <a:ext cx="281129" cy="281130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5" name="Freeform 48">
            <a:extLst>
              <a:ext uri="{FF2B5EF4-FFF2-40B4-BE49-F238E27FC236}">
                <a16:creationId xmlns:a16="http://schemas.microsoft.com/office/drawing/2014/main" id="{A1735C2A-039A-B8C7-30D1-19E3A731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846" y="1988155"/>
            <a:ext cx="319035" cy="240066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6" name="Freeform 51">
            <a:extLst>
              <a:ext uri="{FF2B5EF4-FFF2-40B4-BE49-F238E27FC236}">
                <a16:creationId xmlns:a16="http://schemas.microsoft.com/office/drawing/2014/main" id="{3F21A649-4DCB-52DE-15B7-A4AC522B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756" y="2007107"/>
            <a:ext cx="331671" cy="20532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7" name="Freeform 52">
            <a:extLst>
              <a:ext uri="{FF2B5EF4-FFF2-40B4-BE49-F238E27FC236}">
                <a16:creationId xmlns:a16="http://schemas.microsoft.com/office/drawing/2014/main" id="{00212D2D-76DC-6450-E98C-BEFFBFD5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8" y="1931296"/>
            <a:ext cx="344305" cy="356941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8" name="Freeform 63">
            <a:extLst>
              <a:ext uri="{FF2B5EF4-FFF2-40B4-BE49-F238E27FC236}">
                <a16:creationId xmlns:a16="http://schemas.microsoft.com/office/drawing/2014/main" id="{379FBB18-2275-5B50-9B90-7FE6EF942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486" y="3397093"/>
            <a:ext cx="277970" cy="246383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9" name="Freeform 70">
            <a:extLst>
              <a:ext uri="{FF2B5EF4-FFF2-40B4-BE49-F238E27FC236}">
                <a16:creationId xmlns:a16="http://schemas.microsoft.com/office/drawing/2014/main" id="{53516951-B5A5-0A6F-8FCA-8F60565B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3359189"/>
            <a:ext cx="356941" cy="319035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0" name="Freeform 71">
            <a:extLst>
              <a:ext uri="{FF2B5EF4-FFF2-40B4-BE49-F238E27FC236}">
                <a16:creationId xmlns:a16="http://schemas.microsoft.com/office/drawing/2014/main" id="{8A3C389D-1272-33D1-D58B-68DC15CA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267" y="3403410"/>
            <a:ext cx="319035" cy="23690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1" name="Freeform 72">
            <a:extLst>
              <a:ext uri="{FF2B5EF4-FFF2-40B4-BE49-F238E27FC236}">
                <a16:creationId xmlns:a16="http://schemas.microsoft.com/office/drawing/2014/main" id="{553E0786-7802-67D8-F9FE-C990E7A5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336" y="3378140"/>
            <a:ext cx="281129" cy="287448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2" name="Freeform 74">
            <a:extLst>
              <a:ext uri="{FF2B5EF4-FFF2-40B4-BE49-F238E27FC236}">
                <a16:creationId xmlns:a16="http://schemas.microsoft.com/office/drawing/2014/main" id="{BC1BCE7F-4ACD-62F5-C424-FE1DB1B36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603" y="3371824"/>
            <a:ext cx="331671" cy="293765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3" name="Freeform 78">
            <a:extLst>
              <a:ext uri="{FF2B5EF4-FFF2-40B4-BE49-F238E27FC236}">
                <a16:creationId xmlns:a16="http://schemas.microsoft.com/office/drawing/2014/main" id="{CF574FA8-09E8-57F3-1A18-CA8ACA37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7" y="3378140"/>
            <a:ext cx="284288" cy="287448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4" name="Freeform 94">
            <a:extLst>
              <a:ext uri="{FF2B5EF4-FFF2-40B4-BE49-F238E27FC236}">
                <a16:creationId xmlns:a16="http://schemas.microsoft.com/office/drawing/2014/main" id="{6036E464-F4CA-7AA6-EA8B-65E283A7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2032377"/>
            <a:ext cx="356938" cy="16109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5" name="Freeform 99">
            <a:extLst>
              <a:ext uri="{FF2B5EF4-FFF2-40B4-BE49-F238E27FC236}">
                <a16:creationId xmlns:a16="http://schemas.microsoft.com/office/drawing/2014/main" id="{62FEBDF1-514D-47E3-8753-A8BC09A7D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5523136"/>
            <a:ext cx="356941" cy="217952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6" name="Freeform 100">
            <a:extLst>
              <a:ext uri="{FF2B5EF4-FFF2-40B4-BE49-F238E27FC236}">
                <a16:creationId xmlns:a16="http://schemas.microsoft.com/office/drawing/2014/main" id="{FC3059DB-809A-A870-6800-DB3140B2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4812350"/>
            <a:ext cx="356938" cy="230591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7" name="Freeform 106">
            <a:extLst>
              <a:ext uri="{FF2B5EF4-FFF2-40B4-BE49-F238E27FC236}">
                <a16:creationId xmlns:a16="http://schemas.microsoft.com/office/drawing/2014/main" id="{F2AABC69-D355-84B2-79E1-5B4C63C5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048" y="1931295"/>
            <a:ext cx="255859" cy="363258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8" name="Freeform 110">
            <a:extLst>
              <a:ext uri="{FF2B5EF4-FFF2-40B4-BE49-F238E27FC236}">
                <a16:creationId xmlns:a16="http://schemas.microsoft.com/office/drawing/2014/main" id="{E28DE7C8-296A-7D1C-8302-44F5324C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1975518"/>
            <a:ext cx="331668" cy="26849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9" name="Freeform 116">
            <a:extLst>
              <a:ext uri="{FF2B5EF4-FFF2-40B4-BE49-F238E27FC236}">
                <a16:creationId xmlns:a16="http://schemas.microsoft.com/office/drawing/2014/main" id="{2F03F50E-6716-E31B-37D3-0E123F82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997" y="4057342"/>
            <a:ext cx="319035" cy="33166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0" name="Freeform 117">
            <a:extLst>
              <a:ext uri="{FF2B5EF4-FFF2-40B4-BE49-F238E27FC236}">
                <a16:creationId xmlns:a16="http://schemas.microsoft.com/office/drawing/2014/main" id="{10E038E0-91BA-DFFB-61F1-0A381298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5478915"/>
            <a:ext cx="331668" cy="30639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1" name="Freeform 118">
            <a:extLst>
              <a:ext uri="{FF2B5EF4-FFF2-40B4-BE49-F238E27FC236}">
                <a16:creationId xmlns:a16="http://schemas.microsoft.com/office/drawing/2014/main" id="{A8B0BD7A-5B4B-7CC1-6417-4649BCA6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631" y="5478915"/>
            <a:ext cx="293765" cy="312716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2" name="Freeform 120">
            <a:extLst>
              <a:ext uri="{FF2B5EF4-FFF2-40B4-BE49-F238E27FC236}">
                <a16:creationId xmlns:a16="http://schemas.microsoft.com/office/drawing/2014/main" id="{AD09453F-673A-4F4E-84D7-74DE65D2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703" y="4755490"/>
            <a:ext cx="202161" cy="344306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3" name="Freeform 122">
            <a:extLst>
              <a:ext uri="{FF2B5EF4-FFF2-40B4-BE49-F238E27FC236}">
                <a16:creationId xmlns:a16="http://schemas.microsoft.com/office/drawing/2014/main" id="{E585261A-C090-97BB-C785-670944927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5497868"/>
            <a:ext cx="319034" cy="26849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4" name="Freeform 123">
            <a:extLst>
              <a:ext uri="{FF2B5EF4-FFF2-40B4-BE49-F238E27FC236}">
                <a16:creationId xmlns:a16="http://schemas.microsoft.com/office/drawing/2014/main" id="{5CFC468D-6952-976E-FF52-21A2E838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383" y="5459963"/>
            <a:ext cx="325351" cy="33166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5" name="Freeform 124">
            <a:extLst>
              <a:ext uri="{FF2B5EF4-FFF2-40B4-BE49-F238E27FC236}">
                <a16:creationId xmlns:a16="http://schemas.microsoft.com/office/drawing/2014/main" id="{CD7BDA45-892B-23A4-86D0-8CF994E34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573" y="5453645"/>
            <a:ext cx="369575" cy="356939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6" name="Freeform 129">
            <a:extLst>
              <a:ext uri="{FF2B5EF4-FFF2-40B4-BE49-F238E27FC236}">
                <a16:creationId xmlns:a16="http://schemas.microsoft.com/office/drawing/2014/main" id="{AD2F47F6-9DFE-B34F-EC3F-D6245BA4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825" y="5485231"/>
            <a:ext cx="240066" cy="29376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7" name="Freeform 161">
            <a:extLst>
              <a:ext uri="{FF2B5EF4-FFF2-40B4-BE49-F238E27FC236}">
                <a16:creationId xmlns:a16="http://schemas.microsoft.com/office/drawing/2014/main" id="{D42970AD-A29F-97CA-FECB-D71D2A5D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392" y="2594224"/>
            <a:ext cx="344305" cy="300080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9" name="Freeform 7">
            <a:extLst>
              <a:ext uri="{FF2B5EF4-FFF2-40B4-BE49-F238E27FC236}">
                <a16:creationId xmlns:a16="http://schemas.microsoft.com/office/drawing/2014/main" id="{42C26A25-C776-1B0A-55BD-406BE111F256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5494714"/>
            <a:ext cx="315908" cy="315908"/>
          </a:xfrm>
          <a:custGeom>
            <a:avLst/>
            <a:gdLst>
              <a:gd name="T0" fmla="*/ 535 w 584"/>
              <a:gd name="T1" fmla="*/ 130 h 585"/>
              <a:gd name="T2" fmla="*/ 512 w 584"/>
              <a:gd name="T3" fmla="*/ 100 h 585"/>
              <a:gd name="T4" fmla="*/ 485 w 584"/>
              <a:gd name="T5" fmla="*/ 73 h 585"/>
              <a:gd name="T6" fmla="*/ 455 w 584"/>
              <a:gd name="T7" fmla="*/ 50 h 585"/>
              <a:gd name="T8" fmla="*/ 421 w 584"/>
              <a:gd name="T9" fmla="*/ 31 h 585"/>
              <a:gd name="T10" fmla="*/ 387 w 584"/>
              <a:gd name="T11" fmla="*/ 15 h 585"/>
              <a:gd name="T12" fmla="*/ 350 w 584"/>
              <a:gd name="T13" fmla="*/ 6 h 585"/>
              <a:gd name="T14" fmla="*/ 311 w 584"/>
              <a:gd name="T15" fmla="*/ 1 h 585"/>
              <a:gd name="T16" fmla="*/ 272 w 584"/>
              <a:gd name="T17" fmla="*/ 1 h 585"/>
              <a:gd name="T18" fmla="*/ 234 w 584"/>
              <a:gd name="T19" fmla="*/ 6 h 585"/>
              <a:gd name="T20" fmla="*/ 198 w 584"/>
              <a:gd name="T21" fmla="*/ 15 h 585"/>
              <a:gd name="T22" fmla="*/ 162 w 584"/>
              <a:gd name="T23" fmla="*/ 31 h 585"/>
              <a:gd name="T24" fmla="*/ 128 w 584"/>
              <a:gd name="T25" fmla="*/ 50 h 585"/>
              <a:gd name="T26" fmla="*/ 98 w 584"/>
              <a:gd name="T27" fmla="*/ 73 h 585"/>
              <a:gd name="T28" fmla="*/ 72 w 584"/>
              <a:gd name="T29" fmla="*/ 100 h 585"/>
              <a:gd name="T30" fmla="*/ 49 w 584"/>
              <a:gd name="T31" fmla="*/ 130 h 585"/>
              <a:gd name="T32" fmla="*/ 29 w 584"/>
              <a:gd name="T33" fmla="*/ 163 h 585"/>
              <a:gd name="T34" fmla="*/ 15 w 584"/>
              <a:gd name="T35" fmla="*/ 198 h 585"/>
              <a:gd name="T36" fmla="*/ 5 w 584"/>
              <a:gd name="T37" fmla="*/ 235 h 585"/>
              <a:gd name="T38" fmla="*/ 0 w 584"/>
              <a:gd name="T39" fmla="*/ 274 h 585"/>
              <a:gd name="T40" fmla="*/ 0 w 584"/>
              <a:gd name="T41" fmla="*/ 312 h 585"/>
              <a:gd name="T42" fmla="*/ 5 w 584"/>
              <a:gd name="T43" fmla="*/ 350 h 585"/>
              <a:gd name="T44" fmla="*/ 15 w 584"/>
              <a:gd name="T45" fmla="*/ 387 h 585"/>
              <a:gd name="T46" fmla="*/ 29 w 584"/>
              <a:gd name="T47" fmla="*/ 423 h 585"/>
              <a:gd name="T48" fmla="*/ 49 w 584"/>
              <a:gd name="T49" fmla="*/ 456 h 585"/>
              <a:gd name="T50" fmla="*/ 72 w 584"/>
              <a:gd name="T51" fmla="*/ 486 h 585"/>
              <a:gd name="T52" fmla="*/ 98 w 584"/>
              <a:gd name="T53" fmla="*/ 512 h 585"/>
              <a:gd name="T54" fmla="*/ 128 w 584"/>
              <a:gd name="T55" fmla="*/ 536 h 585"/>
              <a:gd name="T56" fmla="*/ 162 w 584"/>
              <a:gd name="T57" fmla="*/ 555 h 585"/>
              <a:gd name="T58" fmla="*/ 198 w 584"/>
              <a:gd name="T59" fmla="*/ 569 h 585"/>
              <a:gd name="T60" fmla="*/ 234 w 584"/>
              <a:gd name="T61" fmla="*/ 579 h 585"/>
              <a:gd name="T62" fmla="*/ 272 w 584"/>
              <a:gd name="T63" fmla="*/ 585 h 585"/>
              <a:gd name="T64" fmla="*/ 311 w 584"/>
              <a:gd name="T65" fmla="*/ 585 h 585"/>
              <a:gd name="T66" fmla="*/ 350 w 584"/>
              <a:gd name="T67" fmla="*/ 579 h 585"/>
              <a:gd name="T68" fmla="*/ 387 w 584"/>
              <a:gd name="T69" fmla="*/ 569 h 585"/>
              <a:gd name="T70" fmla="*/ 421 w 584"/>
              <a:gd name="T71" fmla="*/ 555 h 585"/>
              <a:gd name="T72" fmla="*/ 455 w 584"/>
              <a:gd name="T73" fmla="*/ 536 h 585"/>
              <a:gd name="T74" fmla="*/ 485 w 584"/>
              <a:gd name="T75" fmla="*/ 512 h 585"/>
              <a:gd name="T76" fmla="*/ 512 w 584"/>
              <a:gd name="T77" fmla="*/ 486 h 585"/>
              <a:gd name="T78" fmla="*/ 535 w 584"/>
              <a:gd name="T79" fmla="*/ 456 h 585"/>
              <a:gd name="T80" fmla="*/ 554 w 584"/>
              <a:gd name="T81" fmla="*/ 423 h 585"/>
              <a:gd name="T82" fmla="*/ 569 w 584"/>
              <a:gd name="T83" fmla="*/ 387 h 585"/>
              <a:gd name="T84" fmla="*/ 579 w 584"/>
              <a:gd name="T85" fmla="*/ 350 h 585"/>
              <a:gd name="T86" fmla="*/ 583 w 584"/>
              <a:gd name="T87" fmla="*/ 312 h 585"/>
              <a:gd name="T88" fmla="*/ 583 w 584"/>
              <a:gd name="T89" fmla="*/ 274 h 585"/>
              <a:gd name="T90" fmla="*/ 579 w 584"/>
              <a:gd name="T91" fmla="*/ 235 h 585"/>
              <a:gd name="T92" fmla="*/ 569 w 584"/>
              <a:gd name="T93" fmla="*/ 198 h 585"/>
              <a:gd name="T94" fmla="*/ 554 w 584"/>
              <a:gd name="T95" fmla="*/ 163 h 585"/>
              <a:gd name="T96" fmla="*/ 437 w 584"/>
              <a:gd name="T97" fmla="*/ 313 h 585"/>
              <a:gd name="T98" fmla="*/ 225 w 584"/>
              <a:gd name="T99" fmla="*/ 438 h 585"/>
              <a:gd name="T100" fmla="*/ 213 w 584"/>
              <a:gd name="T101" fmla="*/ 438 h 585"/>
              <a:gd name="T102" fmla="*/ 201 w 584"/>
              <a:gd name="T103" fmla="*/ 431 h 585"/>
              <a:gd name="T104" fmla="*/ 195 w 584"/>
              <a:gd name="T105" fmla="*/ 421 h 585"/>
              <a:gd name="T106" fmla="*/ 194 w 584"/>
              <a:gd name="T107" fmla="*/ 171 h 585"/>
              <a:gd name="T108" fmla="*/ 198 w 584"/>
              <a:gd name="T109" fmla="*/ 159 h 585"/>
              <a:gd name="T110" fmla="*/ 206 w 584"/>
              <a:gd name="T111" fmla="*/ 149 h 585"/>
              <a:gd name="T112" fmla="*/ 219 w 584"/>
              <a:gd name="T113" fmla="*/ 146 h 585"/>
              <a:gd name="T114" fmla="*/ 231 w 584"/>
              <a:gd name="T115" fmla="*/ 150 h 585"/>
              <a:gd name="T116" fmla="*/ 443 w 584"/>
              <a:gd name="T117" fmla="*/ 276 h 585"/>
              <a:gd name="T118" fmla="*/ 449 w 584"/>
              <a:gd name="T119" fmla="*/ 287 h 585"/>
              <a:gd name="T120" fmla="*/ 449 w 584"/>
              <a:gd name="T121" fmla="*/ 299 h 585"/>
              <a:gd name="T122" fmla="*/ 443 w 584"/>
              <a:gd name="T123" fmla="*/ 31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5">
                <a:moveTo>
                  <a:pt x="544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0" y="61"/>
                </a:lnTo>
                <a:lnTo>
                  <a:pt x="455" y="50"/>
                </a:lnTo>
                <a:lnTo>
                  <a:pt x="438" y="39"/>
                </a:lnTo>
                <a:lnTo>
                  <a:pt x="421" y="31"/>
                </a:lnTo>
                <a:lnTo>
                  <a:pt x="404" y="23"/>
                </a:lnTo>
                <a:lnTo>
                  <a:pt x="387" y="15"/>
                </a:lnTo>
                <a:lnTo>
                  <a:pt x="368" y="10"/>
                </a:lnTo>
                <a:lnTo>
                  <a:pt x="350" y="6"/>
                </a:lnTo>
                <a:lnTo>
                  <a:pt x="330" y="3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3"/>
                </a:lnTo>
                <a:lnTo>
                  <a:pt x="234" y="6"/>
                </a:lnTo>
                <a:lnTo>
                  <a:pt x="215" y="10"/>
                </a:lnTo>
                <a:lnTo>
                  <a:pt x="198" y="15"/>
                </a:lnTo>
                <a:lnTo>
                  <a:pt x="179" y="23"/>
                </a:lnTo>
                <a:lnTo>
                  <a:pt x="162" y="31"/>
                </a:lnTo>
                <a:lnTo>
                  <a:pt x="145" y="39"/>
                </a:lnTo>
                <a:lnTo>
                  <a:pt x="128" y="50"/>
                </a:lnTo>
                <a:lnTo>
                  <a:pt x="113" y="61"/>
                </a:lnTo>
                <a:lnTo>
                  <a:pt x="98" y="73"/>
                </a:lnTo>
                <a:lnTo>
                  <a:pt x="85" y="86"/>
                </a:lnTo>
                <a:lnTo>
                  <a:pt x="72" y="100"/>
                </a:lnTo>
                <a:lnTo>
                  <a:pt x="60" y="114"/>
                </a:lnTo>
                <a:lnTo>
                  <a:pt x="49" y="130"/>
                </a:lnTo>
                <a:lnTo>
                  <a:pt x="39" y="146"/>
                </a:lnTo>
                <a:lnTo>
                  <a:pt x="29" y="163"/>
                </a:lnTo>
                <a:lnTo>
                  <a:pt x="22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0"/>
                </a:lnTo>
                <a:lnTo>
                  <a:pt x="10" y="370"/>
                </a:lnTo>
                <a:lnTo>
                  <a:pt x="15" y="387"/>
                </a:lnTo>
                <a:lnTo>
                  <a:pt x="22" y="405"/>
                </a:lnTo>
                <a:lnTo>
                  <a:pt x="29" y="423"/>
                </a:lnTo>
                <a:lnTo>
                  <a:pt x="39" y="440"/>
                </a:lnTo>
                <a:lnTo>
                  <a:pt x="49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6"/>
                </a:lnTo>
                <a:lnTo>
                  <a:pt x="145" y="546"/>
                </a:lnTo>
                <a:lnTo>
                  <a:pt x="162" y="555"/>
                </a:lnTo>
                <a:lnTo>
                  <a:pt x="179" y="563"/>
                </a:lnTo>
                <a:lnTo>
                  <a:pt x="198" y="569"/>
                </a:lnTo>
                <a:lnTo>
                  <a:pt x="215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2" y="585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5" y="536"/>
                </a:lnTo>
                <a:lnTo>
                  <a:pt x="470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4" y="440"/>
                </a:lnTo>
                <a:lnTo>
                  <a:pt x="554" y="423"/>
                </a:lnTo>
                <a:lnTo>
                  <a:pt x="562" y="405"/>
                </a:lnTo>
                <a:lnTo>
                  <a:pt x="569" y="387"/>
                </a:lnTo>
                <a:lnTo>
                  <a:pt x="575" y="370"/>
                </a:lnTo>
                <a:lnTo>
                  <a:pt x="579" y="350"/>
                </a:lnTo>
                <a:lnTo>
                  <a:pt x="581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1" y="254"/>
                </a:lnTo>
                <a:lnTo>
                  <a:pt x="579" y="235"/>
                </a:lnTo>
                <a:lnTo>
                  <a:pt x="575" y="216"/>
                </a:lnTo>
                <a:lnTo>
                  <a:pt x="569" y="198"/>
                </a:lnTo>
                <a:lnTo>
                  <a:pt x="562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37" y="313"/>
                </a:moveTo>
                <a:lnTo>
                  <a:pt x="231" y="436"/>
                </a:lnTo>
                <a:lnTo>
                  <a:pt x="225" y="438"/>
                </a:lnTo>
                <a:lnTo>
                  <a:pt x="218" y="439"/>
                </a:lnTo>
                <a:lnTo>
                  <a:pt x="213" y="438"/>
                </a:lnTo>
                <a:lnTo>
                  <a:pt x="206" y="436"/>
                </a:lnTo>
                <a:lnTo>
                  <a:pt x="201" y="431"/>
                </a:lnTo>
                <a:lnTo>
                  <a:pt x="198" y="427"/>
                </a:lnTo>
                <a:lnTo>
                  <a:pt x="195" y="421"/>
                </a:lnTo>
                <a:lnTo>
                  <a:pt x="194" y="414"/>
                </a:lnTo>
                <a:lnTo>
                  <a:pt x="194" y="171"/>
                </a:lnTo>
                <a:lnTo>
                  <a:pt x="195" y="164"/>
                </a:lnTo>
                <a:lnTo>
                  <a:pt x="198" y="159"/>
                </a:lnTo>
                <a:lnTo>
                  <a:pt x="201" y="154"/>
                </a:lnTo>
                <a:lnTo>
                  <a:pt x="206" y="149"/>
                </a:lnTo>
                <a:lnTo>
                  <a:pt x="213" y="147"/>
                </a:lnTo>
                <a:lnTo>
                  <a:pt x="219" y="146"/>
                </a:lnTo>
                <a:lnTo>
                  <a:pt x="225" y="147"/>
                </a:lnTo>
                <a:lnTo>
                  <a:pt x="231" y="150"/>
                </a:lnTo>
                <a:lnTo>
                  <a:pt x="437" y="271"/>
                </a:lnTo>
                <a:lnTo>
                  <a:pt x="443" y="276"/>
                </a:lnTo>
                <a:lnTo>
                  <a:pt x="447" y="280"/>
                </a:lnTo>
                <a:lnTo>
                  <a:pt x="449" y="287"/>
                </a:lnTo>
                <a:lnTo>
                  <a:pt x="450" y="293"/>
                </a:lnTo>
                <a:lnTo>
                  <a:pt x="449" y="299"/>
                </a:lnTo>
                <a:lnTo>
                  <a:pt x="447" y="305"/>
                </a:lnTo>
                <a:lnTo>
                  <a:pt x="443" y="310"/>
                </a:lnTo>
                <a:lnTo>
                  <a:pt x="437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8">
            <a:extLst>
              <a:ext uri="{FF2B5EF4-FFF2-40B4-BE49-F238E27FC236}">
                <a16:creationId xmlns:a16="http://schemas.microsoft.com/office/drawing/2014/main" id="{6353C86C-3C63-99D9-BD09-5EEA42FCCEBC}"/>
              </a:ext>
            </a:extLst>
          </p:cNvPr>
          <p:cNvSpPr>
            <a:spLocks noEditPoints="1"/>
          </p:cNvSpPr>
          <p:nvPr/>
        </p:nvSpPr>
        <p:spPr bwMode="auto">
          <a:xfrm>
            <a:off x="10167001" y="5494714"/>
            <a:ext cx="315908" cy="315908"/>
          </a:xfrm>
          <a:custGeom>
            <a:avLst/>
            <a:gdLst>
              <a:gd name="T0" fmla="*/ 545 w 585"/>
              <a:gd name="T1" fmla="*/ 25 h 585"/>
              <a:gd name="T2" fmla="*/ 526 w 585"/>
              <a:gd name="T3" fmla="*/ 13 h 585"/>
              <a:gd name="T4" fmla="*/ 508 w 585"/>
              <a:gd name="T5" fmla="*/ 5 h 585"/>
              <a:gd name="T6" fmla="*/ 486 w 585"/>
              <a:gd name="T7" fmla="*/ 1 h 585"/>
              <a:gd name="T8" fmla="*/ 111 w 585"/>
              <a:gd name="T9" fmla="*/ 0 h 585"/>
              <a:gd name="T10" fmla="*/ 88 w 585"/>
              <a:gd name="T11" fmla="*/ 3 h 585"/>
              <a:gd name="T12" fmla="*/ 68 w 585"/>
              <a:gd name="T13" fmla="*/ 9 h 585"/>
              <a:gd name="T14" fmla="*/ 50 w 585"/>
              <a:gd name="T15" fmla="*/ 19 h 585"/>
              <a:gd name="T16" fmla="*/ 33 w 585"/>
              <a:gd name="T17" fmla="*/ 33 h 585"/>
              <a:gd name="T18" fmla="*/ 19 w 585"/>
              <a:gd name="T19" fmla="*/ 50 h 585"/>
              <a:gd name="T20" fmla="*/ 9 w 585"/>
              <a:gd name="T21" fmla="*/ 68 h 585"/>
              <a:gd name="T22" fmla="*/ 3 w 585"/>
              <a:gd name="T23" fmla="*/ 88 h 585"/>
              <a:gd name="T24" fmla="*/ 0 w 585"/>
              <a:gd name="T25" fmla="*/ 111 h 585"/>
              <a:gd name="T26" fmla="*/ 2 w 585"/>
              <a:gd name="T27" fmla="*/ 486 h 585"/>
              <a:gd name="T28" fmla="*/ 5 w 585"/>
              <a:gd name="T29" fmla="*/ 508 h 585"/>
              <a:gd name="T30" fmla="*/ 13 w 585"/>
              <a:gd name="T31" fmla="*/ 527 h 585"/>
              <a:gd name="T32" fmla="*/ 25 w 585"/>
              <a:gd name="T33" fmla="*/ 545 h 585"/>
              <a:gd name="T34" fmla="*/ 41 w 585"/>
              <a:gd name="T35" fmla="*/ 561 h 585"/>
              <a:gd name="T36" fmla="*/ 59 w 585"/>
              <a:gd name="T37" fmla="*/ 573 h 585"/>
              <a:gd name="T38" fmla="*/ 78 w 585"/>
              <a:gd name="T39" fmla="*/ 580 h 585"/>
              <a:gd name="T40" fmla="*/ 99 w 585"/>
              <a:gd name="T41" fmla="*/ 585 h 585"/>
              <a:gd name="T42" fmla="*/ 476 w 585"/>
              <a:gd name="T43" fmla="*/ 585 h 585"/>
              <a:gd name="T44" fmla="*/ 497 w 585"/>
              <a:gd name="T45" fmla="*/ 582 h 585"/>
              <a:gd name="T46" fmla="*/ 518 w 585"/>
              <a:gd name="T47" fmla="*/ 577 h 585"/>
              <a:gd name="T48" fmla="*/ 536 w 585"/>
              <a:gd name="T49" fmla="*/ 567 h 585"/>
              <a:gd name="T50" fmla="*/ 553 w 585"/>
              <a:gd name="T51" fmla="*/ 553 h 585"/>
              <a:gd name="T52" fmla="*/ 567 w 585"/>
              <a:gd name="T53" fmla="*/ 536 h 585"/>
              <a:gd name="T54" fmla="*/ 577 w 585"/>
              <a:gd name="T55" fmla="*/ 518 h 585"/>
              <a:gd name="T56" fmla="*/ 583 w 585"/>
              <a:gd name="T57" fmla="*/ 497 h 585"/>
              <a:gd name="T58" fmla="*/ 585 w 585"/>
              <a:gd name="T59" fmla="*/ 475 h 585"/>
              <a:gd name="T60" fmla="*/ 585 w 585"/>
              <a:gd name="T61" fmla="*/ 99 h 585"/>
              <a:gd name="T62" fmla="*/ 580 w 585"/>
              <a:gd name="T63" fmla="*/ 78 h 585"/>
              <a:gd name="T64" fmla="*/ 573 w 585"/>
              <a:gd name="T65" fmla="*/ 59 h 585"/>
              <a:gd name="T66" fmla="*/ 560 w 585"/>
              <a:gd name="T67" fmla="*/ 41 h 585"/>
              <a:gd name="T68" fmla="*/ 488 w 585"/>
              <a:gd name="T69" fmla="*/ 475 h 585"/>
              <a:gd name="T70" fmla="*/ 484 w 585"/>
              <a:gd name="T71" fmla="*/ 484 h 585"/>
              <a:gd name="T72" fmla="*/ 476 w 585"/>
              <a:gd name="T73" fmla="*/ 487 h 585"/>
              <a:gd name="T74" fmla="*/ 105 w 585"/>
              <a:gd name="T75" fmla="*/ 486 h 585"/>
              <a:gd name="T76" fmla="*/ 99 w 585"/>
              <a:gd name="T77" fmla="*/ 480 h 585"/>
              <a:gd name="T78" fmla="*/ 98 w 585"/>
              <a:gd name="T79" fmla="*/ 111 h 585"/>
              <a:gd name="T80" fmla="*/ 102 w 585"/>
              <a:gd name="T81" fmla="*/ 102 h 585"/>
              <a:gd name="T82" fmla="*/ 111 w 585"/>
              <a:gd name="T83" fmla="*/ 98 h 585"/>
              <a:gd name="T84" fmla="*/ 480 w 585"/>
              <a:gd name="T85" fmla="*/ 99 h 585"/>
              <a:gd name="T86" fmla="*/ 486 w 585"/>
              <a:gd name="T87" fmla="*/ 105 h 585"/>
              <a:gd name="T88" fmla="*/ 488 w 585"/>
              <a:gd name="T89" fmla="*/ 47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5" h="585">
                <a:moveTo>
                  <a:pt x="553" y="33"/>
                </a:moveTo>
                <a:lnTo>
                  <a:pt x="545" y="25"/>
                </a:lnTo>
                <a:lnTo>
                  <a:pt x="536" y="19"/>
                </a:lnTo>
                <a:lnTo>
                  <a:pt x="526" y="13"/>
                </a:lnTo>
                <a:lnTo>
                  <a:pt x="518" y="9"/>
                </a:lnTo>
                <a:lnTo>
                  <a:pt x="508" y="5"/>
                </a:lnTo>
                <a:lnTo>
                  <a:pt x="497" y="3"/>
                </a:lnTo>
                <a:lnTo>
                  <a:pt x="486" y="1"/>
                </a:lnTo>
                <a:lnTo>
                  <a:pt x="476" y="0"/>
                </a:lnTo>
                <a:lnTo>
                  <a:pt x="111" y="0"/>
                </a:lnTo>
                <a:lnTo>
                  <a:pt x="99" y="1"/>
                </a:lnTo>
                <a:lnTo>
                  <a:pt x="88" y="3"/>
                </a:lnTo>
                <a:lnTo>
                  <a:pt x="78" y="5"/>
                </a:lnTo>
                <a:lnTo>
                  <a:pt x="68" y="9"/>
                </a:lnTo>
                <a:lnTo>
                  <a:pt x="59" y="13"/>
                </a:lnTo>
                <a:lnTo>
                  <a:pt x="50" y="19"/>
                </a:lnTo>
                <a:lnTo>
                  <a:pt x="41" y="25"/>
                </a:lnTo>
                <a:lnTo>
                  <a:pt x="33" y="33"/>
                </a:lnTo>
                <a:lnTo>
                  <a:pt x="25" y="41"/>
                </a:lnTo>
                <a:lnTo>
                  <a:pt x="19" y="50"/>
                </a:lnTo>
                <a:lnTo>
                  <a:pt x="13" y="59"/>
                </a:lnTo>
                <a:lnTo>
                  <a:pt x="9" y="68"/>
                </a:lnTo>
                <a:lnTo>
                  <a:pt x="5" y="78"/>
                </a:lnTo>
                <a:lnTo>
                  <a:pt x="3" y="88"/>
                </a:lnTo>
                <a:lnTo>
                  <a:pt x="2" y="99"/>
                </a:lnTo>
                <a:lnTo>
                  <a:pt x="0" y="111"/>
                </a:lnTo>
                <a:lnTo>
                  <a:pt x="0" y="475"/>
                </a:lnTo>
                <a:lnTo>
                  <a:pt x="2" y="486"/>
                </a:lnTo>
                <a:lnTo>
                  <a:pt x="3" y="497"/>
                </a:lnTo>
                <a:lnTo>
                  <a:pt x="5" y="508"/>
                </a:lnTo>
                <a:lnTo>
                  <a:pt x="9" y="518"/>
                </a:lnTo>
                <a:lnTo>
                  <a:pt x="13" y="527"/>
                </a:lnTo>
                <a:lnTo>
                  <a:pt x="19" y="536"/>
                </a:lnTo>
                <a:lnTo>
                  <a:pt x="25" y="545"/>
                </a:lnTo>
                <a:lnTo>
                  <a:pt x="33" y="553"/>
                </a:lnTo>
                <a:lnTo>
                  <a:pt x="41" y="561"/>
                </a:lnTo>
                <a:lnTo>
                  <a:pt x="50" y="567"/>
                </a:lnTo>
                <a:lnTo>
                  <a:pt x="59" y="573"/>
                </a:lnTo>
                <a:lnTo>
                  <a:pt x="68" y="577"/>
                </a:lnTo>
                <a:lnTo>
                  <a:pt x="78" y="580"/>
                </a:lnTo>
                <a:lnTo>
                  <a:pt x="88" y="582"/>
                </a:lnTo>
                <a:lnTo>
                  <a:pt x="99" y="585"/>
                </a:lnTo>
                <a:lnTo>
                  <a:pt x="111" y="585"/>
                </a:lnTo>
                <a:lnTo>
                  <a:pt x="476" y="585"/>
                </a:lnTo>
                <a:lnTo>
                  <a:pt x="486" y="585"/>
                </a:lnTo>
                <a:lnTo>
                  <a:pt x="497" y="582"/>
                </a:lnTo>
                <a:lnTo>
                  <a:pt x="508" y="580"/>
                </a:lnTo>
                <a:lnTo>
                  <a:pt x="518" y="577"/>
                </a:lnTo>
                <a:lnTo>
                  <a:pt x="526" y="573"/>
                </a:lnTo>
                <a:lnTo>
                  <a:pt x="536" y="567"/>
                </a:lnTo>
                <a:lnTo>
                  <a:pt x="545" y="561"/>
                </a:lnTo>
                <a:lnTo>
                  <a:pt x="553" y="553"/>
                </a:lnTo>
                <a:lnTo>
                  <a:pt x="560" y="545"/>
                </a:lnTo>
                <a:lnTo>
                  <a:pt x="567" y="536"/>
                </a:lnTo>
                <a:lnTo>
                  <a:pt x="573" y="527"/>
                </a:lnTo>
                <a:lnTo>
                  <a:pt x="577" y="518"/>
                </a:lnTo>
                <a:lnTo>
                  <a:pt x="580" y="508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1"/>
                </a:lnTo>
                <a:lnTo>
                  <a:pt x="585" y="99"/>
                </a:lnTo>
                <a:lnTo>
                  <a:pt x="583" y="88"/>
                </a:lnTo>
                <a:lnTo>
                  <a:pt x="580" y="78"/>
                </a:lnTo>
                <a:lnTo>
                  <a:pt x="577" y="68"/>
                </a:lnTo>
                <a:lnTo>
                  <a:pt x="573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88" y="475"/>
                </a:moveTo>
                <a:lnTo>
                  <a:pt x="486" y="480"/>
                </a:lnTo>
                <a:lnTo>
                  <a:pt x="484" y="484"/>
                </a:lnTo>
                <a:lnTo>
                  <a:pt x="480" y="486"/>
                </a:lnTo>
                <a:lnTo>
                  <a:pt x="476" y="487"/>
                </a:lnTo>
                <a:lnTo>
                  <a:pt x="111" y="487"/>
                </a:lnTo>
                <a:lnTo>
                  <a:pt x="105" y="486"/>
                </a:lnTo>
                <a:lnTo>
                  <a:pt x="102" y="484"/>
                </a:lnTo>
                <a:lnTo>
                  <a:pt x="99" y="480"/>
                </a:lnTo>
                <a:lnTo>
                  <a:pt x="98" y="475"/>
                </a:lnTo>
                <a:lnTo>
                  <a:pt x="98" y="111"/>
                </a:lnTo>
                <a:lnTo>
                  <a:pt x="99" y="105"/>
                </a:lnTo>
                <a:lnTo>
                  <a:pt x="102" y="102"/>
                </a:lnTo>
                <a:lnTo>
                  <a:pt x="105" y="99"/>
                </a:lnTo>
                <a:lnTo>
                  <a:pt x="111" y="98"/>
                </a:lnTo>
                <a:lnTo>
                  <a:pt x="476" y="98"/>
                </a:lnTo>
                <a:lnTo>
                  <a:pt x="480" y="99"/>
                </a:lnTo>
                <a:lnTo>
                  <a:pt x="484" y="102"/>
                </a:lnTo>
                <a:lnTo>
                  <a:pt x="486" y="105"/>
                </a:lnTo>
                <a:lnTo>
                  <a:pt x="488" y="111"/>
                </a:lnTo>
                <a:lnTo>
                  <a:pt x="488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DE9F41F5-B53E-1180-ABD1-50B255C257A9}"/>
              </a:ext>
            </a:extLst>
          </p:cNvPr>
          <p:cNvSpPr>
            <a:spLocks/>
          </p:cNvSpPr>
          <p:nvPr/>
        </p:nvSpPr>
        <p:spPr bwMode="auto">
          <a:xfrm>
            <a:off x="10273923" y="5574095"/>
            <a:ext cx="116643" cy="157144"/>
          </a:xfrm>
          <a:custGeom>
            <a:avLst/>
            <a:gdLst>
              <a:gd name="T0" fmla="*/ 208 w 218"/>
              <a:gd name="T1" fmla="*/ 126 h 293"/>
              <a:gd name="T2" fmla="*/ 38 w 218"/>
              <a:gd name="T3" fmla="*/ 6 h 293"/>
              <a:gd name="T4" fmla="*/ 32 w 218"/>
              <a:gd name="T5" fmla="*/ 2 h 293"/>
              <a:gd name="T6" fmla="*/ 26 w 218"/>
              <a:gd name="T7" fmla="*/ 0 h 293"/>
              <a:gd name="T8" fmla="*/ 19 w 218"/>
              <a:gd name="T9" fmla="*/ 1 h 293"/>
              <a:gd name="T10" fmla="*/ 13 w 218"/>
              <a:gd name="T11" fmla="*/ 3 h 293"/>
              <a:gd name="T12" fmla="*/ 6 w 218"/>
              <a:gd name="T13" fmla="*/ 7 h 293"/>
              <a:gd name="T14" fmla="*/ 3 w 218"/>
              <a:gd name="T15" fmla="*/ 12 h 293"/>
              <a:gd name="T16" fmla="*/ 0 w 218"/>
              <a:gd name="T17" fmla="*/ 17 h 293"/>
              <a:gd name="T18" fmla="*/ 0 w 218"/>
              <a:gd name="T19" fmla="*/ 25 h 293"/>
              <a:gd name="T20" fmla="*/ 0 w 218"/>
              <a:gd name="T21" fmla="*/ 268 h 293"/>
              <a:gd name="T22" fmla="*/ 0 w 218"/>
              <a:gd name="T23" fmla="*/ 275 h 293"/>
              <a:gd name="T24" fmla="*/ 3 w 218"/>
              <a:gd name="T25" fmla="*/ 282 h 293"/>
              <a:gd name="T26" fmla="*/ 6 w 218"/>
              <a:gd name="T27" fmla="*/ 286 h 293"/>
              <a:gd name="T28" fmla="*/ 13 w 218"/>
              <a:gd name="T29" fmla="*/ 291 h 293"/>
              <a:gd name="T30" fmla="*/ 19 w 218"/>
              <a:gd name="T31" fmla="*/ 293 h 293"/>
              <a:gd name="T32" fmla="*/ 26 w 218"/>
              <a:gd name="T33" fmla="*/ 293 h 293"/>
              <a:gd name="T34" fmla="*/ 32 w 218"/>
              <a:gd name="T35" fmla="*/ 292 h 293"/>
              <a:gd name="T36" fmla="*/ 38 w 218"/>
              <a:gd name="T37" fmla="*/ 288 h 293"/>
              <a:gd name="T38" fmla="*/ 208 w 218"/>
              <a:gd name="T39" fmla="*/ 166 h 293"/>
              <a:gd name="T40" fmla="*/ 213 w 218"/>
              <a:gd name="T41" fmla="*/ 162 h 293"/>
              <a:gd name="T42" fmla="*/ 216 w 218"/>
              <a:gd name="T43" fmla="*/ 158 h 293"/>
              <a:gd name="T44" fmla="*/ 218 w 218"/>
              <a:gd name="T45" fmla="*/ 152 h 293"/>
              <a:gd name="T46" fmla="*/ 218 w 218"/>
              <a:gd name="T47" fmla="*/ 147 h 293"/>
              <a:gd name="T48" fmla="*/ 218 w 218"/>
              <a:gd name="T49" fmla="*/ 141 h 293"/>
              <a:gd name="T50" fmla="*/ 216 w 218"/>
              <a:gd name="T51" fmla="*/ 135 h 293"/>
              <a:gd name="T52" fmla="*/ 213 w 218"/>
              <a:gd name="T53" fmla="*/ 131 h 293"/>
              <a:gd name="T54" fmla="*/ 208 w 218"/>
              <a:gd name="T55" fmla="*/ 1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8" h="293">
                <a:moveTo>
                  <a:pt x="208" y="126"/>
                </a:moveTo>
                <a:lnTo>
                  <a:pt x="38" y="6"/>
                </a:lnTo>
                <a:lnTo>
                  <a:pt x="32" y="2"/>
                </a:lnTo>
                <a:lnTo>
                  <a:pt x="26" y="0"/>
                </a:lnTo>
                <a:lnTo>
                  <a:pt x="19" y="1"/>
                </a:lnTo>
                <a:lnTo>
                  <a:pt x="13" y="3"/>
                </a:lnTo>
                <a:lnTo>
                  <a:pt x="6" y="7"/>
                </a:lnTo>
                <a:lnTo>
                  <a:pt x="3" y="12"/>
                </a:lnTo>
                <a:lnTo>
                  <a:pt x="0" y="17"/>
                </a:lnTo>
                <a:lnTo>
                  <a:pt x="0" y="25"/>
                </a:lnTo>
                <a:lnTo>
                  <a:pt x="0" y="268"/>
                </a:lnTo>
                <a:lnTo>
                  <a:pt x="0" y="275"/>
                </a:lnTo>
                <a:lnTo>
                  <a:pt x="3" y="282"/>
                </a:lnTo>
                <a:lnTo>
                  <a:pt x="6" y="286"/>
                </a:lnTo>
                <a:lnTo>
                  <a:pt x="13" y="291"/>
                </a:lnTo>
                <a:lnTo>
                  <a:pt x="19" y="293"/>
                </a:lnTo>
                <a:lnTo>
                  <a:pt x="26" y="293"/>
                </a:lnTo>
                <a:lnTo>
                  <a:pt x="32" y="292"/>
                </a:lnTo>
                <a:lnTo>
                  <a:pt x="38" y="288"/>
                </a:lnTo>
                <a:lnTo>
                  <a:pt x="208" y="166"/>
                </a:lnTo>
                <a:lnTo>
                  <a:pt x="213" y="162"/>
                </a:lnTo>
                <a:lnTo>
                  <a:pt x="216" y="158"/>
                </a:lnTo>
                <a:lnTo>
                  <a:pt x="218" y="152"/>
                </a:lnTo>
                <a:lnTo>
                  <a:pt x="218" y="147"/>
                </a:lnTo>
                <a:lnTo>
                  <a:pt x="218" y="141"/>
                </a:lnTo>
                <a:lnTo>
                  <a:pt x="216" y="135"/>
                </a:lnTo>
                <a:lnTo>
                  <a:pt x="213" y="131"/>
                </a:lnTo>
                <a:lnTo>
                  <a:pt x="208" y="1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5">
            <a:extLst>
              <a:ext uri="{FF2B5EF4-FFF2-40B4-BE49-F238E27FC236}">
                <a16:creationId xmlns:a16="http://schemas.microsoft.com/office/drawing/2014/main" id="{F2AD5730-9D8B-99D9-9FF1-2D488AE4F44E}"/>
              </a:ext>
            </a:extLst>
          </p:cNvPr>
          <p:cNvSpPr>
            <a:spLocks noEditPoints="1"/>
          </p:cNvSpPr>
          <p:nvPr/>
        </p:nvSpPr>
        <p:spPr bwMode="auto">
          <a:xfrm>
            <a:off x="1606701" y="5494714"/>
            <a:ext cx="341829" cy="315908"/>
          </a:xfrm>
          <a:custGeom>
            <a:avLst/>
            <a:gdLst>
              <a:gd name="T0" fmla="*/ 600 w 633"/>
              <a:gd name="T1" fmla="*/ 256 h 585"/>
              <a:gd name="T2" fmla="*/ 581 w 633"/>
              <a:gd name="T3" fmla="*/ 247 h 585"/>
              <a:gd name="T4" fmla="*/ 559 w 633"/>
              <a:gd name="T5" fmla="*/ 244 h 585"/>
              <a:gd name="T6" fmla="*/ 535 w 633"/>
              <a:gd name="T7" fmla="*/ 139 h 585"/>
              <a:gd name="T8" fmla="*/ 528 w 633"/>
              <a:gd name="T9" fmla="*/ 113 h 585"/>
              <a:gd name="T10" fmla="*/ 515 w 633"/>
              <a:gd name="T11" fmla="*/ 90 h 585"/>
              <a:gd name="T12" fmla="*/ 446 w 633"/>
              <a:gd name="T13" fmla="*/ 21 h 585"/>
              <a:gd name="T14" fmla="*/ 423 w 633"/>
              <a:gd name="T15" fmla="*/ 8 h 585"/>
              <a:gd name="T16" fmla="*/ 397 w 633"/>
              <a:gd name="T17" fmla="*/ 1 h 585"/>
              <a:gd name="T18" fmla="*/ 126 w 633"/>
              <a:gd name="T19" fmla="*/ 1 h 585"/>
              <a:gd name="T20" fmla="*/ 108 w 633"/>
              <a:gd name="T21" fmla="*/ 11 h 585"/>
              <a:gd name="T22" fmla="*/ 98 w 633"/>
              <a:gd name="T23" fmla="*/ 30 h 585"/>
              <a:gd name="T24" fmla="*/ 72 w 633"/>
              <a:gd name="T25" fmla="*/ 244 h 585"/>
              <a:gd name="T26" fmla="*/ 52 w 633"/>
              <a:gd name="T27" fmla="*/ 247 h 585"/>
              <a:gd name="T28" fmla="*/ 32 w 633"/>
              <a:gd name="T29" fmla="*/ 256 h 585"/>
              <a:gd name="T30" fmla="*/ 16 w 633"/>
              <a:gd name="T31" fmla="*/ 271 h 585"/>
              <a:gd name="T32" fmla="*/ 5 w 633"/>
              <a:gd name="T33" fmla="*/ 289 h 585"/>
              <a:gd name="T34" fmla="*/ 0 w 633"/>
              <a:gd name="T35" fmla="*/ 309 h 585"/>
              <a:gd name="T36" fmla="*/ 1 w 633"/>
              <a:gd name="T37" fmla="*/ 480 h 585"/>
              <a:gd name="T38" fmla="*/ 12 w 633"/>
              <a:gd name="T39" fmla="*/ 487 h 585"/>
              <a:gd name="T40" fmla="*/ 98 w 633"/>
              <a:gd name="T41" fmla="*/ 555 h 585"/>
              <a:gd name="T42" fmla="*/ 108 w 633"/>
              <a:gd name="T43" fmla="*/ 574 h 585"/>
              <a:gd name="T44" fmla="*/ 126 w 633"/>
              <a:gd name="T45" fmla="*/ 585 h 585"/>
              <a:gd name="T46" fmla="*/ 506 w 633"/>
              <a:gd name="T47" fmla="*/ 585 h 585"/>
              <a:gd name="T48" fmla="*/ 525 w 633"/>
              <a:gd name="T49" fmla="*/ 574 h 585"/>
              <a:gd name="T50" fmla="*/ 535 w 633"/>
              <a:gd name="T51" fmla="*/ 555 h 585"/>
              <a:gd name="T52" fmla="*/ 621 w 633"/>
              <a:gd name="T53" fmla="*/ 487 h 585"/>
              <a:gd name="T54" fmla="*/ 632 w 633"/>
              <a:gd name="T55" fmla="*/ 480 h 585"/>
              <a:gd name="T56" fmla="*/ 633 w 633"/>
              <a:gd name="T57" fmla="*/ 309 h 585"/>
              <a:gd name="T58" fmla="*/ 627 w 633"/>
              <a:gd name="T59" fmla="*/ 289 h 585"/>
              <a:gd name="T60" fmla="*/ 617 w 633"/>
              <a:gd name="T61" fmla="*/ 271 h 585"/>
              <a:gd name="T62" fmla="*/ 146 w 633"/>
              <a:gd name="T63" fmla="*/ 536 h 585"/>
              <a:gd name="T64" fmla="*/ 487 w 633"/>
              <a:gd name="T65" fmla="*/ 536 h 585"/>
              <a:gd name="T66" fmla="*/ 146 w 633"/>
              <a:gd name="T67" fmla="*/ 49 h 585"/>
              <a:gd name="T68" fmla="*/ 390 w 633"/>
              <a:gd name="T69" fmla="*/ 117 h 585"/>
              <a:gd name="T70" fmla="*/ 400 w 633"/>
              <a:gd name="T71" fmla="*/ 136 h 585"/>
              <a:gd name="T72" fmla="*/ 419 w 633"/>
              <a:gd name="T73" fmla="*/ 146 h 585"/>
              <a:gd name="T74" fmla="*/ 487 w 633"/>
              <a:gd name="T75" fmla="*/ 293 h 585"/>
              <a:gd name="T76" fmla="*/ 569 w 633"/>
              <a:gd name="T77" fmla="*/ 339 h 585"/>
              <a:gd name="T78" fmla="*/ 555 w 633"/>
              <a:gd name="T79" fmla="*/ 340 h 585"/>
              <a:gd name="T80" fmla="*/ 543 w 633"/>
              <a:gd name="T81" fmla="*/ 334 h 585"/>
              <a:gd name="T82" fmla="*/ 536 w 633"/>
              <a:gd name="T83" fmla="*/ 322 h 585"/>
              <a:gd name="T84" fmla="*/ 537 w 633"/>
              <a:gd name="T85" fmla="*/ 308 h 585"/>
              <a:gd name="T86" fmla="*/ 546 w 633"/>
              <a:gd name="T87" fmla="*/ 297 h 585"/>
              <a:gd name="T88" fmla="*/ 559 w 633"/>
              <a:gd name="T89" fmla="*/ 293 h 585"/>
              <a:gd name="T90" fmla="*/ 573 w 633"/>
              <a:gd name="T91" fmla="*/ 297 h 585"/>
              <a:gd name="T92" fmla="*/ 582 w 633"/>
              <a:gd name="T93" fmla="*/ 308 h 585"/>
              <a:gd name="T94" fmla="*/ 583 w 633"/>
              <a:gd name="T95" fmla="*/ 322 h 585"/>
              <a:gd name="T96" fmla="*/ 577 w 633"/>
              <a:gd name="T97" fmla="*/ 3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585">
                <a:moveTo>
                  <a:pt x="611" y="266"/>
                </a:moveTo>
                <a:lnTo>
                  <a:pt x="606" y="261"/>
                </a:lnTo>
                <a:lnTo>
                  <a:pt x="600" y="256"/>
                </a:lnTo>
                <a:lnTo>
                  <a:pt x="594" y="252"/>
                </a:lnTo>
                <a:lnTo>
                  <a:pt x="587" y="250"/>
                </a:lnTo>
                <a:lnTo>
                  <a:pt x="581" y="247"/>
                </a:lnTo>
                <a:lnTo>
                  <a:pt x="574" y="245"/>
                </a:lnTo>
                <a:lnTo>
                  <a:pt x="567" y="244"/>
                </a:lnTo>
                <a:lnTo>
                  <a:pt x="559" y="244"/>
                </a:lnTo>
                <a:lnTo>
                  <a:pt x="536" y="244"/>
                </a:lnTo>
                <a:lnTo>
                  <a:pt x="536" y="146"/>
                </a:lnTo>
                <a:lnTo>
                  <a:pt x="535" y="139"/>
                </a:lnTo>
                <a:lnTo>
                  <a:pt x="533" y="131"/>
                </a:lnTo>
                <a:lnTo>
                  <a:pt x="531" y="122"/>
                </a:lnTo>
                <a:lnTo>
                  <a:pt x="528" y="113"/>
                </a:lnTo>
                <a:lnTo>
                  <a:pt x="524" y="104"/>
                </a:lnTo>
                <a:lnTo>
                  <a:pt x="519" y="96"/>
                </a:lnTo>
                <a:lnTo>
                  <a:pt x="515" y="90"/>
                </a:lnTo>
                <a:lnTo>
                  <a:pt x="510" y="85"/>
                </a:lnTo>
                <a:lnTo>
                  <a:pt x="451" y="26"/>
                </a:lnTo>
                <a:lnTo>
                  <a:pt x="446" y="21"/>
                </a:lnTo>
                <a:lnTo>
                  <a:pt x="439" y="17"/>
                </a:lnTo>
                <a:lnTo>
                  <a:pt x="432" y="12"/>
                </a:lnTo>
                <a:lnTo>
                  <a:pt x="423" y="8"/>
                </a:lnTo>
                <a:lnTo>
                  <a:pt x="414" y="5"/>
                </a:lnTo>
                <a:lnTo>
                  <a:pt x="405" y="3"/>
                </a:lnTo>
                <a:lnTo>
                  <a:pt x="397" y="1"/>
                </a:lnTo>
                <a:lnTo>
                  <a:pt x="390" y="0"/>
                </a:lnTo>
                <a:lnTo>
                  <a:pt x="134" y="0"/>
                </a:lnTo>
                <a:lnTo>
                  <a:pt x="126" y="1"/>
                </a:lnTo>
                <a:lnTo>
                  <a:pt x="120" y="4"/>
                </a:lnTo>
                <a:lnTo>
                  <a:pt x="113" y="7"/>
                </a:lnTo>
                <a:lnTo>
                  <a:pt x="108" y="11"/>
                </a:lnTo>
                <a:lnTo>
                  <a:pt x="103" y="17"/>
                </a:lnTo>
                <a:lnTo>
                  <a:pt x="99" y="23"/>
                </a:lnTo>
                <a:lnTo>
                  <a:pt x="98" y="30"/>
                </a:lnTo>
                <a:lnTo>
                  <a:pt x="97" y="37"/>
                </a:lnTo>
                <a:lnTo>
                  <a:pt x="97" y="244"/>
                </a:lnTo>
                <a:lnTo>
                  <a:pt x="72" y="244"/>
                </a:lnTo>
                <a:lnTo>
                  <a:pt x="66" y="244"/>
                </a:lnTo>
                <a:lnTo>
                  <a:pt x="58" y="245"/>
                </a:lnTo>
                <a:lnTo>
                  <a:pt x="52" y="247"/>
                </a:lnTo>
                <a:lnTo>
                  <a:pt x="45" y="250"/>
                </a:lnTo>
                <a:lnTo>
                  <a:pt x="39" y="252"/>
                </a:lnTo>
                <a:lnTo>
                  <a:pt x="32" y="256"/>
                </a:lnTo>
                <a:lnTo>
                  <a:pt x="27" y="261"/>
                </a:lnTo>
                <a:lnTo>
                  <a:pt x="22" y="266"/>
                </a:lnTo>
                <a:lnTo>
                  <a:pt x="16" y="271"/>
                </a:lnTo>
                <a:lnTo>
                  <a:pt x="12" y="277"/>
                </a:lnTo>
                <a:lnTo>
                  <a:pt x="9" y="283"/>
                </a:lnTo>
                <a:lnTo>
                  <a:pt x="5" y="289"/>
                </a:lnTo>
                <a:lnTo>
                  <a:pt x="3" y="296"/>
                </a:lnTo>
                <a:lnTo>
                  <a:pt x="1" y="303"/>
                </a:lnTo>
                <a:lnTo>
                  <a:pt x="0" y="309"/>
                </a:lnTo>
                <a:lnTo>
                  <a:pt x="0" y="317"/>
                </a:lnTo>
                <a:lnTo>
                  <a:pt x="0" y="475"/>
                </a:lnTo>
                <a:lnTo>
                  <a:pt x="1" y="480"/>
                </a:lnTo>
                <a:lnTo>
                  <a:pt x="3" y="484"/>
                </a:lnTo>
                <a:lnTo>
                  <a:pt x="7" y="486"/>
                </a:lnTo>
                <a:lnTo>
                  <a:pt x="12" y="487"/>
                </a:lnTo>
                <a:lnTo>
                  <a:pt x="97" y="487"/>
                </a:lnTo>
                <a:lnTo>
                  <a:pt x="97" y="549"/>
                </a:lnTo>
                <a:lnTo>
                  <a:pt x="98" y="555"/>
                </a:lnTo>
                <a:lnTo>
                  <a:pt x="99" y="563"/>
                </a:lnTo>
                <a:lnTo>
                  <a:pt x="103" y="568"/>
                </a:lnTo>
                <a:lnTo>
                  <a:pt x="108" y="574"/>
                </a:lnTo>
                <a:lnTo>
                  <a:pt x="113" y="579"/>
                </a:lnTo>
                <a:lnTo>
                  <a:pt x="120" y="582"/>
                </a:lnTo>
                <a:lnTo>
                  <a:pt x="126" y="585"/>
                </a:lnTo>
                <a:lnTo>
                  <a:pt x="134" y="585"/>
                </a:lnTo>
                <a:lnTo>
                  <a:pt x="499" y="585"/>
                </a:lnTo>
                <a:lnTo>
                  <a:pt x="506" y="585"/>
                </a:lnTo>
                <a:lnTo>
                  <a:pt x="513" y="582"/>
                </a:lnTo>
                <a:lnTo>
                  <a:pt x="519" y="579"/>
                </a:lnTo>
                <a:lnTo>
                  <a:pt x="525" y="574"/>
                </a:lnTo>
                <a:lnTo>
                  <a:pt x="529" y="568"/>
                </a:lnTo>
                <a:lnTo>
                  <a:pt x="532" y="563"/>
                </a:lnTo>
                <a:lnTo>
                  <a:pt x="535" y="555"/>
                </a:lnTo>
                <a:lnTo>
                  <a:pt x="536" y="549"/>
                </a:lnTo>
                <a:lnTo>
                  <a:pt x="536" y="487"/>
                </a:lnTo>
                <a:lnTo>
                  <a:pt x="621" y="487"/>
                </a:lnTo>
                <a:lnTo>
                  <a:pt x="625" y="486"/>
                </a:lnTo>
                <a:lnTo>
                  <a:pt x="630" y="484"/>
                </a:lnTo>
                <a:lnTo>
                  <a:pt x="632" y="480"/>
                </a:lnTo>
                <a:lnTo>
                  <a:pt x="633" y="475"/>
                </a:lnTo>
                <a:lnTo>
                  <a:pt x="633" y="317"/>
                </a:lnTo>
                <a:lnTo>
                  <a:pt x="633" y="309"/>
                </a:lnTo>
                <a:lnTo>
                  <a:pt x="632" y="303"/>
                </a:lnTo>
                <a:lnTo>
                  <a:pt x="630" y="296"/>
                </a:lnTo>
                <a:lnTo>
                  <a:pt x="627" y="289"/>
                </a:lnTo>
                <a:lnTo>
                  <a:pt x="624" y="283"/>
                </a:lnTo>
                <a:lnTo>
                  <a:pt x="621" y="277"/>
                </a:lnTo>
                <a:lnTo>
                  <a:pt x="617" y="271"/>
                </a:lnTo>
                <a:lnTo>
                  <a:pt x="611" y="266"/>
                </a:lnTo>
                <a:close/>
                <a:moveTo>
                  <a:pt x="487" y="536"/>
                </a:moveTo>
                <a:lnTo>
                  <a:pt x="146" y="536"/>
                </a:lnTo>
                <a:lnTo>
                  <a:pt x="146" y="439"/>
                </a:lnTo>
                <a:lnTo>
                  <a:pt x="487" y="439"/>
                </a:lnTo>
                <a:lnTo>
                  <a:pt x="487" y="536"/>
                </a:lnTo>
                <a:close/>
                <a:moveTo>
                  <a:pt x="487" y="293"/>
                </a:moveTo>
                <a:lnTo>
                  <a:pt x="146" y="293"/>
                </a:lnTo>
                <a:lnTo>
                  <a:pt x="146" y="49"/>
                </a:lnTo>
                <a:lnTo>
                  <a:pt x="390" y="49"/>
                </a:lnTo>
                <a:lnTo>
                  <a:pt x="390" y="111"/>
                </a:lnTo>
                <a:lnTo>
                  <a:pt x="390" y="117"/>
                </a:lnTo>
                <a:lnTo>
                  <a:pt x="392" y="125"/>
                </a:lnTo>
                <a:lnTo>
                  <a:pt x="395" y="130"/>
                </a:lnTo>
                <a:lnTo>
                  <a:pt x="400" y="136"/>
                </a:lnTo>
                <a:lnTo>
                  <a:pt x="406" y="141"/>
                </a:lnTo>
                <a:lnTo>
                  <a:pt x="411" y="144"/>
                </a:lnTo>
                <a:lnTo>
                  <a:pt x="419" y="146"/>
                </a:lnTo>
                <a:lnTo>
                  <a:pt x="425" y="146"/>
                </a:lnTo>
                <a:lnTo>
                  <a:pt x="487" y="146"/>
                </a:lnTo>
                <a:lnTo>
                  <a:pt x="487" y="293"/>
                </a:lnTo>
                <a:close/>
                <a:moveTo>
                  <a:pt x="577" y="334"/>
                </a:moveTo>
                <a:lnTo>
                  <a:pt x="573" y="337"/>
                </a:lnTo>
                <a:lnTo>
                  <a:pt x="569" y="339"/>
                </a:lnTo>
                <a:lnTo>
                  <a:pt x="565" y="340"/>
                </a:lnTo>
                <a:lnTo>
                  <a:pt x="559" y="342"/>
                </a:lnTo>
                <a:lnTo>
                  <a:pt x="555" y="340"/>
                </a:lnTo>
                <a:lnTo>
                  <a:pt x="551" y="339"/>
                </a:lnTo>
                <a:lnTo>
                  <a:pt x="546" y="337"/>
                </a:lnTo>
                <a:lnTo>
                  <a:pt x="543" y="334"/>
                </a:lnTo>
                <a:lnTo>
                  <a:pt x="540" y="331"/>
                </a:lnTo>
                <a:lnTo>
                  <a:pt x="537" y="326"/>
                </a:lnTo>
                <a:lnTo>
                  <a:pt x="536" y="322"/>
                </a:lnTo>
                <a:lnTo>
                  <a:pt x="536" y="317"/>
                </a:lnTo>
                <a:lnTo>
                  <a:pt x="536" y="312"/>
                </a:lnTo>
                <a:lnTo>
                  <a:pt x="537" y="308"/>
                </a:lnTo>
                <a:lnTo>
                  <a:pt x="540" y="304"/>
                </a:lnTo>
                <a:lnTo>
                  <a:pt x="543" y="299"/>
                </a:lnTo>
                <a:lnTo>
                  <a:pt x="546" y="297"/>
                </a:lnTo>
                <a:lnTo>
                  <a:pt x="551" y="294"/>
                </a:lnTo>
                <a:lnTo>
                  <a:pt x="555" y="293"/>
                </a:lnTo>
                <a:lnTo>
                  <a:pt x="559" y="293"/>
                </a:lnTo>
                <a:lnTo>
                  <a:pt x="565" y="293"/>
                </a:lnTo>
                <a:lnTo>
                  <a:pt x="569" y="294"/>
                </a:lnTo>
                <a:lnTo>
                  <a:pt x="573" y="297"/>
                </a:lnTo>
                <a:lnTo>
                  <a:pt x="577" y="299"/>
                </a:lnTo>
                <a:lnTo>
                  <a:pt x="580" y="304"/>
                </a:lnTo>
                <a:lnTo>
                  <a:pt x="582" y="308"/>
                </a:lnTo>
                <a:lnTo>
                  <a:pt x="583" y="312"/>
                </a:lnTo>
                <a:lnTo>
                  <a:pt x="584" y="317"/>
                </a:lnTo>
                <a:lnTo>
                  <a:pt x="583" y="322"/>
                </a:lnTo>
                <a:lnTo>
                  <a:pt x="582" y="326"/>
                </a:lnTo>
                <a:lnTo>
                  <a:pt x="580" y="331"/>
                </a:lnTo>
                <a:lnTo>
                  <a:pt x="577" y="3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26">
            <a:extLst>
              <a:ext uri="{FF2B5EF4-FFF2-40B4-BE49-F238E27FC236}">
                <a16:creationId xmlns:a16="http://schemas.microsoft.com/office/drawing/2014/main" id="{ED6E5384-7100-4ADB-909D-1BFBC44FAC03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4781898"/>
            <a:ext cx="315908" cy="314287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7 w 584"/>
              <a:gd name="T5" fmla="*/ 15 h 584"/>
              <a:gd name="T6" fmla="*/ 311 w 584"/>
              <a:gd name="T7" fmla="*/ 1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0 w 584"/>
              <a:gd name="T19" fmla="*/ 273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6 h 584"/>
              <a:gd name="T26" fmla="*/ 128 w 584"/>
              <a:gd name="T27" fmla="*/ 535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8 h 584"/>
              <a:gd name="T34" fmla="*/ 421 w 584"/>
              <a:gd name="T35" fmla="*/ 555 h 584"/>
              <a:gd name="T36" fmla="*/ 485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3 h 584"/>
              <a:gd name="T48" fmla="*/ 337 w 584"/>
              <a:gd name="T49" fmla="*/ 483 h 584"/>
              <a:gd name="T50" fmla="*/ 251 w 584"/>
              <a:gd name="T51" fmla="*/ 486 h 584"/>
              <a:gd name="T52" fmla="*/ 243 w 584"/>
              <a:gd name="T53" fmla="*/ 401 h 584"/>
              <a:gd name="T54" fmla="*/ 255 w 584"/>
              <a:gd name="T55" fmla="*/ 390 h 584"/>
              <a:gd name="T56" fmla="*/ 339 w 584"/>
              <a:gd name="T57" fmla="*/ 397 h 584"/>
              <a:gd name="T58" fmla="*/ 428 w 584"/>
              <a:gd name="T59" fmla="*/ 263 h 584"/>
              <a:gd name="T60" fmla="*/ 395 w 584"/>
              <a:gd name="T61" fmla="*/ 299 h 584"/>
              <a:gd name="T62" fmla="*/ 363 w 584"/>
              <a:gd name="T63" fmla="*/ 319 h 584"/>
              <a:gd name="T64" fmla="*/ 344 w 584"/>
              <a:gd name="T65" fmla="*/ 340 h 584"/>
              <a:gd name="T66" fmla="*/ 339 w 584"/>
              <a:gd name="T67" fmla="*/ 358 h 584"/>
              <a:gd name="T68" fmla="*/ 255 w 584"/>
              <a:gd name="T69" fmla="*/ 365 h 584"/>
              <a:gd name="T70" fmla="*/ 243 w 584"/>
              <a:gd name="T71" fmla="*/ 353 h 584"/>
              <a:gd name="T72" fmla="*/ 246 w 584"/>
              <a:gd name="T73" fmla="*/ 320 h 584"/>
              <a:gd name="T74" fmla="*/ 258 w 584"/>
              <a:gd name="T75" fmla="*/ 297 h 584"/>
              <a:gd name="T76" fmla="*/ 295 w 584"/>
              <a:gd name="T77" fmla="*/ 264 h 584"/>
              <a:gd name="T78" fmla="*/ 328 w 584"/>
              <a:gd name="T79" fmla="*/ 246 h 584"/>
              <a:gd name="T80" fmla="*/ 340 w 584"/>
              <a:gd name="T81" fmla="*/ 225 h 584"/>
              <a:gd name="T82" fmla="*/ 333 w 584"/>
              <a:gd name="T83" fmla="*/ 201 h 584"/>
              <a:gd name="T84" fmla="*/ 302 w 584"/>
              <a:gd name="T85" fmla="*/ 187 h 584"/>
              <a:gd name="T86" fmla="*/ 268 w 584"/>
              <a:gd name="T87" fmla="*/ 191 h 584"/>
              <a:gd name="T88" fmla="*/ 238 w 584"/>
              <a:gd name="T89" fmla="*/ 218 h 584"/>
              <a:gd name="T90" fmla="*/ 221 w 584"/>
              <a:gd name="T91" fmla="*/ 234 h 584"/>
              <a:gd name="T92" fmla="*/ 161 w 584"/>
              <a:gd name="T93" fmla="*/ 194 h 584"/>
              <a:gd name="T94" fmla="*/ 158 w 584"/>
              <a:gd name="T95" fmla="*/ 178 h 584"/>
              <a:gd name="T96" fmla="*/ 186 w 584"/>
              <a:gd name="T97" fmla="*/ 143 h 584"/>
              <a:gd name="T98" fmla="*/ 218 w 584"/>
              <a:gd name="T99" fmla="*/ 117 h 584"/>
              <a:gd name="T100" fmla="*/ 256 w 584"/>
              <a:gd name="T101" fmla="*/ 102 h 584"/>
              <a:gd name="T102" fmla="*/ 299 w 584"/>
              <a:gd name="T103" fmla="*/ 97 h 584"/>
              <a:gd name="T104" fmla="*/ 364 w 584"/>
              <a:gd name="T105" fmla="*/ 113 h 584"/>
              <a:gd name="T106" fmla="*/ 417 w 584"/>
              <a:gd name="T107" fmla="*/ 157 h 584"/>
              <a:gd name="T108" fmla="*/ 433 w 584"/>
              <a:gd name="T109" fmla="*/ 187 h 584"/>
              <a:gd name="T110" fmla="*/ 437 w 584"/>
              <a:gd name="T111" fmla="*/ 219 h 584"/>
              <a:gd name="T112" fmla="*/ 433 w 584"/>
              <a:gd name="T113" fmla="*/ 25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44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0" y="60"/>
                </a:lnTo>
                <a:lnTo>
                  <a:pt x="455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2"/>
                </a:lnTo>
                <a:lnTo>
                  <a:pt x="387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2"/>
                </a:lnTo>
                <a:lnTo>
                  <a:pt x="234" y="5"/>
                </a:lnTo>
                <a:lnTo>
                  <a:pt x="215" y="9"/>
                </a:lnTo>
                <a:lnTo>
                  <a:pt x="198" y="15"/>
                </a:lnTo>
                <a:lnTo>
                  <a:pt x="179" y="22"/>
                </a:lnTo>
                <a:lnTo>
                  <a:pt x="162" y="30"/>
                </a:lnTo>
                <a:lnTo>
                  <a:pt x="145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9" y="146"/>
                </a:lnTo>
                <a:lnTo>
                  <a:pt x="29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9"/>
                </a:lnTo>
                <a:lnTo>
                  <a:pt x="15" y="386"/>
                </a:lnTo>
                <a:lnTo>
                  <a:pt x="22" y="405"/>
                </a:lnTo>
                <a:lnTo>
                  <a:pt x="29" y="422"/>
                </a:lnTo>
                <a:lnTo>
                  <a:pt x="39" y="439"/>
                </a:lnTo>
                <a:lnTo>
                  <a:pt x="49" y="455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5"/>
                </a:lnTo>
                <a:lnTo>
                  <a:pt x="145" y="545"/>
                </a:lnTo>
                <a:lnTo>
                  <a:pt x="162" y="555"/>
                </a:lnTo>
                <a:lnTo>
                  <a:pt x="179" y="562"/>
                </a:lnTo>
                <a:lnTo>
                  <a:pt x="198" y="569"/>
                </a:lnTo>
                <a:lnTo>
                  <a:pt x="215" y="574"/>
                </a:lnTo>
                <a:lnTo>
                  <a:pt x="234" y="578"/>
                </a:lnTo>
                <a:lnTo>
                  <a:pt x="253" y="582"/>
                </a:lnTo>
                <a:lnTo>
                  <a:pt x="272" y="584"/>
                </a:lnTo>
                <a:lnTo>
                  <a:pt x="292" y="584"/>
                </a:lnTo>
                <a:lnTo>
                  <a:pt x="311" y="584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7" y="569"/>
                </a:lnTo>
                <a:lnTo>
                  <a:pt x="404" y="562"/>
                </a:lnTo>
                <a:lnTo>
                  <a:pt x="421" y="555"/>
                </a:lnTo>
                <a:lnTo>
                  <a:pt x="438" y="545"/>
                </a:lnTo>
                <a:lnTo>
                  <a:pt x="455" y="535"/>
                </a:lnTo>
                <a:lnTo>
                  <a:pt x="470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4" y="439"/>
                </a:lnTo>
                <a:lnTo>
                  <a:pt x="554" y="422"/>
                </a:lnTo>
                <a:lnTo>
                  <a:pt x="562" y="405"/>
                </a:lnTo>
                <a:lnTo>
                  <a:pt x="569" y="386"/>
                </a:lnTo>
                <a:lnTo>
                  <a:pt x="575" y="369"/>
                </a:lnTo>
                <a:lnTo>
                  <a:pt x="579" y="350"/>
                </a:lnTo>
                <a:lnTo>
                  <a:pt x="581" y="331"/>
                </a:lnTo>
                <a:lnTo>
                  <a:pt x="583" y="312"/>
                </a:lnTo>
                <a:lnTo>
                  <a:pt x="584" y="292"/>
                </a:lnTo>
                <a:lnTo>
                  <a:pt x="583" y="273"/>
                </a:lnTo>
                <a:lnTo>
                  <a:pt x="581" y="253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2" y="180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340" y="475"/>
                </a:moveTo>
                <a:lnTo>
                  <a:pt x="339" y="479"/>
                </a:lnTo>
                <a:lnTo>
                  <a:pt x="337" y="483"/>
                </a:lnTo>
                <a:lnTo>
                  <a:pt x="333" y="486"/>
                </a:lnTo>
                <a:lnTo>
                  <a:pt x="328" y="487"/>
                </a:lnTo>
                <a:lnTo>
                  <a:pt x="255" y="487"/>
                </a:lnTo>
                <a:lnTo>
                  <a:pt x="251" y="486"/>
                </a:lnTo>
                <a:lnTo>
                  <a:pt x="246" y="483"/>
                </a:lnTo>
                <a:lnTo>
                  <a:pt x="244" y="479"/>
                </a:lnTo>
                <a:lnTo>
                  <a:pt x="243" y="475"/>
                </a:lnTo>
                <a:lnTo>
                  <a:pt x="243" y="401"/>
                </a:lnTo>
                <a:lnTo>
                  <a:pt x="244" y="397"/>
                </a:lnTo>
                <a:lnTo>
                  <a:pt x="246" y="393"/>
                </a:lnTo>
                <a:lnTo>
                  <a:pt x="251" y="391"/>
                </a:lnTo>
                <a:lnTo>
                  <a:pt x="255" y="390"/>
                </a:lnTo>
                <a:lnTo>
                  <a:pt x="328" y="390"/>
                </a:lnTo>
                <a:lnTo>
                  <a:pt x="333" y="391"/>
                </a:lnTo>
                <a:lnTo>
                  <a:pt x="337" y="393"/>
                </a:lnTo>
                <a:lnTo>
                  <a:pt x="339" y="397"/>
                </a:lnTo>
                <a:lnTo>
                  <a:pt x="340" y="401"/>
                </a:lnTo>
                <a:lnTo>
                  <a:pt x="340" y="475"/>
                </a:lnTo>
                <a:close/>
                <a:moveTo>
                  <a:pt x="433" y="250"/>
                </a:moveTo>
                <a:lnTo>
                  <a:pt x="428" y="263"/>
                </a:lnTo>
                <a:lnTo>
                  <a:pt x="422" y="273"/>
                </a:lnTo>
                <a:lnTo>
                  <a:pt x="415" y="282"/>
                </a:lnTo>
                <a:lnTo>
                  <a:pt x="405" y="291"/>
                </a:lnTo>
                <a:lnTo>
                  <a:pt x="395" y="299"/>
                </a:lnTo>
                <a:lnTo>
                  <a:pt x="388" y="304"/>
                </a:lnTo>
                <a:lnTo>
                  <a:pt x="380" y="310"/>
                </a:lnTo>
                <a:lnTo>
                  <a:pt x="369" y="315"/>
                </a:lnTo>
                <a:lnTo>
                  <a:pt x="363" y="319"/>
                </a:lnTo>
                <a:lnTo>
                  <a:pt x="357" y="324"/>
                </a:lnTo>
                <a:lnTo>
                  <a:pt x="353" y="329"/>
                </a:lnTo>
                <a:lnTo>
                  <a:pt x="349" y="334"/>
                </a:lnTo>
                <a:lnTo>
                  <a:pt x="344" y="340"/>
                </a:lnTo>
                <a:lnTo>
                  <a:pt x="342" y="344"/>
                </a:lnTo>
                <a:lnTo>
                  <a:pt x="341" y="350"/>
                </a:lnTo>
                <a:lnTo>
                  <a:pt x="340" y="353"/>
                </a:lnTo>
                <a:lnTo>
                  <a:pt x="339" y="358"/>
                </a:lnTo>
                <a:lnTo>
                  <a:pt x="337" y="361"/>
                </a:lnTo>
                <a:lnTo>
                  <a:pt x="333" y="365"/>
                </a:lnTo>
                <a:lnTo>
                  <a:pt x="328" y="365"/>
                </a:lnTo>
                <a:lnTo>
                  <a:pt x="255" y="365"/>
                </a:lnTo>
                <a:lnTo>
                  <a:pt x="251" y="365"/>
                </a:lnTo>
                <a:lnTo>
                  <a:pt x="246" y="361"/>
                </a:lnTo>
                <a:lnTo>
                  <a:pt x="244" y="358"/>
                </a:lnTo>
                <a:lnTo>
                  <a:pt x="243" y="353"/>
                </a:lnTo>
                <a:lnTo>
                  <a:pt x="243" y="339"/>
                </a:lnTo>
                <a:lnTo>
                  <a:pt x="243" y="333"/>
                </a:lnTo>
                <a:lnTo>
                  <a:pt x="244" y="327"/>
                </a:lnTo>
                <a:lnTo>
                  <a:pt x="246" y="320"/>
                </a:lnTo>
                <a:lnTo>
                  <a:pt x="248" y="315"/>
                </a:lnTo>
                <a:lnTo>
                  <a:pt x="251" y="309"/>
                </a:lnTo>
                <a:lnTo>
                  <a:pt x="254" y="303"/>
                </a:lnTo>
                <a:lnTo>
                  <a:pt x="258" y="297"/>
                </a:lnTo>
                <a:lnTo>
                  <a:pt x="263" y="291"/>
                </a:lnTo>
                <a:lnTo>
                  <a:pt x="273" y="282"/>
                </a:lnTo>
                <a:lnTo>
                  <a:pt x="284" y="272"/>
                </a:lnTo>
                <a:lnTo>
                  <a:pt x="295" y="264"/>
                </a:lnTo>
                <a:lnTo>
                  <a:pt x="307" y="259"/>
                </a:lnTo>
                <a:lnTo>
                  <a:pt x="315" y="255"/>
                </a:lnTo>
                <a:lnTo>
                  <a:pt x="323" y="250"/>
                </a:lnTo>
                <a:lnTo>
                  <a:pt x="328" y="246"/>
                </a:lnTo>
                <a:lnTo>
                  <a:pt x="333" y="242"/>
                </a:lnTo>
                <a:lnTo>
                  <a:pt x="336" y="237"/>
                </a:lnTo>
                <a:lnTo>
                  <a:pt x="338" y="231"/>
                </a:lnTo>
                <a:lnTo>
                  <a:pt x="340" y="225"/>
                </a:lnTo>
                <a:lnTo>
                  <a:pt x="340" y="218"/>
                </a:lnTo>
                <a:lnTo>
                  <a:pt x="339" y="212"/>
                </a:lnTo>
                <a:lnTo>
                  <a:pt x="337" y="206"/>
                </a:lnTo>
                <a:lnTo>
                  <a:pt x="333" y="201"/>
                </a:lnTo>
                <a:lnTo>
                  <a:pt x="326" y="196"/>
                </a:lnTo>
                <a:lnTo>
                  <a:pt x="319" y="192"/>
                </a:lnTo>
                <a:lnTo>
                  <a:pt x="311" y="189"/>
                </a:lnTo>
                <a:lnTo>
                  <a:pt x="302" y="187"/>
                </a:lnTo>
                <a:lnTo>
                  <a:pt x="294" y="185"/>
                </a:lnTo>
                <a:lnTo>
                  <a:pt x="284" y="187"/>
                </a:lnTo>
                <a:lnTo>
                  <a:pt x="275" y="189"/>
                </a:lnTo>
                <a:lnTo>
                  <a:pt x="268" y="191"/>
                </a:lnTo>
                <a:lnTo>
                  <a:pt x="261" y="195"/>
                </a:lnTo>
                <a:lnTo>
                  <a:pt x="254" y="201"/>
                </a:lnTo>
                <a:lnTo>
                  <a:pt x="246" y="208"/>
                </a:lnTo>
                <a:lnTo>
                  <a:pt x="238" y="218"/>
                </a:lnTo>
                <a:lnTo>
                  <a:pt x="228" y="230"/>
                </a:lnTo>
                <a:lnTo>
                  <a:pt x="227" y="232"/>
                </a:lnTo>
                <a:lnTo>
                  <a:pt x="224" y="234"/>
                </a:lnTo>
                <a:lnTo>
                  <a:pt x="221" y="234"/>
                </a:lnTo>
                <a:lnTo>
                  <a:pt x="218" y="235"/>
                </a:lnTo>
                <a:lnTo>
                  <a:pt x="215" y="234"/>
                </a:lnTo>
                <a:lnTo>
                  <a:pt x="212" y="232"/>
                </a:lnTo>
                <a:lnTo>
                  <a:pt x="161" y="194"/>
                </a:lnTo>
                <a:lnTo>
                  <a:pt x="158" y="191"/>
                </a:lnTo>
                <a:lnTo>
                  <a:pt x="157" y="187"/>
                </a:lnTo>
                <a:lnTo>
                  <a:pt x="157" y="183"/>
                </a:lnTo>
                <a:lnTo>
                  <a:pt x="158" y="178"/>
                </a:lnTo>
                <a:lnTo>
                  <a:pt x="164" y="168"/>
                </a:lnTo>
                <a:lnTo>
                  <a:pt x="171" y="160"/>
                </a:lnTo>
                <a:lnTo>
                  <a:pt x="178" y="151"/>
                </a:lnTo>
                <a:lnTo>
                  <a:pt x="186" y="143"/>
                </a:lnTo>
                <a:lnTo>
                  <a:pt x="193" y="136"/>
                </a:lnTo>
                <a:lnTo>
                  <a:pt x="201" y="129"/>
                </a:lnTo>
                <a:lnTo>
                  <a:pt x="209" y="123"/>
                </a:lnTo>
                <a:lnTo>
                  <a:pt x="218" y="117"/>
                </a:lnTo>
                <a:lnTo>
                  <a:pt x="227" y="113"/>
                </a:lnTo>
                <a:lnTo>
                  <a:pt x="236" y="109"/>
                </a:lnTo>
                <a:lnTo>
                  <a:pt x="246" y="106"/>
                </a:lnTo>
                <a:lnTo>
                  <a:pt x="256" y="102"/>
                </a:lnTo>
                <a:lnTo>
                  <a:pt x="266" y="100"/>
                </a:lnTo>
                <a:lnTo>
                  <a:pt x="276" y="99"/>
                </a:lnTo>
                <a:lnTo>
                  <a:pt x="288" y="98"/>
                </a:lnTo>
                <a:lnTo>
                  <a:pt x="299" y="97"/>
                </a:lnTo>
                <a:lnTo>
                  <a:pt x="315" y="98"/>
                </a:lnTo>
                <a:lnTo>
                  <a:pt x="332" y="101"/>
                </a:lnTo>
                <a:lnTo>
                  <a:pt x="348" y="107"/>
                </a:lnTo>
                <a:lnTo>
                  <a:pt x="364" y="113"/>
                </a:lnTo>
                <a:lnTo>
                  <a:pt x="379" y="122"/>
                </a:lnTo>
                <a:lnTo>
                  <a:pt x="393" y="131"/>
                </a:lnTo>
                <a:lnTo>
                  <a:pt x="405" y="143"/>
                </a:lnTo>
                <a:lnTo>
                  <a:pt x="417" y="157"/>
                </a:lnTo>
                <a:lnTo>
                  <a:pt x="421" y="164"/>
                </a:lnTo>
                <a:lnTo>
                  <a:pt x="425" y="171"/>
                </a:lnTo>
                <a:lnTo>
                  <a:pt x="430" y="179"/>
                </a:lnTo>
                <a:lnTo>
                  <a:pt x="433" y="187"/>
                </a:lnTo>
                <a:lnTo>
                  <a:pt x="435" y="195"/>
                </a:lnTo>
                <a:lnTo>
                  <a:pt x="436" y="203"/>
                </a:lnTo>
                <a:lnTo>
                  <a:pt x="437" y="210"/>
                </a:lnTo>
                <a:lnTo>
                  <a:pt x="437" y="219"/>
                </a:lnTo>
                <a:lnTo>
                  <a:pt x="437" y="228"/>
                </a:lnTo>
                <a:lnTo>
                  <a:pt x="436" y="235"/>
                </a:lnTo>
                <a:lnTo>
                  <a:pt x="435" y="243"/>
                </a:lnTo>
                <a:lnTo>
                  <a:pt x="433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31">
            <a:extLst>
              <a:ext uri="{FF2B5EF4-FFF2-40B4-BE49-F238E27FC236}">
                <a16:creationId xmlns:a16="http://schemas.microsoft.com/office/drawing/2014/main" id="{85B70165-7901-523D-27F2-3BE244CE40A9}"/>
              </a:ext>
            </a:extLst>
          </p:cNvPr>
          <p:cNvSpPr>
            <a:spLocks/>
          </p:cNvSpPr>
          <p:nvPr/>
        </p:nvSpPr>
        <p:spPr bwMode="auto">
          <a:xfrm>
            <a:off x="10207501" y="4814299"/>
            <a:ext cx="157144" cy="249486"/>
          </a:xfrm>
          <a:custGeom>
            <a:avLst/>
            <a:gdLst>
              <a:gd name="T0" fmla="*/ 268 w 291"/>
              <a:gd name="T1" fmla="*/ 0 h 462"/>
              <a:gd name="T2" fmla="*/ 262 w 291"/>
              <a:gd name="T3" fmla="*/ 0 h 462"/>
              <a:gd name="T4" fmla="*/ 258 w 291"/>
              <a:gd name="T5" fmla="*/ 1 h 462"/>
              <a:gd name="T6" fmla="*/ 254 w 291"/>
              <a:gd name="T7" fmla="*/ 4 h 462"/>
              <a:gd name="T8" fmla="*/ 250 w 291"/>
              <a:gd name="T9" fmla="*/ 7 h 462"/>
              <a:gd name="T10" fmla="*/ 124 w 291"/>
              <a:gd name="T11" fmla="*/ 134 h 462"/>
              <a:gd name="T12" fmla="*/ 24 w 291"/>
              <a:gd name="T13" fmla="*/ 134 h 462"/>
              <a:gd name="T14" fmla="*/ 19 w 291"/>
              <a:gd name="T15" fmla="*/ 134 h 462"/>
              <a:gd name="T16" fmla="*/ 15 w 291"/>
              <a:gd name="T17" fmla="*/ 135 h 462"/>
              <a:gd name="T18" fmla="*/ 11 w 291"/>
              <a:gd name="T19" fmla="*/ 137 h 462"/>
              <a:gd name="T20" fmla="*/ 6 w 291"/>
              <a:gd name="T21" fmla="*/ 141 h 462"/>
              <a:gd name="T22" fmla="*/ 4 w 291"/>
              <a:gd name="T23" fmla="*/ 145 h 462"/>
              <a:gd name="T24" fmla="*/ 1 w 291"/>
              <a:gd name="T25" fmla="*/ 149 h 462"/>
              <a:gd name="T26" fmla="*/ 0 w 291"/>
              <a:gd name="T27" fmla="*/ 154 h 462"/>
              <a:gd name="T28" fmla="*/ 0 w 291"/>
              <a:gd name="T29" fmla="*/ 158 h 462"/>
              <a:gd name="T30" fmla="*/ 0 w 291"/>
              <a:gd name="T31" fmla="*/ 304 h 462"/>
              <a:gd name="T32" fmla="*/ 0 w 291"/>
              <a:gd name="T33" fmla="*/ 309 h 462"/>
              <a:gd name="T34" fmla="*/ 1 w 291"/>
              <a:gd name="T35" fmla="*/ 313 h 462"/>
              <a:gd name="T36" fmla="*/ 4 w 291"/>
              <a:gd name="T37" fmla="*/ 318 h 462"/>
              <a:gd name="T38" fmla="*/ 6 w 291"/>
              <a:gd name="T39" fmla="*/ 321 h 462"/>
              <a:gd name="T40" fmla="*/ 11 w 291"/>
              <a:gd name="T41" fmla="*/ 324 h 462"/>
              <a:gd name="T42" fmla="*/ 15 w 291"/>
              <a:gd name="T43" fmla="*/ 326 h 462"/>
              <a:gd name="T44" fmla="*/ 19 w 291"/>
              <a:gd name="T45" fmla="*/ 329 h 462"/>
              <a:gd name="T46" fmla="*/ 24 w 291"/>
              <a:gd name="T47" fmla="*/ 329 h 462"/>
              <a:gd name="T48" fmla="*/ 124 w 291"/>
              <a:gd name="T49" fmla="*/ 329 h 462"/>
              <a:gd name="T50" fmla="*/ 250 w 291"/>
              <a:gd name="T51" fmla="*/ 455 h 462"/>
              <a:gd name="T52" fmla="*/ 254 w 291"/>
              <a:gd name="T53" fmla="*/ 458 h 462"/>
              <a:gd name="T54" fmla="*/ 258 w 291"/>
              <a:gd name="T55" fmla="*/ 460 h 462"/>
              <a:gd name="T56" fmla="*/ 262 w 291"/>
              <a:gd name="T57" fmla="*/ 462 h 462"/>
              <a:gd name="T58" fmla="*/ 268 w 291"/>
              <a:gd name="T59" fmla="*/ 462 h 462"/>
              <a:gd name="T60" fmla="*/ 272 w 291"/>
              <a:gd name="T61" fmla="*/ 462 h 462"/>
              <a:gd name="T62" fmla="*/ 276 w 291"/>
              <a:gd name="T63" fmla="*/ 460 h 462"/>
              <a:gd name="T64" fmla="*/ 281 w 291"/>
              <a:gd name="T65" fmla="*/ 458 h 462"/>
              <a:gd name="T66" fmla="*/ 285 w 291"/>
              <a:gd name="T67" fmla="*/ 455 h 462"/>
              <a:gd name="T68" fmla="*/ 288 w 291"/>
              <a:gd name="T69" fmla="*/ 452 h 462"/>
              <a:gd name="T70" fmla="*/ 290 w 291"/>
              <a:gd name="T71" fmla="*/ 447 h 462"/>
              <a:gd name="T72" fmla="*/ 291 w 291"/>
              <a:gd name="T73" fmla="*/ 443 h 462"/>
              <a:gd name="T74" fmla="*/ 291 w 291"/>
              <a:gd name="T75" fmla="*/ 438 h 462"/>
              <a:gd name="T76" fmla="*/ 291 w 291"/>
              <a:gd name="T77" fmla="*/ 24 h 462"/>
              <a:gd name="T78" fmla="*/ 291 w 291"/>
              <a:gd name="T79" fmla="*/ 20 h 462"/>
              <a:gd name="T80" fmla="*/ 290 w 291"/>
              <a:gd name="T81" fmla="*/ 15 h 462"/>
              <a:gd name="T82" fmla="*/ 288 w 291"/>
              <a:gd name="T83" fmla="*/ 11 h 462"/>
              <a:gd name="T84" fmla="*/ 285 w 291"/>
              <a:gd name="T85" fmla="*/ 7 h 462"/>
              <a:gd name="T86" fmla="*/ 281 w 291"/>
              <a:gd name="T87" fmla="*/ 4 h 462"/>
              <a:gd name="T88" fmla="*/ 276 w 291"/>
              <a:gd name="T89" fmla="*/ 1 h 462"/>
              <a:gd name="T90" fmla="*/ 272 w 291"/>
              <a:gd name="T91" fmla="*/ 0 h 462"/>
              <a:gd name="T92" fmla="*/ 268 w 291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1" h="462">
                <a:moveTo>
                  <a:pt x="268" y="0"/>
                </a:moveTo>
                <a:lnTo>
                  <a:pt x="262" y="0"/>
                </a:lnTo>
                <a:lnTo>
                  <a:pt x="258" y="1"/>
                </a:lnTo>
                <a:lnTo>
                  <a:pt x="254" y="4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1" y="137"/>
                </a:lnTo>
                <a:lnTo>
                  <a:pt x="6" y="141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8"/>
                </a:lnTo>
                <a:lnTo>
                  <a:pt x="0" y="304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1"/>
                </a:lnTo>
                <a:lnTo>
                  <a:pt x="11" y="324"/>
                </a:lnTo>
                <a:lnTo>
                  <a:pt x="15" y="326"/>
                </a:lnTo>
                <a:lnTo>
                  <a:pt x="19" y="329"/>
                </a:lnTo>
                <a:lnTo>
                  <a:pt x="24" y="329"/>
                </a:lnTo>
                <a:lnTo>
                  <a:pt x="124" y="329"/>
                </a:lnTo>
                <a:lnTo>
                  <a:pt x="250" y="455"/>
                </a:lnTo>
                <a:lnTo>
                  <a:pt x="254" y="458"/>
                </a:lnTo>
                <a:lnTo>
                  <a:pt x="258" y="460"/>
                </a:lnTo>
                <a:lnTo>
                  <a:pt x="262" y="462"/>
                </a:lnTo>
                <a:lnTo>
                  <a:pt x="268" y="462"/>
                </a:lnTo>
                <a:lnTo>
                  <a:pt x="272" y="462"/>
                </a:lnTo>
                <a:lnTo>
                  <a:pt x="276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1" y="438"/>
                </a:lnTo>
                <a:lnTo>
                  <a:pt x="291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4"/>
                </a:lnTo>
                <a:lnTo>
                  <a:pt x="276" y="1"/>
                </a:lnTo>
                <a:lnTo>
                  <a:pt x="272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32">
            <a:extLst>
              <a:ext uri="{FF2B5EF4-FFF2-40B4-BE49-F238E27FC236}">
                <a16:creationId xmlns:a16="http://schemas.microsoft.com/office/drawing/2014/main" id="{EFFE4931-FB8C-743D-C255-63161060ED08}"/>
              </a:ext>
            </a:extLst>
          </p:cNvPr>
          <p:cNvSpPr>
            <a:spLocks/>
          </p:cNvSpPr>
          <p:nvPr/>
        </p:nvSpPr>
        <p:spPr bwMode="auto">
          <a:xfrm>
            <a:off x="10393807" y="4890440"/>
            <a:ext cx="50222" cy="97203"/>
          </a:xfrm>
          <a:custGeom>
            <a:avLst/>
            <a:gdLst>
              <a:gd name="T0" fmla="*/ 73 w 93"/>
              <a:gd name="T1" fmla="*/ 31 h 182"/>
              <a:gd name="T2" fmla="*/ 63 w 93"/>
              <a:gd name="T3" fmla="*/ 20 h 182"/>
              <a:gd name="T4" fmla="*/ 52 w 93"/>
              <a:gd name="T5" fmla="*/ 11 h 182"/>
              <a:gd name="T6" fmla="*/ 40 w 93"/>
              <a:gd name="T7" fmla="*/ 5 h 182"/>
              <a:gd name="T8" fmla="*/ 30 w 93"/>
              <a:gd name="T9" fmla="*/ 1 h 182"/>
              <a:gd name="T10" fmla="*/ 20 w 93"/>
              <a:gd name="T11" fmla="*/ 1 h 182"/>
              <a:gd name="T12" fmla="*/ 11 w 93"/>
              <a:gd name="T13" fmla="*/ 4 h 182"/>
              <a:gd name="T14" fmla="*/ 4 w 93"/>
              <a:gd name="T15" fmla="*/ 10 h 182"/>
              <a:gd name="T16" fmla="*/ 0 w 93"/>
              <a:gd name="T17" fmla="*/ 19 h 182"/>
              <a:gd name="T18" fmla="*/ 0 w 93"/>
              <a:gd name="T19" fmla="*/ 28 h 182"/>
              <a:gd name="T20" fmla="*/ 3 w 93"/>
              <a:gd name="T21" fmla="*/ 35 h 182"/>
              <a:gd name="T22" fmla="*/ 10 w 93"/>
              <a:gd name="T23" fmla="*/ 43 h 182"/>
              <a:gd name="T24" fmla="*/ 22 w 93"/>
              <a:gd name="T25" fmla="*/ 51 h 182"/>
              <a:gd name="T26" fmla="*/ 35 w 93"/>
              <a:gd name="T27" fmla="*/ 62 h 182"/>
              <a:gd name="T28" fmla="*/ 42 w 93"/>
              <a:gd name="T29" fmla="*/ 74 h 182"/>
              <a:gd name="T30" fmla="*/ 44 w 93"/>
              <a:gd name="T31" fmla="*/ 85 h 182"/>
              <a:gd name="T32" fmla="*/ 44 w 93"/>
              <a:gd name="T33" fmla="*/ 98 h 182"/>
              <a:gd name="T34" fmla="*/ 42 w 93"/>
              <a:gd name="T35" fmla="*/ 109 h 182"/>
              <a:gd name="T36" fmla="*/ 35 w 93"/>
              <a:gd name="T37" fmla="*/ 121 h 182"/>
              <a:gd name="T38" fmla="*/ 22 w 93"/>
              <a:gd name="T39" fmla="*/ 131 h 182"/>
              <a:gd name="T40" fmla="*/ 10 w 93"/>
              <a:gd name="T41" fmla="*/ 140 h 182"/>
              <a:gd name="T42" fmla="*/ 3 w 93"/>
              <a:gd name="T43" fmla="*/ 148 h 182"/>
              <a:gd name="T44" fmla="*/ 0 w 93"/>
              <a:gd name="T45" fmla="*/ 154 h 182"/>
              <a:gd name="T46" fmla="*/ 0 w 93"/>
              <a:gd name="T47" fmla="*/ 163 h 182"/>
              <a:gd name="T48" fmla="*/ 4 w 93"/>
              <a:gd name="T49" fmla="*/ 171 h 182"/>
              <a:gd name="T50" fmla="*/ 11 w 93"/>
              <a:gd name="T51" fmla="*/ 179 h 182"/>
              <a:gd name="T52" fmla="*/ 20 w 93"/>
              <a:gd name="T53" fmla="*/ 182 h 182"/>
              <a:gd name="T54" fmla="*/ 30 w 93"/>
              <a:gd name="T55" fmla="*/ 182 h 182"/>
              <a:gd name="T56" fmla="*/ 40 w 93"/>
              <a:gd name="T57" fmla="*/ 178 h 182"/>
              <a:gd name="T58" fmla="*/ 52 w 93"/>
              <a:gd name="T59" fmla="*/ 170 h 182"/>
              <a:gd name="T60" fmla="*/ 69 w 93"/>
              <a:gd name="T61" fmla="*/ 156 h 182"/>
              <a:gd name="T62" fmla="*/ 84 w 93"/>
              <a:gd name="T63" fmla="*/ 132 h 182"/>
              <a:gd name="T64" fmla="*/ 92 w 93"/>
              <a:gd name="T65" fmla="*/ 105 h 182"/>
              <a:gd name="T66" fmla="*/ 92 w 93"/>
              <a:gd name="T67" fmla="*/ 77 h 182"/>
              <a:gd name="T68" fmla="*/ 84 w 93"/>
              <a:gd name="T69" fmla="*/ 5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2">
                <a:moveTo>
                  <a:pt x="77" y="37"/>
                </a:moveTo>
                <a:lnTo>
                  <a:pt x="73" y="31"/>
                </a:lnTo>
                <a:lnTo>
                  <a:pt x="69" y="25"/>
                </a:lnTo>
                <a:lnTo>
                  <a:pt x="63" y="20"/>
                </a:lnTo>
                <a:lnTo>
                  <a:pt x="58" y="16"/>
                </a:lnTo>
                <a:lnTo>
                  <a:pt x="52" y="11"/>
                </a:lnTo>
                <a:lnTo>
                  <a:pt x="47" y="8"/>
                </a:lnTo>
                <a:lnTo>
                  <a:pt x="40" y="5"/>
                </a:lnTo>
                <a:lnTo>
                  <a:pt x="34" y="2"/>
                </a:lnTo>
                <a:lnTo>
                  <a:pt x="30" y="1"/>
                </a:lnTo>
                <a:lnTo>
                  <a:pt x="24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8"/>
                </a:lnTo>
                <a:lnTo>
                  <a:pt x="2" y="32"/>
                </a:lnTo>
                <a:lnTo>
                  <a:pt x="3" y="35"/>
                </a:lnTo>
                <a:lnTo>
                  <a:pt x="5" y="37"/>
                </a:lnTo>
                <a:lnTo>
                  <a:pt x="10" y="43"/>
                </a:lnTo>
                <a:lnTo>
                  <a:pt x="16" y="47"/>
                </a:lnTo>
                <a:lnTo>
                  <a:pt x="22" y="51"/>
                </a:lnTo>
                <a:lnTo>
                  <a:pt x="29" y="56"/>
                </a:lnTo>
                <a:lnTo>
                  <a:pt x="35" y="62"/>
                </a:lnTo>
                <a:lnTo>
                  <a:pt x="39" y="70"/>
                </a:lnTo>
                <a:lnTo>
                  <a:pt x="42" y="74"/>
                </a:lnTo>
                <a:lnTo>
                  <a:pt x="43" y="79"/>
                </a:lnTo>
                <a:lnTo>
                  <a:pt x="44" y="85"/>
                </a:lnTo>
                <a:lnTo>
                  <a:pt x="45" y="91"/>
                </a:lnTo>
                <a:lnTo>
                  <a:pt x="44" y="98"/>
                </a:lnTo>
                <a:lnTo>
                  <a:pt x="43" y="103"/>
                </a:lnTo>
                <a:lnTo>
                  <a:pt x="42" y="109"/>
                </a:lnTo>
                <a:lnTo>
                  <a:pt x="39" y="113"/>
                </a:lnTo>
                <a:lnTo>
                  <a:pt x="35" y="121"/>
                </a:lnTo>
                <a:lnTo>
                  <a:pt x="29" y="126"/>
                </a:lnTo>
                <a:lnTo>
                  <a:pt x="22" y="131"/>
                </a:lnTo>
                <a:lnTo>
                  <a:pt x="16" y="135"/>
                </a:lnTo>
                <a:lnTo>
                  <a:pt x="10" y="140"/>
                </a:lnTo>
                <a:lnTo>
                  <a:pt x="5" y="144"/>
                </a:lnTo>
                <a:lnTo>
                  <a:pt x="3" y="148"/>
                </a:lnTo>
                <a:lnTo>
                  <a:pt x="2" y="151"/>
                </a:lnTo>
                <a:lnTo>
                  <a:pt x="0" y="154"/>
                </a:lnTo>
                <a:lnTo>
                  <a:pt x="0" y="158"/>
                </a:lnTo>
                <a:lnTo>
                  <a:pt x="0" y="163"/>
                </a:lnTo>
                <a:lnTo>
                  <a:pt x="2" y="168"/>
                </a:lnTo>
                <a:lnTo>
                  <a:pt x="4" y="171"/>
                </a:lnTo>
                <a:lnTo>
                  <a:pt x="7" y="176"/>
                </a:lnTo>
                <a:lnTo>
                  <a:pt x="11" y="179"/>
                </a:lnTo>
                <a:lnTo>
                  <a:pt x="16" y="181"/>
                </a:lnTo>
                <a:lnTo>
                  <a:pt x="20" y="182"/>
                </a:lnTo>
                <a:lnTo>
                  <a:pt x="24" y="182"/>
                </a:lnTo>
                <a:lnTo>
                  <a:pt x="30" y="182"/>
                </a:lnTo>
                <a:lnTo>
                  <a:pt x="34" y="181"/>
                </a:lnTo>
                <a:lnTo>
                  <a:pt x="40" y="178"/>
                </a:lnTo>
                <a:lnTo>
                  <a:pt x="47" y="174"/>
                </a:lnTo>
                <a:lnTo>
                  <a:pt x="52" y="170"/>
                </a:lnTo>
                <a:lnTo>
                  <a:pt x="58" y="166"/>
                </a:lnTo>
                <a:lnTo>
                  <a:pt x="69" y="156"/>
                </a:lnTo>
                <a:lnTo>
                  <a:pt x="77" y="145"/>
                </a:lnTo>
                <a:lnTo>
                  <a:pt x="84" y="132"/>
                </a:lnTo>
                <a:lnTo>
                  <a:pt x="89" y="119"/>
                </a:lnTo>
                <a:lnTo>
                  <a:pt x="92" y="105"/>
                </a:lnTo>
                <a:lnTo>
                  <a:pt x="93" y="91"/>
                </a:lnTo>
                <a:lnTo>
                  <a:pt x="92" y="77"/>
                </a:lnTo>
                <a:lnTo>
                  <a:pt x="89" y="63"/>
                </a:lnTo>
                <a:lnTo>
                  <a:pt x="84" y="50"/>
                </a:lnTo>
                <a:lnTo>
                  <a:pt x="77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34">
            <a:extLst>
              <a:ext uri="{FF2B5EF4-FFF2-40B4-BE49-F238E27FC236}">
                <a16:creationId xmlns:a16="http://schemas.microsoft.com/office/drawing/2014/main" id="{CFBD8BBB-26D1-36BC-79A9-6C355CAE102A}"/>
              </a:ext>
            </a:extLst>
          </p:cNvPr>
          <p:cNvSpPr>
            <a:spLocks/>
          </p:cNvSpPr>
          <p:nvPr/>
        </p:nvSpPr>
        <p:spPr bwMode="auto">
          <a:xfrm>
            <a:off x="10171860" y="4064219"/>
            <a:ext cx="311048" cy="131224"/>
          </a:xfrm>
          <a:custGeom>
            <a:avLst/>
            <a:gdLst>
              <a:gd name="T0" fmla="*/ 567 w 578"/>
              <a:gd name="T1" fmla="*/ 28 h 243"/>
              <a:gd name="T2" fmla="*/ 558 w 578"/>
              <a:gd name="T3" fmla="*/ 25 h 243"/>
              <a:gd name="T4" fmla="*/ 549 w 578"/>
              <a:gd name="T5" fmla="*/ 25 h 243"/>
              <a:gd name="T6" fmla="*/ 540 w 578"/>
              <a:gd name="T7" fmla="*/ 28 h 243"/>
              <a:gd name="T8" fmla="*/ 487 w 578"/>
              <a:gd name="T9" fmla="*/ 81 h 243"/>
              <a:gd name="T10" fmla="*/ 466 w 578"/>
              <a:gd name="T11" fmla="*/ 62 h 243"/>
              <a:gd name="T12" fmla="*/ 444 w 578"/>
              <a:gd name="T13" fmla="*/ 46 h 243"/>
              <a:gd name="T14" fmla="*/ 419 w 578"/>
              <a:gd name="T15" fmla="*/ 32 h 243"/>
              <a:gd name="T16" fmla="*/ 394 w 578"/>
              <a:gd name="T17" fmla="*/ 20 h 243"/>
              <a:gd name="T18" fmla="*/ 367 w 578"/>
              <a:gd name="T19" fmla="*/ 12 h 243"/>
              <a:gd name="T20" fmla="*/ 340 w 578"/>
              <a:gd name="T21" fmla="*/ 5 h 243"/>
              <a:gd name="T22" fmla="*/ 313 w 578"/>
              <a:gd name="T23" fmla="*/ 1 h 243"/>
              <a:gd name="T24" fmla="*/ 286 w 578"/>
              <a:gd name="T25" fmla="*/ 0 h 243"/>
              <a:gd name="T26" fmla="*/ 235 w 578"/>
              <a:gd name="T27" fmla="*/ 4 h 243"/>
              <a:gd name="T28" fmla="*/ 188 w 578"/>
              <a:gd name="T29" fmla="*/ 16 h 243"/>
              <a:gd name="T30" fmla="*/ 144 w 578"/>
              <a:gd name="T31" fmla="*/ 35 h 243"/>
              <a:gd name="T32" fmla="*/ 104 w 578"/>
              <a:gd name="T33" fmla="*/ 63 h 243"/>
              <a:gd name="T34" fmla="*/ 68 w 578"/>
              <a:gd name="T35" fmla="*/ 97 h 243"/>
              <a:gd name="T36" fmla="*/ 39 w 578"/>
              <a:gd name="T37" fmla="*/ 136 h 243"/>
              <a:gd name="T38" fmla="*/ 16 w 578"/>
              <a:gd name="T39" fmla="*/ 180 h 243"/>
              <a:gd name="T40" fmla="*/ 0 w 578"/>
              <a:gd name="T41" fmla="*/ 229 h 243"/>
              <a:gd name="T42" fmla="*/ 1 w 578"/>
              <a:gd name="T43" fmla="*/ 235 h 243"/>
              <a:gd name="T44" fmla="*/ 7 w 578"/>
              <a:gd name="T45" fmla="*/ 243 h 243"/>
              <a:gd name="T46" fmla="*/ 88 w 578"/>
              <a:gd name="T47" fmla="*/ 243 h 243"/>
              <a:gd name="T48" fmla="*/ 95 w 578"/>
              <a:gd name="T49" fmla="*/ 241 h 243"/>
              <a:gd name="T50" fmla="*/ 99 w 578"/>
              <a:gd name="T51" fmla="*/ 234 h 243"/>
              <a:gd name="T52" fmla="*/ 112 w 578"/>
              <a:gd name="T53" fmla="*/ 204 h 243"/>
              <a:gd name="T54" fmla="*/ 120 w 578"/>
              <a:gd name="T55" fmla="*/ 190 h 243"/>
              <a:gd name="T56" fmla="*/ 134 w 578"/>
              <a:gd name="T57" fmla="*/ 169 h 243"/>
              <a:gd name="T58" fmla="*/ 151 w 578"/>
              <a:gd name="T59" fmla="*/ 151 h 243"/>
              <a:gd name="T60" fmla="*/ 169 w 578"/>
              <a:gd name="T61" fmla="*/ 135 h 243"/>
              <a:gd name="T62" fmla="*/ 191 w 578"/>
              <a:gd name="T63" fmla="*/ 122 h 243"/>
              <a:gd name="T64" fmla="*/ 213 w 578"/>
              <a:gd name="T65" fmla="*/ 111 h 243"/>
              <a:gd name="T66" fmla="*/ 236 w 578"/>
              <a:gd name="T67" fmla="*/ 103 h 243"/>
              <a:gd name="T68" fmla="*/ 260 w 578"/>
              <a:gd name="T69" fmla="*/ 98 h 243"/>
              <a:gd name="T70" fmla="*/ 286 w 578"/>
              <a:gd name="T71" fmla="*/ 97 h 243"/>
              <a:gd name="T72" fmla="*/ 323 w 578"/>
              <a:gd name="T73" fmla="*/ 100 h 243"/>
              <a:gd name="T74" fmla="*/ 357 w 578"/>
              <a:gd name="T75" fmla="*/ 110 h 243"/>
              <a:gd name="T76" fmla="*/ 389 w 578"/>
              <a:gd name="T77" fmla="*/ 126 h 243"/>
              <a:gd name="T78" fmla="*/ 419 w 578"/>
              <a:gd name="T79" fmla="*/ 149 h 243"/>
              <a:gd name="T80" fmla="*/ 363 w 578"/>
              <a:gd name="T81" fmla="*/ 205 h 243"/>
              <a:gd name="T82" fmla="*/ 360 w 578"/>
              <a:gd name="T83" fmla="*/ 214 h 243"/>
              <a:gd name="T84" fmla="*/ 360 w 578"/>
              <a:gd name="T85" fmla="*/ 223 h 243"/>
              <a:gd name="T86" fmla="*/ 363 w 578"/>
              <a:gd name="T87" fmla="*/ 232 h 243"/>
              <a:gd name="T88" fmla="*/ 370 w 578"/>
              <a:gd name="T89" fmla="*/ 239 h 243"/>
              <a:gd name="T90" fmla="*/ 378 w 578"/>
              <a:gd name="T91" fmla="*/ 243 h 243"/>
              <a:gd name="T92" fmla="*/ 554 w 578"/>
              <a:gd name="T93" fmla="*/ 243 h 243"/>
              <a:gd name="T94" fmla="*/ 563 w 578"/>
              <a:gd name="T95" fmla="*/ 242 h 243"/>
              <a:gd name="T96" fmla="*/ 571 w 578"/>
              <a:gd name="T97" fmla="*/ 236 h 243"/>
              <a:gd name="T98" fmla="*/ 577 w 578"/>
              <a:gd name="T99" fmla="*/ 228 h 243"/>
              <a:gd name="T100" fmla="*/ 578 w 578"/>
              <a:gd name="T101" fmla="*/ 219 h 243"/>
              <a:gd name="T102" fmla="*/ 578 w 578"/>
              <a:gd name="T103" fmla="*/ 44 h 243"/>
              <a:gd name="T104" fmla="*/ 574 w 578"/>
              <a:gd name="T105" fmla="*/ 3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8" h="243">
                <a:moveTo>
                  <a:pt x="571" y="31"/>
                </a:moveTo>
                <a:lnTo>
                  <a:pt x="567" y="28"/>
                </a:lnTo>
                <a:lnTo>
                  <a:pt x="563" y="26"/>
                </a:lnTo>
                <a:lnTo>
                  <a:pt x="558" y="25"/>
                </a:lnTo>
                <a:lnTo>
                  <a:pt x="554" y="23"/>
                </a:lnTo>
                <a:lnTo>
                  <a:pt x="549" y="25"/>
                </a:lnTo>
                <a:lnTo>
                  <a:pt x="544" y="26"/>
                </a:lnTo>
                <a:lnTo>
                  <a:pt x="540" y="28"/>
                </a:lnTo>
                <a:lnTo>
                  <a:pt x="537" y="31"/>
                </a:lnTo>
                <a:lnTo>
                  <a:pt x="487" y="81"/>
                </a:lnTo>
                <a:lnTo>
                  <a:pt x="476" y="71"/>
                </a:lnTo>
                <a:lnTo>
                  <a:pt x="466" y="62"/>
                </a:lnTo>
                <a:lnTo>
                  <a:pt x="455" y="54"/>
                </a:lnTo>
                <a:lnTo>
                  <a:pt x="444" y="46"/>
                </a:lnTo>
                <a:lnTo>
                  <a:pt x="432" y="39"/>
                </a:lnTo>
                <a:lnTo>
                  <a:pt x="419" y="32"/>
                </a:lnTo>
                <a:lnTo>
                  <a:pt x="407" y="27"/>
                </a:lnTo>
                <a:lnTo>
                  <a:pt x="394" y="20"/>
                </a:lnTo>
                <a:lnTo>
                  <a:pt x="381" y="16"/>
                </a:lnTo>
                <a:lnTo>
                  <a:pt x="367" y="12"/>
                </a:lnTo>
                <a:lnTo>
                  <a:pt x="354" y="8"/>
                </a:lnTo>
                <a:lnTo>
                  <a:pt x="340" y="5"/>
                </a:lnTo>
                <a:lnTo>
                  <a:pt x="327" y="3"/>
                </a:lnTo>
                <a:lnTo>
                  <a:pt x="313" y="1"/>
                </a:lnTo>
                <a:lnTo>
                  <a:pt x="300" y="0"/>
                </a:lnTo>
                <a:lnTo>
                  <a:pt x="286" y="0"/>
                </a:lnTo>
                <a:lnTo>
                  <a:pt x="260" y="1"/>
                </a:lnTo>
                <a:lnTo>
                  <a:pt x="235" y="4"/>
                </a:lnTo>
                <a:lnTo>
                  <a:pt x="212" y="8"/>
                </a:lnTo>
                <a:lnTo>
                  <a:pt x="188" y="16"/>
                </a:lnTo>
                <a:lnTo>
                  <a:pt x="165" y="25"/>
                </a:lnTo>
                <a:lnTo>
                  <a:pt x="144" y="35"/>
                </a:lnTo>
                <a:lnTo>
                  <a:pt x="123" y="48"/>
                </a:lnTo>
                <a:lnTo>
                  <a:pt x="104" y="63"/>
                </a:lnTo>
                <a:lnTo>
                  <a:pt x="84" y="80"/>
                </a:lnTo>
                <a:lnTo>
                  <a:pt x="68" y="97"/>
                </a:lnTo>
                <a:lnTo>
                  <a:pt x="52" y="116"/>
                </a:lnTo>
                <a:lnTo>
                  <a:pt x="39" y="136"/>
                </a:lnTo>
                <a:lnTo>
                  <a:pt x="27" y="157"/>
                </a:lnTo>
                <a:lnTo>
                  <a:pt x="16" y="180"/>
                </a:lnTo>
                <a:lnTo>
                  <a:pt x="7" y="204"/>
                </a:lnTo>
                <a:lnTo>
                  <a:pt x="0" y="229"/>
                </a:lnTo>
                <a:lnTo>
                  <a:pt x="0" y="231"/>
                </a:lnTo>
                <a:lnTo>
                  <a:pt x="1" y="235"/>
                </a:lnTo>
                <a:lnTo>
                  <a:pt x="4" y="239"/>
                </a:lnTo>
                <a:lnTo>
                  <a:pt x="7" y="243"/>
                </a:lnTo>
                <a:lnTo>
                  <a:pt x="13" y="243"/>
                </a:lnTo>
                <a:lnTo>
                  <a:pt x="88" y="243"/>
                </a:lnTo>
                <a:lnTo>
                  <a:pt x="92" y="243"/>
                </a:lnTo>
                <a:lnTo>
                  <a:pt x="95" y="241"/>
                </a:lnTo>
                <a:lnTo>
                  <a:pt x="98" y="238"/>
                </a:lnTo>
                <a:lnTo>
                  <a:pt x="99" y="234"/>
                </a:lnTo>
                <a:lnTo>
                  <a:pt x="107" y="217"/>
                </a:lnTo>
                <a:lnTo>
                  <a:pt x="112" y="204"/>
                </a:lnTo>
                <a:lnTo>
                  <a:pt x="117" y="195"/>
                </a:lnTo>
                <a:lnTo>
                  <a:pt x="120" y="190"/>
                </a:lnTo>
                <a:lnTo>
                  <a:pt x="127" y="179"/>
                </a:lnTo>
                <a:lnTo>
                  <a:pt x="134" y="169"/>
                </a:lnTo>
                <a:lnTo>
                  <a:pt x="142" y="160"/>
                </a:lnTo>
                <a:lnTo>
                  <a:pt x="151" y="151"/>
                </a:lnTo>
                <a:lnTo>
                  <a:pt x="160" y="143"/>
                </a:lnTo>
                <a:lnTo>
                  <a:pt x="169" y="135"/>
                </a:lnTo>
                <a:lnTo>
                  <a:pt x="180" y="128"/>
                </a:lnTo>
                <a:lnTo>
                  <a:pt x="191" y="122"/>
                </a:lnTo>
                <a:lnTo>
                  <a:pt x="202" y="116"/>
                </a:lnTo>
                <a:lnTo>
                  <a:pt x="213" y="111"/>
                </a:lnTo>
                <a:lnTo>
                  <a:pt x="225" y="107"/>
                </a:lnTo>
                <a:lnTo>
                  <a:pt x="236" y="103"/>
                </a:lnTo>
                <a:lnTo>
                  <a:pt x="248" y="100"/>
                </a:lnTo>
                <a:lnTo>
                  <a:pt x="260" y="98"/>
                </a:lnTo>
                <a:lnTo>
                  <a:pt x="273" y="97"/>
                </a:lnTo>
                <a:lnTo>
                  <a:pt x="286" y="97"/>
                </a:lnTo>
                <a:lnTo>
                  <a:pt x="304" y="98"/>
                </a:lnTo>
                <a:lnTo>
                  <a:pt x="323" y="100"/>
                </a:lnTo>
                <a:lnTo>
                  <a:pt x="340" y="104"/>
                </a:lnTo>
                <a:lnTo>
                  <a:pt x="357" y="110"/>
                </a:lnTo>
                <a:lnTo>
                  <a:pt x="374" y="117"/>
                </a:lnTo>
                <a:lnTo>
                  <a:pt x="389" y="126"/>
                </a:lnTo>
                <a:lnTo>
                  <a:pt x="404" y="137"/>
                </a:lnTo>
                <a:lnTo>
                  <a:pt x="419" y="149"/>
                </a:lnTo>
                <a:lnTo>
                  <a:pt x="366" y="202"/>
                </a:lnTo>
                <a:lnTo>
                  <a:pt x="363" y="205"/>
                </a:lnTo>
                <a:lnTo>
                  <a:pt x="361" y="209"/>
                </a:lnTo>
                <a:lnTo>
                  <a:pt x="360" y="214"/>
                </a:lnTo>
                <a:lnTo>
                  <a:pt x="358" y="219"/>
                </a:lnTo>
                <a:lnTo>
                  <a:pt x="360" y="223"/>
                </a:lnTo>
                <a:lnTo>
                  <a:pt x="361" y="228"/>
                </a:lnTo>
                <a:lnTo>
                  <a:pt x="363" y="232"/>
                </a:lnTo>
                <a:lnTo>
                  <a:pt x="366" y="236"/>
                </a:lnTo>
                <a:lnTo>
                  <a:pt x="370" y="239"/>
                </a:lnTo>
                <a:lnTo>
                  <a:pt x="374" y="242"/>
                </a:lnTo>
                <a:lnTo>
                  <a:pt x="378" y="243"/>
                </a:lnTo>
                <a:lnTo>
                  <a:pt x="383" y="243"/>
                </a:lnTo>
                <a:lnTo>
                  <a:pt x="554" y="243"/>
                </a:lnTo>
                <a:lnTo>
                  <a:pt x="558" y="243"/>
                </a:lnTo>
                <a:lnTo>
                  <a:pt x="563" y="242"/>
                </a:lnTo>
                <a:lnTo>
                  <a:pt x="567" y="239"/>
                </a:lnTo>
                <a:lnTo>
                  <a:pt x="571" y="236"/>
                </a:lnTo>
                <a:lnTo>
                  <a:pt x="574" y="232"/>
                </a:lnTo>
                <a:lnTo>
                  <a:pt x="577" y="228"/>
                </a:lnTo>
                <a:lnTo>
                  <a:pt x="578" y="223"/>
                </a:lnTo>
                <a:lnTo>
                  <a:pt x="578" y="219"/>
                </a:lnTo>
                <a:lnTo>
                  <a:pt x="578" y="48"/>
                </a:lnTo>
                <a:lnTo>
                  <a:pt x="578" y="44"/>
                </a:lnTo>
                <a:lnTo>
                  <a:pt x="577" y="39"/>
                </a:lnTo>
                <a:lnTo>
                  <a:pt x="574" y="35"/>
                </a:lnTo>
                <a:lnTo>
                  <a:pt x="571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35">
            <a:extLst>
              <a:ext uri="{FF2B5EF4-FFF2-40B4-BE49-F238E27FC236}">
                <a16:creationId xmlns:a16="http://schemas.microsoft.com/office/drawing/2014/main" id="{3B7D2DC0-5E5E-58DD-9C60-53289EC8690F}"/>
              </a:ext>
            </a:extLst>
          </p:cNvPr>
          <p:cNvSpPr>
            <a:spLocks/>
          </p:cNvSpPr>
          <p:nvPr/>
        </p:nvSpPr>
        <p:spPr bwMode="auto">
          <a:xfrm>
            <a:off x="10167000" y="4248904"/>
            <a:ext cx="311048" cy="131224"/>
          </a:xfrm>
          <a:custGeom>
            <a:avLst/>
            <a:gdLst>
              <a:gd name="T0" fmla="*/ 491 w 575"/>
              <a:gd name="T1" fmla="*/ 0 h 243"/>
              <a:gd name="T2" fmla="*/ 483 w 575"/>
              <a:gd name="T3" fmla="*/ 2 h 243"/>
              <a:gd name="T4" fmla="*/ 479 w 575"/>
              <a:gd name="T5" fmla="*/ 9 h 243"/>
              <a:gd name="T6" fmla="*/ 466 w 575"/>
              <a:gd name="T7" fmla="*/ 39 h 243"/>
              <a:gd name="T8" fmla="*/ 458 w 575"/>
              <a:gd name="T9" fmla="*/ 53 h 243"/>
              <a:gd name="T10" fmla="*/ 444 w 575"/>
              <a:gd name="T11" fmla="*/ 73 h 243"/>
              <a:gd name="T12" fmla="*/ 428 w 575"/>
              <a:gd name="T13" fmla="*/ 92 h 243"/>
              <a:gd name="T14" fmla="*/ 409 w 575"/>
              <a:gd name="T15" fmla="*/ 107 h 243"/>
              <a:gd name="T16" fmla="*/ 388 w 575"/>
              <a:gd name="T17" fmla="*/ 121 h 243"/>
              <a:gd name="T18" fmla="*/ 365 w 575"/>
              <a:gd name="T19" fmla="*/ 132 h 243"/>
              <a:gd name="T20" fmla="*/ 342 w 575"/>
              <a:gd name="T21" fmla="*/ 139 h 243"/>
              <a:gd name="T22" fmla="*/ 318 w 575"/>
              <a:gd name="T23" fmla="*/ 144 h 243"/>
              <a:gd name="T24" fmla="*/ 293 w 575"/>
              <a:gd name="T25" fmla="*/ 146 h 243"/>
              <a:gd name="T26" fmla="*/ 256 w 575"/>
              <a:gd name="T27" fmla="*/ 142 h 243"/>
              <a:gd name="T28" fmla="*/ 222 w 575"/>
              <a:gd name="T29" fmla="*/ 132 h 243"/>
              <a:gd name="T30" fmla="*/ 189 w 575"/>
              <a:gd name="T31" fmla="*/ 115 h 243"/>
              <a:gd name="T32" fmla="*/ 160 w 575"/>
              <a:gd name="T33" fmla="*/ 93 h 243"/>
              <a:gd name="T34" fmla="*/ 215 w 575"/>
              <a:gd name="T35" fmla="*/ 37 h 243"/>
              <a:gd name="T36" fmla="*/ 220 w 575"/>
              <a:gd name="T37" fmla="*/ 29 h 243"/>
              <a:gd name="T38" fmla="*/ 220 w 575"/>
              <a:gd name="T39" fmla="*/ 19 h 243"/>
              <a:gd name="T40" fmla="*/ 215 w 575"/>
              <a:gd name="T41" fmla="*/ 11 h 243"/>
              <a:gd name="T42" fmla="*/ 209 w 575"/>
              <a:gd name="T43" fmla="*/ 3 h 243"/>
              <a:gd name="T44" fmla="*/ 200 w 575"/>
              <a:gd name="T45" fmla="*/ 0 h 243"/>
              <a:gd name="T46" fmla="*/ 25 w 575"/>
              <a:gd name="T47" fmla="*/ 0 h 243"/>
              <a:gd name="T48" fmla="*/ 16 w 575"/>
              <a:gd name="T49" fmla="*/ 1 h 243"/>
              <a:gd name="T50" fmla="*/ 8 w 575"/>
              <a:gd name="T51" fmla="*/ 6 h 243"/>
              <a:gd name="T52" fmla="*/ 3 w 575"/>
              <a:gd name="T53" fmla="*/ 15 h 243"/>
              <a:gd name="T54" fmla="*/ 0 w 575"/>
              <a:gd name="T55" fmla="*/ 24 h 243"/>
              <a:gd name="T56" fmla="*/ 2 w 575"/>
              <a:gd name="T57" fmla="*/ 199 h 243"/>
              <a:gd name="T58" fmla="*/ 5 w 575"/>
              <a:gd name="T59" fmla="*/ 207 h 243"/>
              <a:gd name="T60" fmla="*/ 11 w 575"/>
              <a:gd name="T61" fmla="*/ 215 h 243"/>
              <a:gd name="T62" fmla="*/ 20 w 575"/>
              <a:gd name="T63" fmla="*/ 218 h 243"/>
              <a:gd name="T64" fmla="*/ 30 w 575"/>
              <a:gd name="T65" fmla="*/ 218 h 243"/>
              <a:gd name="T66" fmla="*/ 38 w 575"/>
              <a:gd name="T67" fmla="*/ 215 h 243"/>
              <a:gd name="T68" fmla="*/ 91 w 575"/>
              <a:gd name="T69" fmla="*/ 162 h 243"/>
              <a:gd name="T70" fmla="*/ 112 w 575"/>
              <a:gd name="T71" fmla="*/ 180 h 243"/>
              <a:gd name="T72" fmla="*/ 134 w 575"/>
              <a:gd name="T73" fmla="*/ 196 h 243"/>
              <a:gd name="T74" fmla="*/ 158 w 575"/>
              <a:gd name="T75" fmla="*/ 210 h 243"/>
              <a:gd name="T76" fmla="*/ 184 w 575"/>
              <a:gd name="T77" fmla="*/ 222 h 243"/>
              <a:gd name="T78" fmla="*/ 210 w 575"/>
              <a:gd name="T79" fmla="*/ 231 h 243"/>
              <a:gd name="T80" fmla="*/ 237 w 575"/>
              <a:gd name="T81" fmla="*/ 237 h 243"/>
              <a:gd name="T82" fmla="*/ 264 w 575"/>
              <a:gd name="T83" fmla="*/ 242 h 243"/>
              <a:gd name="T84" fmla="*/ 291 w 575"/>
              <a:gd name="T85" fmla="*/ 243 h 243"/>
              <a:gd name="T86" fmla="*/ 342 w 575"/>
              <a:gd name="T87" fmla="*/ 239 h 243"/>
              <a:gd name="T88" fmla="*/ 389 w 575"/>
              <a:gd name="T89" fmla="*/ 227 h 243"/>
              <a:gd name="T90" fmla="*/ 432 w 575"/>
              <a:gd name="T91" fmla="*/ 207 h 243"/>
              <a:gd name="T92" fmla="*/ 473 w 575"/>
              <a:gd name="T93" fmla="*/ 179 h 243"/>
              <a:gd name="T94" fmla="*/ 509 w 575"/>
              <a:gd name="T95" fmla="*/ 146 h 243"/>
              <a:gd name="T96" fmla="*/ 537 w 575"/>
              <a:gd name="T97" fmla="*/ 107 h 243"/>
              <a:gd name="T98" fmla="*/ 560 w 575"/>
              <a:gd name="T99" fmla="*/ 63 h 243"/>
              <a:gd name="T100" fmla="*/ 575 w 575"/>
              <a:gd name="T101" fmla="*/ 14 h 243"/>
              <a:gd name="T102" fmla="*/ 575 w 575"/>
              <a:gd name="T103" fmla="*/ 12 h 243"/>
              <a:gd name="T104" fmla="*/ 572 w 575"/>
              <a:gd name="T105" fmla="*/ 3 h 243"/>
              <a:gd name="T106" fmla="*/ 563 w 575"/>
              <a:gd name="T107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5" h="243">
                <a:moveTo>
                  <a:pt x="563" y="0"/>
                </a:moveTo>
                <a:lnTo>
                  <a:pt x="491" y="0"/>
                </a:lnTo>
                <a:lnTo>
                  <a:pt x="486" y="0"/>
                </a:lnTo>
                <a:lnTo>
                  <a:pt x="483" y="2"/>
                </a:lnTo>
                <a:lnTo>
                  <a:pt x="481" y="4"/>
                </a:lnTo>
                <a:lnTo>
                  <a:pt x="479" y="9"/>
                </a:lnTo>
                <a:lnTo>
                  <a:pt x="471" y="25"/>
                </a:lnTo>
                <a:lnTo>
                  <a:pt x="466" y="39"/>
                </a:lnTo>
                <a:lnTo>
                  <a:pt x="462" y="47"/>
                </a:lnTo>
                <a:lnTo>
                  <a:pt x="458" y="53"/>
                </a:lnTo>
                <a:lnTo>
                  <a:pt x="452" y="64"/>
                </a:lnTo>
                <a:lnTo>
                  <a:pt x="444" y="73"/>
                </a:lnTo>
                <a:lnTo>
                  <a:pt x="437" y="83"/>
                </a:lnTo>
                <a:lnTo>
                  <a:pt x="428" y="92"/>
                </a:lnTo>
                <a:lnTo>
                  <a:pt x="418" y="99"/>
                </a:lnTo>
                <a:lnTo>
                  <a:pt x="409" y="107"/>
                </a:lnTo>
                <a:lnTo>
                  <a:pt x="399" y="114"/>
                </a:lnTo>
                <a:lnTo>
                  <a:pt x="388" y="121"/>
                </a:lnTo>
                <a:lnTo>
                  <a:pt x="376" y="126"/>
                </a:lnTo>
                <a:lnTo>
                  <a:pt x="365" y="132"/>
                </a:lnTo>
                <a:lnTo>
                  <a:pt x="354" y="136"/>
                </a:lnTo>
                <a:lnTo>
                  <a:pt x="342" y="139"/>
                </a:lnTo>
                <a:lnTo>
                  <a:pt x="330" y="142"/>
                </a:lnTo>
                <a:lnTo>
                  <a:pt x="318" y="144"/>
                </a:lnTo>
                <a:lnTo>
                  <a:pt x="305" y="145"/>
                </a:lnTo>
                <a:lnTo>
                  <a:pt x="293" y="146"/>
                </a:lnTo>
                <a:lnTo>
                  <a:pt x="275" y="145"/>
                </a:lnTo>
                <a:lnTo>
                  <a:pt x="256" y="142"/>
                </a:lnTo>
                <a:lnTo>
                  <a:pt x="239" y="138"/>
                </a:lnTo>
                <a:lnTo>
                  <a:pt x="222" y="132"/>
                </a:lnTo>
                <a:lnTo>
                  <a:pt x="205" y="124"/>
                </a:lnTo>
                <a:lnTo>
                  <a:pt x="189" y="115"/>
                </a:lnTo>
                <a:lnTo>
                  <a:pt x="174" y="105"/>
                </a:lnTo>
                <a:lnTo>
                  <a:pt x="160" y="93"/>
                </a:lnTo>
                <a:lnTo>
                  <a:pt x="212" y="41"/>
                </a:lnTo>
                <a:lnTo>
                  <a:pt x="215" y="37"/>
                </a:lnTo>
                <a:lnTo>
                  <a:pt x="218" y="33"/>
                </a:lnTo>
                <a:lnTo>
                  <a:pt x="220" y="29"/>
                </a:lnTo>
                <a:lnTo>
                  <a:pt x="220" y="24"/>
                </a:lnTo>
                <a:lnTo>
                  <a:pt x="220" y="19"/>
                </a:lnTo>
                <a:lnTo>
                  <a:pt x="218" y="15"/>
                </a:lnTo>
                <a:lnTo>
                  <a:pt x="215" y="11"/>
                </a:lnTo>
                <a:lnTo>
                  <a:pt x="212" y="6"/>
                </a:lnTo>
                <a:lnTo>
                  <a:pt x="209" y="3"/>
                </a:lnTo>
                <a:lnTo>
                  <a:pt x="205" y="1"/>
                </a:lnTo>
                <a:lnTo>
                  <a:pt x="200" y="0"/>
                </a:lnTo>
                <a:lnTo>
                  <a:pt x="196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94"/>
                </a:lnTo>
                <a:lnTo>
                  <a:pt x="2" y="199"/>
                </a:lnTo>
                <a:lnTo>
                  <a:pt x="3" y="203"/>
                </a:lnTo>
                <a:lnTo>
                  <a:pt x="5" y="207"/>
                </a:lnTo>
                <a:lnTo>
                  <a:pt x="8" y="212"/>
                </a:lnTo>
                <a:lnTo>
                  <a:pt x="11" y="215"/>
                </a:lnTo>
                <a:lnTo>
                  <a:pt x="16" y="217"/>
                </a:lnTo>
                <a:lnTo>
                  <a:pt x="20" y="218"/>
                </a:lnTo>
                <a:lnTo>
                  <a:pt x="25" y="218"/>
                </a:lnTo>
                <a:lnTo>
                  <a:pt x="30" y="218"/>
                </a:lnTo>
                <a:lnTo>
                  <a:pt x="34" y="217"/>
                </a:lnTo>
                <a:lnTo>
                  <a:pt x="38" y="215"/>
                </a:lnTo>
                <a:lnTo>
                  <a:pt x="43" y="212"/>
                </a:lnTo>
                <a:lnTo>
                  <a:pt x="91" y="162"/>
                </a:lnTo>
                <a:lnTo>
                  <a:pt x="102" y="172"/>
                </a:lnTo>
                <a:lnTo>
                  <a:pt x="112" y="180"/>
                </a:lnTo>
                <a:lnTo>
                  <a:pt x="124" y="189"/>
                </a:lnTo>
                <a:lnTo>
                  <a:pt x="134" y="196"/>
                </a:lnTo>
                <a:lnTo>
                  <a:pt x="146" y="204"/>
                </a:lnTo>
                <a:lnTo>
                  <a:pt x="158" y="210"/>
                </a:lnTo>
                <a:lnTo>
                  <a:pt x="171" y="217"/>
                </a:lnTo>
                <a:lnTo>
                  <a:pt x="184" y="222"/>
                </a:lnTo>
                <a:lnTo>
                  <a:pt x="197" y="227"/>
                </a:lnTo>
                <a:lnTo>
                  <a:pt x="210" y="231"/>
                </a:lnTo>
                <a:lnTo>
                  <a:pt x="223" y="234"/>
                </a:lnTo>
                <a:lnTo>
                  <a:pt x="237" y="237"/>
                </a:lnTo>
                <a:lnTo>
                  <a:pt x="250" y="240"/>
                </a:lnTo>
                <a:lnTo>
                  <a:pt x="264" y="242"/>
                </a:lnTo>
                <a:lnTo>
                  <a:pt x="277" y="243"/>
                </a:lnTo>
                <a:lnTo>
                  <a:pt x="291" y="243"/>
                </a:lnTo>
                <a:lnTo>
                  <a:pt x="317" y="242"/>
                </a:lnTo>
                <a:lnTo>
                  <a:pt x="342" y="239"/>
                </a:lnTo>
                <a:lnTo>
                  <a:pt x="365" y="234"/>
                </a:lnTo>
                <a:lnTo>
                  <a:pt x="389" y="227"/>
                </a:lnTo>
                <a:lnTo>
                  <a:pt x="411" y="218"/>
                </a:lnTo>
                <a:lnTo>
                  <a:pt x="432" y="207"/>
                </a:lnTo>
                <a:lnTo>
                  <a:pt x="453" y="194"/>
                </a:lnTo>
                <a:lnTo>
                  <a:pt x="473" y="179"/>
                </a:lnTo>
                <a:lnTo>
                  <a:pt x="492" y="163"/>
                </a:lnTo>
                <a:lnTo>
                  <a:pt x="509" y="146"/>
                </a:lnTo>
                <a:lnTo>
                  <a:pt x="524" y="126"/>
                </a:lnTo>
                <a:lnTo>
                  <a:pt x="537" y="107"/>
                </a:lnTo>
                <a:lnTo>
                  <a:pt x="549" y="85"/>
                </a:lnTo>
                <a:lnTo>
                  <a:pt x="560" y="63"/>
                </a:lnTo>
                <a:lnTo>
                  <a:pt x="569" y="39"/>
                </a:lnTo>
                <a:lnTo>
                  <a:pt x="575" y="14"/>
                </a:lnTo>
                <a:lnTo>
                  <a:pt x="575" y="13"/>
                </a:lnTo>
                <a:lnTo>
                  <a:pt x="575" y="12"/>
                </a:lnTo>
                <a:lnTo>
                  <a:pt x="575" y="7"/>
                </a:lnTo>
                <a:lnTo>
                  <a:pt x="572" y="3"/>
                </a:lnTo>
                <a:lnTo>
                  <a:pt x="567" y="0"/>
                </a:lnTo>
                <a:lnTo>
                  <a:pt x="5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55">
            <a:extLst>
              <a:ext uri="{FF2B5EF4-FFF2-40B4-BE49-F238E27FC236}">
                <a16:creationId xmlns:a16="http://schemas.microsoft.com/office/drawing/2014/main" id="{6AE70A5C-EA3E-C329-518F-A44B135F82E3}"/>
              </a:ext>
            </a:extLst>
          </p:cNvPr>
          <p:cNvSpPr>
            <a:spLocks/>
          </p:cNvSpPr>
          <p:nvPr/>
        </p:nvSpPr>
        <p:spPr bwMode="auto">
          <a:xfrm>
            <a:off x="9462283" y="4062600"/>
            <a:ext cx="202506" cy="319149"/>
          </a:xfrm>
          <a:custGeom>
            <a:avLst/>
            <a:gdLst>
              <a:gd name="T0" fmla="*/ 359 w 373"/>
              <a:gd name="T1" fmla="*/ 263 h 593"/>
              <a:gd name="T2" fmla="*/ 111 w 373"/>
              <a:gd name="T3" fmla="*/ 14 h 593"/>
              <a:gd name="T4" fmla="*/ 104 w 373"/>
              <a:gd name="T5" fmla="*/ 9 h 593"/>
              <a:gd name="T6" fmla="*/ 96 w 373"/>
              <a:gd name="T7" fmla="*/ 4 h 593"/>
              <a:gd name="T8" fmla="*/ 87 w 373"/>
              <a:gd name="T9" fmla="*/ 1 h 593"/>
              <a:gd name="T10" fmla="*/ 77 w 373"/>
              <a:gd name="T11" fmla="*/ 0 h 593"/>
              <a:gd name="T12" fmla="*/ 68 w 373"/>
              <a:gd name="T13" fmla="*/ 1 h 593"/>
              <a:gd name="T14" fmla="*/ 58 w 373"/>
              <a:gd name="T15" fmla="*/ 4 h 593"/>
              <a:gd name="T16" fmla="*/ 50 w 373"/>
              <a:gd name="T17" fmla="*/ 9 h 593"/>
              <a:gd name="T18" fmla="*/ 43 w 373"/>
              <a:gd name="T19" fmla="*/ 14 h 593"/>
              <a:gd name="T20" fmla="*/ 14 w 373"/>
              <a:gd name="T21" fmla="*/ 44 h 593"/>
              <a:gd name="T22" fmla="*/ 7 w 373"/>
              <a:gd name="T23" fmla="*/ 51 h 593"/>
              <a:gd name="T24" fmla="*/ 3 w 373"/>
              <a:gd name="T25" fmla="*/ 59 h 593"/>
              <a:gd name="T26" fmla="*/ 1 w 373"/>
              <a:gd name="T27" fmla="*/ 68 h 593"/>
              <a:gd name="T28" fmla="*/ 0 w 373"/>
              <a:gd name="T29" fmla="*/ 78 h 593"/>
              <a:gd name="T30" fmla="*/ 1 w 373"/>
              <a:gd name="T31" fmla="*/ 87 h 593"/>
              <a:gd name="T32" fmla="*/ 3 w 373"/>
              <a:gd name="T33" fmla="*/ 96 h 593"/>
              <a:gd name="T34" fmla="*/ 7 w 373"/>
              <a:gd name="T35" fmla="*/ 104 h 593"/>
              <a:gd name="T36" fmla="*/ 14 w 373"/>
              <a:gd name="T37" fmla="*/ 113 h 593"/>
              <a:gd name="T38" fmla="*/ 198 w 373"/>
              <a:gd name="T39" fmla="*/ 296 h 593"/>
              <a:gd name="T40" fmla="*/ 14 w 373"/>
              <a:gd name="T41" fmla="*/ 482 h 593"/>
              <a:gd name="T42" fmla="*/ 7 w 373"/>
              <a:gd name="T43" fmla="*/ 490 h 593"/>
              <a:gd name="T44" fmla="*/ 3 w 373"/>
              <a:gd name="T45" fmla="*/ 497 h 593"/>
              <a:gd name="T46" fmla="*/ 1 w 373"/>
              <a:gd name="T47" fmla="*/ 506 h 593"/>
              <a:gd name="T48" fmla="*/ 0 w 373"/>
              <a:gd name="T49" fmla="*/ 515 h 593"/>
              <a:gd name="T50" fmla="*/ 1 w 373"/>
              <a:gd name="T51" fmla="*/ 525 h 593"/>
              <a:gd name="T52" fmla="*/ 3 w 373"/>
              <a:gd name="T53" fmla="*/ 535 h 593"/>
              <a:gd name="T54" fmla="*/ 7 w 373"/>
              <a:gd name="T55" fmla="*/ 542 h 593"/>
              <a:gd name="T56" fmla="*/ 14 w 373"/>
              <a:gd name="T57" fmla="*/ 550 h 593"/>
              <a:gd name="T58" fmla="*/ 43 w 373"/>
              <a:gd name="T59" fmla="*/ 579 h 593"/>
              <a:gd name="T60" fmla="*/ 50 w 373"/>
              <a:gd name="T61" fmla="*/ 586 h 593"/>
              <a:gd name="T62" fmla="*/ 58 w 373"/>
              <a:gd name="T63" fmla="*/ 590 h 593"/>
              <a:gd name="T64" fmla="*/ 68 w 373"/>
              <a:gd name="T65" fmla="*/ 592 h 593"/>
              <a:gd name="T66" fmla="*/ 77 w 373"/>
              <a:gd name="T67" fmla="*/ 593 h 593"/>
              <a:gd name="T68" fmla="*/ 87 w 373"/>
              <a:gd name="T69" fmla="*/ 592 h 593"/>
              <a:gd name="T70" fmla="*/ 96 w 373"/>
              <a:gd name="T71" fmla="*/ 590 h 593"/>
              <a:gd name="T72" fmla="*/ 103 w 373"/>
              <a:gd name="T73" fmla="*/ 586 h 593"/>
              <a:gd name="T74" fmla="*/ 111 w 373"/>
              <a:gd name="T75" fmla="*/ 579 h 593"/>
              <a:gd name="T76" fmla="*/ 359 w 373"/>
              <a:gd name="T77" fmla="*/ 332 h 593"/>
              <a:gd name="T78" fmla="*/ 366 w 373"/>
              <a:gd name="T79" fmla="*/ 323 h 593"/>
              <a:gd name="T80" fmla="*/ 370 w 373"/>
              <a:gd name="T81" fmla="*/ 316 h 593"/>
              <a:gd name="T82" fmla="*/ 372 w 373"/>
              <a:gd name="T83" fmla="*/ 306 h 593"/>
              <a:gd name="T84" fmla="*/ 373 w 373"/>
              <a:gd name="T85" fmla="*/ 296 h 593"/>
              <a:gd name="T86" fmla="*/ 372 w 373"/>
              <a:gd name="T87" fmla="*/ 287 h 593"/>
              <a:gd name="T88" fmla="*/ 370 w 373"/>
              <a:gd name="T89" fmla="*/ 278 h 593"/>
              <a:gd name="T90" fmla="*/ 366 w 373"/>
              <a:gd name="T91" fmla="*/ 270 h 593"/>
              <a:gd name="T92" fmla="*/ 359 w 373"/>
              <a:gd name="T93" fmla="*/ 26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3" h="593">
                <a:moveTo>
                  <a:pt x="359" y="263"/>
                </a:moveTo>
                <a:lnTo>
                  <a:pt x="111" y="14"/>
                </a:lnTo>
                <a:lnTo>
                  <a:pt x="104" y="9"/>
                </a:lnTo>
                <a:lnTo>
                  <a:pt x="96" y="4"/>
                </a:lnTo>
                <a:lnTo>
                  <a:pt x="87" y="1"/>
                </a:lnTo>
                <a:lnTo>
                  <a:pt x="77" y="0"/>
                </a:lnTo>
                <a:lnTo>
                  <a:pt x="68" y="1"/>
                </a:lnTo>
                <a:lnTo>
                  <a:pt x="58" y="4"/>
                </a:lnTo>
                <a:lnTo>
                  <a:pt x="50" y="9"/>
                </a:lnTo>
                <a:lnTo>
                  <a:pt x="43" y="14"/>
                </a:lnTo>
                <a:lnTo>
                  <a:pt x="14" y="44"/>
                </a:lnTo>
                <a:lnTo>
                  <a:pt x="7" y="51"/>
                </a:lnTo>
                <a:lnTo>
                  <a:pt x="3" y="59"/>
                </a:lnTo>
                <a:lnTo>
                  <a:pt x="1" y="68"/>
                </a:lnTo>
                <a:lnTo>
                  <a:pt x="0" y="78"/>
                </a:lnTo>
                <a:lnTo>
                  <a:pt x="1" y="87"/>
                </a:lnTo>
                <a:lnTo>
                  <a:pt x="3" y="96"/>
                </a:lnTo>
                <a:lnTo>
                  <a:pt x="7" y="104"/>
                </a:lnTo>
                <a:lnTo>
                  <a:pt x="14" y="113"/>
                </a:lnTo>
                <a:lnTo>
                  <a:pt x="198" y="296"/>
                </a:lnTo>
                <a:lnTo>
                  <a:pt x="14" y="482"/>
                </a:lnTo>
                <a:lnTo>
                  <a:pt x="7" y="490"/>
                </a:lnTo>
                <a:lnTo>
                  <a:pt x="3" y="497"/>
                </a:lnTo>
                <a:lnTo>
                  <a:pt x="1" y="506"/>
                </a:lnTo>
                <a:lnTo>
                  <a:pt x="0" y="515"/>
                </a:lnTo>
                <a:lnTo>
                  <a:pt x="1" y="525"/>
                </a:lnTo>
                <a:lnTo>
                  <a:pt x="3" y="535"/>
                </a:lnTo>
                <a:lnTo>
                  <a:pt x="7" y="542"/>
                </a:lnTo>
                <a:lnTo>
                  <a:pt x="14" y="550"/>
                </a:lnTo>
                <a:lnTo>
                  <a:pt x="43" y="579"/>
                </a:lnTo>
                <a:lnTo>
                  <a:pt x="50" y="586"/>
                </a:lnTo>
                <a:lnTo>
                  <a:pt x="58" y="590"/>
                </a:lnTo>
                <a:lnTo>
                  <a:pt x="68" y="592"/>
                </a:lnTo>
                <a:lnTo>
                  <a:pt x="77" y="593"/>
                </a:lnTo>
                <a:lnTo>
                  <a:pt x="87" y="592"/>
                </a:lnTo>
                <a:lnTo>
                  <a:pt x="96" y="590"/>
                </a:lnTo>
                <a:lnTo>
                  <a:pt x="103" y="586"/>
                </a:lnTo>
                <a:lnTo>
                  <a:pt x="111" y="579"/>
                </a:lnTo>
                <a:lnTo>
                  <a:pt x="359" y="332"/>
                </a:lnTo>
                <a:lnTo>
                  <a:pt x="366" y="323"/>
                </a:lnTo>
                <a:lnTo>
                  <a:pt x="370" y="316"/>
                </a:lnTo>
                <a:lnTo>
                  <a:pt x="372" y="306"/>
                </a:lnTo>
                <a:lnTo>
                  <a:pt x="373" y="296"/>
                </a:lnTo>
                <a:lnTo>
                  <a:pt x="372" y="287"/>
                </a:lnTo>
                <a:lnTo>
                  <a:pt x="370" y="278"/>
                </a:lnTo>
                <a:lnTo>
                  <a:pt x="366" y="270"/>
                </a:lnTo>
                <a:lnTo>
                  <a:pt x="359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66">
            <a:extLst>
              <a:ext uri="{FF2B5EF4-FFF2-40B4-BE49-F238E27FC236}">
                <a16:creationId xmlns:a16="http://schemas.microsoft.com/office/drawing/2014/main" id="{B7340161-A15E-33B8-A203-CA0F21861AFB}"/>
              </a:ext>
            </a:extLst>
          </p:cNvPr>
          <p:cNvSpPr>
            <a:spLocks noEditPoints="1"/>
          </p:cNvSpPr>
          <p:nvPr/>
        </p:nvSpPr>
        <p:spPr bwMode="auto">
          <a:xfrm>
            <a:off x="9366702" y="3396764"/>
            <a:ext cx="262446" cy="264067"/>
          </a:xfrm>
          <a:custGeom>
            <a:avLst/>
            <a:gdLst>
              <a:gd name="T0" fmla="*/ 430 w 487"/>
              <a:gd name="T1" fmla="*/ 360 h 487"/>
              <a:gd name="T2" fmla="*/ 413 w 487"/>
              <a:gd name="T3" fmla="*/ 314 h 487"/>
              <a:gd name="T4" fmla="*/ 483 w 487"/>
              <a:gd name="T5" fmla="*/ 287 h 487"/>
              <a:gd name="T6" fmla="*/ 486 w 487"/>
              <a:gd name="T7" fmla="*/ 205 h 487"/>
              <a:gd name="T8" fmla="*/ 420 w 487"/>
              <a:gd name="T9" fmla="*/ 188 h 487"/>
              <a:gd name="T10" fmla="*/ 424 w 487"/>
              <a:gd name="T11" fmla="*/ 134 h 487"/>
              <a:gd name="T12" fmla="*/ 442 w 487"/>
              <a:gd name="T13" fmla="*/ 107 h 487"/>
              <a:gd name="T14" fmla="*/ 428 w 487"/>
              <a:gd name="T15" fmla="*/ 87 h 487"/>
              <a:gd name="T16" fmla="*/ 380 w 487"/>
              <a:gd name="T17" fmla="*/ 43 h 487"/>
              <a:gd name="T18" fmla="*/ 312 w 487"/>
              <a:gd name="T19" fmla="*/ 73 h 487"/>
              <a:gd name="T20" fmla="*/ 286 w 487"/>
              <a:gd name="T21" fmla="*/ 3 h 487"/>
              <a:gd name="T22" fmla="*/ 204 w 487"/>
              <a:gd name="T23" fmla="*/ 0 h 487"/>
              <a:gd name="T24" fmla="*/ 194 w 487"/>
              <a:gd name="T25" fmla="*/ 19 h 487"/>
              <a:gd name="T26" fmla="*/ 172 w 487"/>
              <a:gd name="T27" fmla="*/ 74 h 487"/>
              <a:gd name="T28" fmla="*/ 106 w 487"/>
              <a:gd name="T29" fmla="*/ 43 h 487"/>
              <a:gd name="T30" fmla="*/ 76 w 487"/>
              <a:gd name="T31" fmla="*/ 65 h 487"/>
              <a:gd name="T32" fmla="*/ 45 w 487"/>
              <a:gd name="T33" fmla="*/ 100 h 487"/>
              <a:gd name="T34" fmla="*/ 45 w 487"/>
              <a:gd name="T35" fmla="*/ 115 h 487"/>
              <a:gd name="T36" fmla="*/ 79 w 487"/>
              <a:gd name="T37" fmla="*/ 158 h 487"/>
              <a:gd name="T38" fmla="*/ 5 w 487"/>
              <a:gd name="T39" fmla="*/ 197 h 487"/>
              <a:gd name="T40" fmla="*/ 0 w 487"/>
              <a:gd name="T41" fmla="*/ 278 h 487"/>
              <a:gd name="T42" fmla="*/ 8 w 487"/>
              <a:gd name="T43" fmla="*/ 289 h 487"/>
              <a:gd name="T44" fmla="*/ 72 w 487"/>
              <a:gd name="T45" fmla="*/ 340 h 487"/>
              <a:gd name="T46" fmla="*/ 44 w 487"/>
              <a:gd name="T47" fmla="*/ 376 h 487"/>
              <a:gd name="T48" fmla="*/ 51 w 487"/>
              <a:gd name="T49" fmla="*/ 394 h 487"/>
              <a:gd name="T50" fmla="*/ 102 w 487"/>
              <a:gd name="T51" fmla="*/ 443 h 487"/>
              <a:gd name="T52" fmla="*/ 159 w 487"/>
              <a:gd name="T53" fmla="*/ 408 h 487"/>
              <a:gd name="T54" fmla="*/ 197 w 487"/>
              <a:gd name="T55" fmla="*/ 481 h 487"/>
              <a:gd name="T56" fmla="*/ 278 w 487"/>
              <a:gd name="T57" fmla="*/ 487 h 487"/>
              <a:gd name="T58" fmla="*/ 290 w 487"/>
              <a:gd name="T59" fmla="*/ 478 h 487"/>
              <a:gd name="T60" fmla="*/ 299 w 487"/>
              <a:gd name="T61" fmla="*/ 418 h 487"/>
              <a:gd name="T62" fmla="*/ 375 w 487"/>
              <a:gd name="T63" fmla="*/ 443 h 487"/>
              <a:gd name="T64" fmla="*/ 399 w 487"/>
              <a:gd name="T65" fmla="*/ 431 h 487"/>
              <a:gd name="T66" fmla="*/ 436 w 487"/>
              <a:gd name="T67" fmla="*/ 394 h 487"/>
              <a:gd name="T68" fmla="*/ 312 w 487"/>
              <a:gd name="T69" fmla="*/ 313 h 487"/>
              <a:gd name="T70" fmla="*/ 280 w 487"/>
              <a:gd name="T71" fmla="*/ 334 h 487"/>
              <a:gd name="T72" fmla="*/ 243 w 487"/>
              <a:gd name="T73" fmla="*/ 341 h 487"/>
              <a:gd name="T74" fmla="*/ 206 w 487"/>
              <a:gd name="T75" fmla="*/ 334 h 487"/>
              <a:gd name="T76" fmla="*/ 174 w 487"/>
              <a:gd name="T77" fmla="*/ 313 h 487"/>
              <a:gd name="T78" fmla="*/ 153 w 487"/>
              <a:gd name="T79" fmla="*/ 281 h 487"/>
              <a:gd name="T80" fmla="*/ 145 w 487"/>
              <a:gd name="T81" fmla="*/ 243 h 487"/>
              <a:gd name="T82" fmla="*/ 153 w 487"/>
              <a:gd name="T83" fmla="*/ 206 h 487"/>
              <a:gd name="T84" fmla="*/ 174 w 487"/>
              <a:gd name="T85" fmla="*/ 174 h 487"/>
              <a:gd name="T86" fmla="*/ 206 w 487"/>
              <a:gd name="T87" fmla="*/ 153 h 487"/>
              <a:gd name="T88" fmla="*/ 243 w 487"/>
              <a:gd name="T89" fmla="*/ 146 h 487"/>
              <a:gd name="T90" fmla="*/ 280 w 487"/>
              <a:gd name="T91" fmla="*/ 153 h 487"/>
              <a:gd name="T92" fmla="*/ 312 w 487"/>
              <a:gd name="T93" fmla="*/ 174 h 487"/>
              <a:gd name="T94" fmla="*/ 333 w 487"/>
              <a:gd name="T95" fmla="*/ 206 h 487"/>
              <a:gd name="T96" fmla="*/ 341 w 487"/>
              <a:gd name="T97" fmla="*/ 243 h 487"/>
              <a:gd name="T98" fmla="*/ 333 w 487"/>
              <a:gd name="T99" fmla="*/ 281 h 487"/>
              <a:gd name="T100" fmla="*/ 312 w 487"/>
              <a:gd name="T101" fmla="*/ 31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7" h="487">
                <a:moveTo>
                  <a:pt x="443" y="381"/>
                </a:moveTo>
                <a:lnTo>
                  <a:pt x="442" y="376"/>
                </a:lnTo>
                <a:lnTo>
                  <a:pt x="441" y="372"/>
                </a:lnTo>
                <a:lnTo>
                  <a:pt x="430" y="360"/>
                </a:lnTo>
                <a:lnTo>
                  <a:pt x="422" y="349"/>
                </a:lnTo>
                <a:lnTo>
                  <a:pt x="413" y="338"/>
                </a:lnTo>
                <a:lnTo>
                  <a:pt x="407" y="329"/>
                </a:lnTo>
                <a:lnTo>
                  <a:pt x="413" y="314"/>
                </a:lnTo>
                <a:lnTo>
                  <a:pt x="419" y="300"/>
                </a:lnTo>
                <a:lnTo>
                  <a:pt x="478" y="291"/>
                </a:lnTo>
                <a:lnTo>
                  <a:pt x="481" y="290"/>
                </a:lnTo>
                <a:lnTo>
                  <a:pt x="483" y="287"/>
                </a:lnTo>
                <a:lnTo>
                  <a:pt x="486" y="283"/>
                </a:lnTo>
                <a:lnTo>
                  <a:pt x="487" y="279"/>
                </a:lnTo>
                <a:lnTo>
                  <a:pt x="487" y="209"/>
                </a:lnTo>
                <a:lnTo>
                  <a:pt x="486" y="205"/>
                </a:lnTo>
                <a:lnTo>
                  <a:pt x="483" y="201"/>
                </a:lnTo>
                <a:lnTo>
                  <a:pt x="481" y="199"/>
                </a:lnTo>
                <a:lnTo>
                  <a:pt x="477" y="197"/>
                </a:lnTo>
                <a:lnTo>
                  <a:pt x="420" y="188"/>
                </a:lnTo>
                <a:lnTo>
                  <a:pt x="414" y="174"/>
                </a:lnTo>
                <a:lnTo>
                  <a:pt x="407" y="157"/>
                </a:lnTo>
                <a:lnTo>
                  <a:pt x="413" y="147"/>
                </a:lnTo>
                <a:lnTo>
                  <a:pt x="424" y="134"/>
                </a:lnTo>
                <a:lnTo>
                  <a:pt x="434" y="122"/>
                </a:lnTo>
                <a:lnTo>
                  <a:pt x="440" y="114"/>
                </a:lnTo>
                <a:lnTo>
                  <a:pt x="441" y="111"/>
                </a:lnTo>
                <a:lnTo>
                  <a:pt x="442" y="107"/>
                </a:lnTo>
                <a:lnTo>
                  <a:pt x="441" y="104"/>
                </a:lnTo>
                <a:lnTo>
                  <a:pt x="439" y="99"/>
                </a:lnTo>
                <a:lnTo>
                  <a:pt x="435" y="93"/>
                </a:lnTo>
                <a:lnTo>
                  <a:pt x="428" y="87"/>
                </a:lnTo>
                <a:lnTo>
                  <a:pt x="411" y="68"/>
                </a:lnTo>
                <a:lnTo>
                  <a:pt x="387" y="46"/>
                </a:lnTo>
                <a:lnTo>
                  <a:pt x="384" y="44"/>
                </a:lnTo>
                <a:lnTo>
                  <a:pt x="380" y="43"/>
                </a:lnTo>
                <a:lnTo>
                  <a:pt x="375" y="44"/>
                </a:lnTo>
                <a:lnTo>
                  <a:pt x="372" y="46"/>
                </a:lnTo>
                <a:lnTo>
                  <a:pt x="327" y="79"/>
                </a:lnTo>
                <a:lnTo>
                  <a:pt x="312" y="73"/>
                </a:lnTo>
                <a:lnTo>
                  <a:pt x="299" y="67"/>
                </a:lnTo>
                <a:lnTo>
                  <a:pt x="290" y="9"/>
                </a:lnTo>
                <a:lnTo>
                  <a:pt x="289" y="6"/>
                </a:lnTo>
                <a:lnTo>
                  <a:pt x="286" y="3"/>
                </a:lnTo>
                <a:lnTo>
                  <a:pt x="282" y="0"/>
                </a:lnTo>
                <a:lnTo>
                  <a:pt x="278" y="0"/>
                </a:lnTo>
                <a:lnTo>
                  <a:pt x="208" y="0"/>
                </a:lnTo>
                <a:lnTo>
                  <a:pt x="204" y="0"/>
                </a:lnTo>
                <a:lnTo>
                  <a:pt x="200" y="3"/>
                </a:lnTo>
                <a:lnTo>
                  <a:pt x="198" y="5"/>
                </a:lnTo>
                <a:lnTo>
                  <a:pt x="196" y="9"/>
                </a:lnTo>
                <a:lnTo>
                  <a:pt x="194" y="19"/>
                </a:lnTo>
                <a:lnTo>
                  <a:pt x="192" y="33"/>
                </a:lnTo>
                <a:lnTo>
                  <a:pt x="190" y="49"/>
                </a:lnTo>
                <a:lnTo>
                  <a:pt x="187" y="67"/>
                </a:lnTo>
                <a:lnTo>
                  <a:pt x="172" y="74"/>
                </a:lnTo>
                <a:lnTo>
                  <a:pt x="158" y="80"/>
                </a:lnTo>
                <a:lnTo>
                  <a:pt x="114" y="46"/>
                </a:lnTo>
                <a:lnTo>
                  <a:pt x="111" y="44"/>
                </a:lnTo>
                <a:lnTo>
                  <a:pt x="106" y="43"/>
                </a:lnTo>
                <a:lnTo>
                  <a:pt x="102" y="45"/>
                </a:lnTo>
                <a:lnTo>
                  <a:pt x="96" y="49"/>
                </a:lnTo>
                <a:lnTo>
                  <a:pt x="87" y="56"/>
                </a:lnTo>
                <a:lnTo>
                  <a:pt x="76" y="65"/>
                </a:lnTo>
                <a:lnTo>
                  <a:pt x="65" y="76"/>
                </a:lnTo>
                <a:lnTo>
                  <a:pt x="57" y="85"/>
                </a:lnTo>
                <a:lnTo>
                  <a:pt x="50" y="93"/>
                </a:lnTo>
                <a:lnTo>
                  <a:pt x="45" y="100"/>
                </a:lnTo>
                <a:lnTo>
                  <a:pt x="43" y="103"/>
                </a:lnTo>
                <a:lnTo>
                  <a:pt x="43" y="107"/>
                </a:lnTo>
                <a:lnTo>
                  <a:pt x="43" y="111"/>
                </a:lnTo>
                <a:lnTo>
                  <a:pt x="45" y="115"/>
                </a:lnTo>
                <a:lnTo>
                  <a:pt x="56" y="127"/>
                </a:lnTo>
                <a:lnTo>
                  <a:pt x="64" y="139"/>
                </a:lnTo>
                <a:lnTo>
                  <a:pt x="72" y="148"/>
                </a:lnTo>
                <a:lnTo>
                  <a:pt x="79" y="158"/>
                </a:lnTo>
                <a:lnTo>
                  <a:pt x="72" y="173"/>
                </a:lnTo>
                <a:lnTo>
                  <a:pt x="68" y="187"/>
                </a:lnTo>
                <a:lnTo>
                  <a:pt x="8" y="196"/>
                </a:lnTo>
                <a:lnTo>
                  <a:pt x="5" y="197"/>
                </a:lnTo>
                <a:lnTo>
                  <a:pt x="2" y="200"/>
                </a:lnTo>
                <a:lnTo>
                  <a:pt x="1" y="203"/>
                </a:lnTo>
                <a:lnTo>
                  <a:pt x="0" y="208"/>
                </a:lnTo>
                <a:lnTo>
                  <a:pt x="0" y="278"/>
                </a:lnTo>
                <a:lnTo>
                  <a:pt x="1" y="282"/>
                </a:lnTo>
                <a:lnTo>
                  <a:pt x="2" y="286"/>
                </a:lnTo>
                <a:lnTo>
                  <a:pt x="5" y="288"/>
                </a:lnTo>
                <a:lnTo>
                  <a:pt x="8" y="289"/>
                </a:lnTo>
                <a:lnTo>
                  <a:pt x="66" y="298"/>
                </a:lnTo>
                <a:lnTo>
                  <a:pt x="72" y="314"/>
                </a:lnTo>
                <a:lnTo>
                  <a:pt x="79" y="330"/>
                </a:lnTo>
                <a:lnTo>
                  <a:pt x="72" y="340"/>
                </a:lnTo>
                <a:lnTo>
                  <a:pt x="62" y="352"/>
                </a:lnTo>
                <a:lnTo>
                  <a:pt x="52" y="365"/>
                </a:lnTo>
                <a:lnTo>
                  <a:pt x="46" y="373"/>
                </a:lnTo>
                <a:lnTo>
                  <a:pt x="44" y="376"/>
                </a:lnTo>
                <a:lnTo>
                  <a:pt x="44" y="381"/>
                </a:lnTo>
                <a:lnTo>
                  <a:pt x="45" y="383"/>
                </a:lnTo>
                <a:lnTo>
                  <a:pt x="47" y="388"/>
                </a:lnTo>
                <a:lnTo>
                  <a:pt x="51" y="394"/>
                </a:lnTo>
                <a:lnTo>
                  <a:pt x="57" y="400"/>
                </a:lnTo>
                <a:lnTo>
                  <a:pt x="74" y="418"/>
                </a:lnTo>
                <a:lnTo>
                  <a:pt x="98" y="441"/>
                </a:lnTo>
                <a:lnTo>
                  <a:pt x="102" y="443"/>
                </a:lnTo>
                <a:lnTo>
                  <a:pt x="106" y="444"/>
                </a:lnTo>
                <a:lnTo>
                  <a:pt x="111" y="443"/>
                </a:lnTo>
                <a:lnTo>
                  <a:pt x="114" y="441"/>
                </a:lnTo>
                <a:lnTo>
                  <a:pt x="159" y="408"/>
                </a:lnTo>
                <a:lnTo>
                  <a:pt x="173" y="414"/>
                </a:lnTo>
                <a:lnTo>
                  <a:pt x="187" y="419"/>
                </a:lnTo>
                <a:lnTo>
                  <a:pt x="196" y="478"/>
                </a:lnTo>
                <a:lnTo>
                  <a:pt x="197" y="481"/>
                </a:lnTo>
                <a:lnTo>
                  <a:pt x="200" y="484"/>
                </a:lnTo>
                <a:lnTo>
                  <a:pt x="204" y="486"/>
                </a:lnTo>
                <a:lnTo>
                  <a:pt x="208" y="487"/>
                </a:lnTo>
                <a:lnTo>
                  <a:pt x="278" y="487"/>
                </a:lnTo>
                <a:lnTo>
                  <a:pt x="282" y="486"/>
                </a:lnTo>
                <a:lnTo>
                  <a:pt x="286" y="484"/>
                </a:lnTo>
                <a:lnTo>
                  <a:pt x="288" y="482"/>
                </a:lnTo>
                <a:lnTo>
                  <a:pt x="290" y="478"/>
                </a:lnTo>
                <a:lnTo>
                  <a:pt x="292" y="467"/>
                </a:lnTo>
                <a:lnTo>
                  <a:pt x="294" y="454"/>
                </a:lnTo>
                <a:lnTo>
                  <a:pt x="297" y="438"/>
                </a:lnTo>
                <a:lnTo>
                  <a:pt x="299" y="418"/>
                </a:lnTo>
                <a:lnTo>
                  <a:pt x="314" y="414"/>
                </a:lnTo>
                <a:lnTo>
                  <a:pt x="328" y="408"/>
                </a:lnTo>
                <a:lnTo>
                  <a:pt x="371" y="441"/>
                </a:lnTo>
                <a:lnTo>
                  <a:pt x="375" y="443"/>
                </a:lnTo>
                <a:lnTo>
                  <a:pt x="380" y="444"/>
                </a:lnTo>
                <a:lnTo>
                  <a:pt x="384" y="442"/>
                </a:lnTo>
                <a:lnTo>
                  <a:pt x="390" y="438"/>
                </a:lnTo>
                <a:lnTo>
                  <a:pt x="399" y="431"/>
                </a:lnTo>
                <a:lnTo>
                  <a:pt x="410" y="422"/>
                </a:lnTo>
                <a:lnTo>
                  <a:pt x="420" y="411"/>
                </a:lnTo>
                <a:lnTo>
                  <a:pt x="428" y="401"/>
                </a:lnTo>
                <a:lnTo>
                  <a:pt x="436" y="394"/>
                </a:lnTo>
                <a:lnTo>
                  <a:pt x="441" y="387"/>
                </a:lnTo>
                <a:lnTo>
                  <a:pt x="442" y="384"/>
                </a:lnTo>
                <a:lnTo>
                  <a:pt x="443" y="381"/>
                </a:lnTo>
                <a:close/>
                <a:moveTo>
                  <a:pt x="312" y="313"/>
                </a:moveTo>
                <a:lnTo>
                  <a:pt x="304" y="319"/>
                </a:lnTo>
                <a:lnTo>
                  <a:pt x="297" y="324"/>
                </a:lnTo>
                <a:lnTo>
                  <a:pt x="289" y="330"/>
                </a:lnTo>
                <a:lnTo>
                  <a:pt x="280" y="334"/>
                </a:lnTo>
                <a:lnTo>
                  <a:pt x="272" y="337"/>
                </a:lnTo>
                <a:lnTo>
                  <a:pt x="262" y="340"/>
                </a:lnTo>
                <a:lnTo>
                  <a:pt x="253" y="341"/>
                </a:lnTo>
                <a:lnTo>
                  <a:pt x="243" y="341"/>
                </a:lnTo>
                <a:lnTo>
                  <a:pt x="233" y="341"/>
                </a:lnTo>
                <a:lnTo>
                  <a:pt x="223" y="340"/>
                </a:lnTo>
                <a:lnTo>
                  <a:pt x="214" y="337"/>
                </a:lnTo>
                <a:lnTo>
                  <a:pt x="206" y="334"/>
                </a:lnTo>
                <a:lnTo>
                  <a:pt x="197" y="330"/>
                </a:lnTo>
                <a:lnTo>
                  <a:pt x="190" y="324"/>
                </a:lnTo>
                <a:lnTo>
                  <a:pt x="181" y="319"/>
                </a:lnTo>
                <a:lnTo>
                  <a:pt x="174" y="313"/>
                </a:lnTo>
                <a:lnTo>
                  <a:pt x="167" y="305"/>
                </a:lnTo>
                <a:lnTo>
                  <a:pt x="162" y="297"/>
                </a:lnTo>
                <a:lnTo>
                  <a:pt x="157" y="289"/>
                </a:lnTo>
                <a:lnTo>
                  <a:pt x="153" y="281"/>
                </a:lnTo>
                <a:lnTo>
                  <a:pt x="150" y="273"/>
                </a:lnTo>
                <a:lnTo>
                  <a:pt x="147" y="263"/>
                </a:lnTo>
                <a:lnTo>
                  <a:pt x="146" y="253"/>
                </a:lnTo>
                <a:lnTo>
                  <a:pt x="145" y="243"/>
                </a:lnTo>
                <a:lnTo>
                  <a:pt x="146" y="234"/>
                </a:lnTo>
                <a:lnTo>
                  <a:pt x="147" y="224"/>
                </a:lnTo>
                <a:lnTo>
                  <a:pt x="150" y="215"/>
                </a:lnTo>
                <a:lnTo>
                  <a:pt x="153" y="206"/>
                </a:lnTo>
                <a:lnTo>
                  <a:pt x="157" y="198"/>
                </a:lnTo>
                <a:lnTo>
                  <a:pt x="162" y="189"/>
                </a:lnTo>
                <a:lnTo>
                  <a:pt x="167" y="182"/>
                </a:lnTo>
                <a:lnTo>
                  <a:pt x="174" y="174"/>
                </a:lnTo>
                <a:lnTo>
                  <a:pt x="181" y="168"/>
                </a:lnTo>
                <a:lnTo>
                  <a:pt x="190" y="162"/>
                </a:lnTo>
                <a:lnTo>
                  <a:pt x="197" y="157"/>
                </a:lnTo>
                <a:lnTo>
                  <a:pt x="206" y="153"/>
                </a:lnTo>
                <a:lnTo>
                  <a:pt x="214" y="151"/>
                </a:lnTo>
                <a:lnTo>
                  <a:pt x="223" y="147"/>
                </a:lnTo>
                <a:lnTo>
                  <a:pt x="233" y="146"/>
                </a:lnTo>
                <a:lnTo>
                  <a:pt x="243" y="146"/>
                </a:lnTo>
                <a:lnTo>
                  <a:pt x="253" y="146"/>
                </a:lnTo>
                <a:lnTo>
                  <a:pt x="262" y="147"/>
                </a:lnTo>
                <a:lnTo>
                  <a:pt x="272" y="151"/>
                </a:lnTo>
                <a:lnTo>
                  <a:pt x="280" y="153"/>
                </a:lnTo>
                <a:lnTo>
                  <a:pt x="289" y="157"/>
                </a:lnTo>
                <a:lnTo>
                  <a:pt x="297" y="162"/>
                </a:lnTo>
                <a:lnTo>
                  <a:pt x="304" y="168"/>
                </a:lnTo>
                <a:lnTo>
                  <a:pt x="312" y="174"/>
                </a:lnTo>
                <a:lnTo>
                  <a:pt x="318" y="182"/>
                </a:lnTo>
                <a:lnTo>
                  <a:pt x="325" y="189"/>
                </a:lnTo>
                <a:lnTo>
                  <a:pt x="329" y="198"/>
                </a:lnTo>
                <a:lnTo>
                  <a:pt x="333" y="206"/>
                </a:lnTo>
                <a:lnTo>
                  <a:pt x="336" y="215"/>
                </a:lnTo>
                <a:lnTo>
                  <a:pt x="339" y="224"/>
                </a:lnTo>
                <a:lnTo>
                  <a:pt x="340" y="234"/>
                </a:lnTo>
                <a:lnTo>
                  <a:pt x="341" y="243"/>
                </a:lnTo>
                <a:lnTo>
                  <a:pt x="340" y="253"/>
                </a:lnTo>
                <a:lnTo>
                  <a:pt x="339" y="263"/>
                </a:lnTo>
                <a:lnTo>
                  <a:pt x="336" y="273"/>
                </a:lnTo>
                <a:lnTo>
                  <a:pt x="333" y="281"/>
                </a:lnTo>
                <a:lnTo>
                  <a:pt x="329" y="289"/>
                </a:lnTo>
                <a:lnTo>
                  <a:pt x="325" y="297"/>
                </a:lnTo>
                <a:lnTo>
                  <a:pt x="318" y="305"/>
                </a:lnTo>
                <a:lnTo>
                  <a:pt x="312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67">
            <a:extLst>
              <a:ext uri="{FF2B5EF4-FFF2-40B4-BE49-F238E27FC236}">
                <a16:creationId xmlns:a16="http://schemas.microsoft.com/office/drawing/2014/main" id="{DD9D70CE-760D-CC18-0AEC-53BF6F795F54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558767"/>
            <a:ext cx="157144" cy="150664"/>
          </a:xfrm>
          <a:custGeom>
            <a:avLst/>
            <a:gdLst>
              <a:gd name="T0" fmla="*/ 224 w 292"/>
              <a:gd name="T1" fmla="*/ 83 h 280"/>
              <a:gd name="T2" fmla="*/ 242 w 292"/>
              <a:gd name="T3" fmla="*/ 36 h 280"/>
              <a:gd name="T4" fmla="*/ 242 w 292"/>
              <a:gd name="T5" fmla="*/ 26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4 h 280"/>
              <a:gd name="T12" fmla="*/ 141 w 292"/>
              <a:gd name="T13" fmla="*/ 43 h 280"/>
              <a:gd name="T14" fmla="*/ 114 w 292"/>
              <a:gd name="T15" fmla="*/ 18 h 280"/>
              <a:gd name="T16" fmla="*/ 94 w 292"/>
              <a:gd name="T17" fmla="*/ 2 h 280"/>
              <a:gd name="T18" fmla="*/ 64 w 292"/>
              <a:gd name="T19" fmla="*/ 19 h 280"/>
              <a:gd name="T20" fmla="*/ 49 w 292"/>
              <a:gd name="T21" fmla="*/ 29 h 280"/>
              <a:gd name="T22" fmla="*/ 53 w 292"/>
              <a:gd name="T23" fmla="*/ 47 h 280"/>
              <a:gd name="T24" fmla="*/ 62 w 292"/>
              <a:gd name="T25" fmla="*/ 91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9 h 280"/>
              <a:gd name="T32" fmla="*/ 14 w 292"/>
              <a:gd name="T33" fmla="*/ 173 h 280"/>
              <a:gd name="T34" fmla="*/ 62 w 292"/>
              <a:gd name="T35" fmla="*/ 188 h 280"/>
              <a:gd name="T36" fmla="*/ 53 w 292"/>
              <a:gd name="T37" fmla="*/ 233 h 280"/>
              <a:gd name="T38" fmla="*/ 49 w 292"/>
              <a:gd name="T39" fmla="*/ 252 h 280"/>
              <a:gd name="T40" fmla="*/ 85 w 292"/>
              <a:gd name="T41" fmla="*/ 274 h 280"/>
              <a:gd name="T42" fmla="*/ 99 w 292"/>
              <a:gd name="T43" fmla="*/ 279 h 280"/>
              <a:gd name="T44" fmla="*/ 114 w 292"/>
              <a:gd name="T45" fmla="*/ 263 h 280"/>
              <a:gd name="T46" fmla="*/ 141 w 292"/>
              <a:gd name="T47" fmla="*/ 237 h 280"/>
              <a:gd name="T48" fmla="*/ 158 w 292"/>
              <a:gd name="T49" fmla="*/ 237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1 h 280"/>
              <a:gd name="T58" fmla="*/ 232 w 292"/>
              <a:gd name="T59" fmla="*/ 218 h 280"/>
              <a:gd name="T60" fmla="*/ 235 w 292"/>
              <a:gd name="T61" fmla="*/ 179 h 280"/>
              <a:gd name="T62" fmla="*/ 284 w 292"/>
              <a:gd name="T63" fmla="*/ 171 h 280"/>
              <a:gd name="T64" fmla="*/ 292 w 292"/>
              <a:gd name="T65" fmla="*/ 167 h 280"/>
              <a:gd name="T66" fmla="*/ 288 w 292"/>
              <a:gd name="T67" fmla="*/ 111 h 280"/>
              <a:gd name="T68" fmla="*/ 260 w 292"/>
              <a:gd name="T69" fmla="*/ 105 h 280"/>
              <a:gd name="T70" fmla="*/ 173 w 292"/>
              <a:gd name="T71" fmla="*/ 181 h 280"/>
              <a:gd name="T72" fmla="*/ 146 w 292"/>
              <a:gd name="T73" fmla="*/ 189 h 280"/>
              <a:gd name="T74" fmla="*/ 119 w 292"/>
              <a:gd name="T75" fmla="*/ 181 h 280"/>
              <a:gd name="T76" fmla="*/ 100 w 292"/>
              <a:gd name="T77" fmla="*/ 159 h 280"/>
              <a:gd name="T78" fmla="*/ 98 w 292"/>
              <a:gd name="T79" fmla="*/ 131 h 280"/>
              <a:gd name="T80" fmla="*/ 111 w 292"/>
              <a:gd name="T81" fmla="*/ 106 h 280"/>
              <a:gd name="T82" fmla="*/ 136 w 292"/>
              <a:gd name="T83" fmla="*/ 92 h 280"/>
              <a:gd name="T84" fmla="*/ 164 w 292"/>
              <a:gd name="T85" fmla="*/ 96 h 280"/>
              <a:gd name="T86" fmla="*/ 187 w 292"/>
              <a:gd name="T87" fmla="*/ 114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2"/>
                </a:moveTo>
                <a:lnTo>
                  <a:pt x="230" y="91"/>
                </a:lnTo>
                <a:lnTo>
                  <a:pt x="224" y="83"/>
                </a:lnTo>
                <a:lnTo>
                  <a:pt x="232" y="63"/>
                </a:lnTo>
                <a:lnTo>
                  <a:pt x="239" y="47"/>
                </a:lnTo>
                <a:lnTo>
                  <a:pt x="242" y="36"/>
                </a:lnTo>
                <a:lnTo>
                  <a:pt x="243" y="30"/>
                </a:lnTo>
                <a:lnTo>
                  <a:pt x="243" y="29"/>
                </a:lnTo>
                <a:lnTo>
                  <a:pt x="242" y="26"/>
                </a:lnTo>
                <a:lnTo>
                  <a:pt x="221" y="16"/>
                </a:lnTo>
                <a:lnTo>
                  <a:pt x="207" y="7"/>
                </a:lnTo>
                <a:lnTo>
                  <a:pt x="198" y="2"/>
                </a:lnTo>
                <a:lnTo>
                  <a:pt x="194" y="0"/>
                </a:lnTo>
                <a:lnTo>
                  <a:pt x="192" y="0"/>
                </a:lnTo>
                <a:lnTo>
                  <a:pt x="185" y="9"/>
                </a:lnTo>
                <a:lnTo>
                  <a:pt x="176" y="20"/>
                </a:lnTo>
                <a:lnTo>
                  <a:pt x="166" y="31"/>
                </a:lnTo>
                <a:lnTo>
                  <a:pt x="158" y="44"/>
                </a:lnTo>
                <a:lnTo>
                  <a:pt x="150" y="43"/>
                </a:lnTo>
                <a:lnTo>
                  <a:pt x="146" y="43"/>
                </a:lnTo>
                <a:lnTo>
                  <a:pt x="141" y="43"/>
                </a:lnTo>
                <a:lnTo>
                  <a:pt x="134" y="44"/>
                </a:lnTo>
                <a:lnTo>
                  <a:pt x="126" y="33"/>
                </a:lnTo>
                <a:lnTo>
                  <a:pt x="114" y="18"/>
                </a:lnTo>
                <a:lnTo>
                  <a:pt x="103" y="5"/>
                </a:lnTo>
                <a:lnTo>
                  <a:pt x="97" y="0"/>
                </a:lnTo>
                <a:lnTo>
                  <a:pt x="94" y="2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4"/>
                </a:lnTo>
                <a:lnTo>
                  <a:pt x="50" y="26"/>
                </a:lnTo>
                <a:lnTo>
                  <a:pt x="49" y="29"/>
                </a:lnTo>
                <a:lnTo>
                  <a:pt x="49" y="30"/>
                </a:lnTo>
                <a:lnTo>
                  <a:pt x="50" y="36"/>
                </a:lnTo>
                <a:lnTo>
                  <a:pt x="53" y="47"/>
                </a:lnTo>
                <a:lnTo>
                  <a:pt x="59" y="63"/>
                </a:lnTo>
                <a:lnTo>
                  <a:pt x="68" y="83"/>
                </a:lnTo>
                <a:lnTo>
                  <a:pt x="62" y="91"/>
                </a:lnTo>
                <a:lnTo>
                  <a:pt x="56" y="102"/>
                </a:lnTo>
                <a:lnTo>
                  <a:pt x="31" y="105"/>
                </a:lnTo>
                <a:lnTo>
                  <a:pt x="14" y="107"/>
                </a:lnTo>
                <a:lnTo>
                  <a:pt x="8" y="110"/>
                </a:lnTo>
                <a:lnTo>
                  <a:pt x="3" y="111"/>
                </a:lnTo>
                <a:lnTo>
                  <a:pt x="1" y="112"/>
                </a:lnTo>
                <a:lnTo>
                  <a:pt x="0" y="114"/>
                </a:lnTo>
                <a:lnTo>
                  <a:pt x="0" y="167"/>
                </a:lnTo>
                <a:lnTo>
                  <a:pt x="1" y="169"/>
                </a:lnTo>
                <a:lnTo>
                  <a:pt x="3" y="170"/>
                </a:lnTo>
                <a:lnTo>
                  <a:pt x="8" y="171"/>
                </a:lnTo>
                <a:lnTo>
                  <a:pt x="14" y="173"/>
                </a:lnTo>
                <a:lnTo>
                  <a:pt x="31" y="175"/>
                </a:lnTo>
                <a:lnTo>
                  <a:pt x="56" y="179"/>
                </a:lnTo>
                <a:lnTo>
                  <a:pt x="62" y="188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5"/>
                </a:lnTo>
                <a:lnTo>
                  <a:pt x="49" y="251"/>
                </a:lnTo>
                <a:lnTo>
                  <a:pt x="49" y="252"/>
                </a:lnTo>
                <a:lnTo>
                  <a:pt x="50" y="253"/>
                </a:lnTo>
                <a:lnTo>
                  <a:pt x="70" y="265"/>
                </a:lnTo>
                <a:lnTo>
                  <a:pt x="85" y="274"/>
                </a:lnTo>
                <a:lnTo>
                  <a:pt x="94" y="279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3"/>
                </a:lnTo>
                <a:lnTo>
                  <a:pt x="126" y="248"/>
                </a:lnTo>
                <a:lnTo>
                  <a:pt x="134" y="237"/>
                </a:lnTo>
                <a:lnTo>
                  <a:pt x="141" y="237"/>
                </a:lnTo>
                <a:lnTo>
                  <a:pt x="146" y="238"/>
                </a:lnTo>
                <a:lnTo>
                  <a:pt x="150" y="237"/>
                </a:lnTo>
                <a:lnTo>
                  <a:pt x="158" y="237"/>
                </a:lnTo>
                <a:lnTo>
                  <a:pt x="165" y="248"/>
                </a:lnTo>
                <a:lnTo>
                  <a:pt x="177" y="263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9"/>
                </a:lnTo>
                <a:lnTo>
                  <a:pt x="206" y="274"/>
                </a:lnTo>
                <a:lnTo>
                  <a:pt x="221" y="265"/>
                </a:lnTo>
                <a:lnTo>
                  <a:pt x="242" y="253"/>
                </a:lnTo>
                <a:lnTo>
                  <a:pt x="243" y="252"/>
                </a:lnTo>
                <a:lnTo>
                  <a:pt x="243" y="251"/>
                </a:lnTo>
                <a:lnTo>
                  <a:pt x="242" y="245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8"/>
                </a:lnTo>
                <a:lnTo>
                  <a:pt x="235" y="179"/>
                </a:lnTo>
                <a:lnTo>
                  <a:pt x="260" y="175"/>
                </a:lnTo>
                <a:lnTo>
                  <a:pt x="278" y="173"/>
                </a:lnTo>
                <a:lnTo>
                  <a:pt x="284" y="171"/>
                </a:lnTo>
                <a:lnTo>
                  <a:pt x="288" y="170"/>
                </a:lnTo>
                <a:lnTo>
                  <a:pt x="292" y="169"/>
                </a:lnTo>
                <a:lnTo>
                  <a:pt x="292" y="167"/>
                </a:lnTo>
                <a:lnTo>
                  <a:pt x="292" y="114"/>
                </a:lnTo>
                <a:lnTo>
                  <a:pt x="292" y="112"/>
                </a:lnTo>
                <a:lnTo>
                  <a:pt x="288" y="111"/>
                </a:lnTo>
                <a:lnTo>
                  <a:pt x="284" y="110"/>
                </a:lnTo>
                <a:lnTo>
                  <a:pt x="278" y="107"/>
                </a:lnTo>
                <a:lnTo>
                  <a:pt x="260" y="105"/>
                </a:lnTo>
                <a:lnTo>
                  <a:pt x="235" y="102"/>
                </a:lnTo>
                <a:close/>
                <a:moveTo>
                  <a:pt x="180" y="174"/>
                </a:moveTo>
                <a:lnTo>
                  <a:pt x="173" y="181"/>
                </a:lnTo>
                <a:lnTo>
                  <a:pt x="164" y="185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5"/>
                </a:lnTo>
                <a:lnTo>
                  <a:pt x="119" y="181"/>
                </a:lnTo>
                <a:lnTo>
                  <a:pt x="111" y="174"/>
                </a:lnTo>
                <a:lnTo>
                  <a:pt x="105" y="167"/>
                </a:lnTo>
                <a:lnTo>
                  <a:pt x="100" y="159"/>
                </a:lnTo>
                <a:lnTo>
                  <a:pt x="98" y="149"/>
                </a:lnTo>
                <a:lnTo>
                  <a:pt x="97" y="140"/>
                </a:lnTo>
                <a:lnTo>
                  <a:pt x="98" y="131"/>
                </a:lnTo>
                <a:lnTo>
                  <a:pt x="100" y="121"/>
                </a:lnTo>
                <a:lnTo>
                  <a:pt x="105" y="114"/>
                </a:lnTo>
                <a:lnTo>
                  <a:pt x="111" y="106"/>
                </a:lnTo>
                <a:lnTo>
                  <a:pt x="119" y="100"/>
                </a:lnTo>
                <a:lnTo>
                  <a:pt x="127" y="96"/>
                </a:lnTo>
                <a:lnTo>
                  <a:pt x="136" y="92"/>
                </a:lnTo>
                <a:lnTo>
                  <a:pt x="146" y="91"/>
                </a:lnTo>
                <a:lnTo>
                  <a:pt x="156" y="92"/>
                </a:lnTo>
                <a:lnTo>
                  <a:pt x="164" y="96"/>
                </a:lnTo>
                <a:lnTo>
                  <a:pt x="173" y="100"/>
                </a:lnTo>
                <a:lnTo>
                  <a:pt x="180" y="106"/>
                </a:lnTo>
                <a:lnTo>
                  <a:pt x="187" y="114"/>
                </a:lnTo>
                <a:lnTo>
                  <a:pt x="191" y="121"/>
                </a:lnTo>
                <a:lnTo>
                  <a:pt x="193" y="131"/>
                </a:lnTo>
                <a:lnTo>
                  <a:pt x="194" y="140"/>
                </a:lnTo>
                <a:lnTo>
                  <a:pt x="193" y="149"/>
                </a:lnTo>
                <a:lnTo>
                  <a:pt x="191" y="159"/>
                </a:lnTo>
                <a:lnTo>
                  <a:pt x="187" y="167"/>
                </a:lnTo>
                <a:lnTo>
                  <a:pt x="180" y="1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68">
            <a:extLst>
              <a:ext uri="{FF2B5EF4-FFF2-40B4-BE49-F238E27FC236}">
                <a16:creationId xmlns:a16="http://schemas.microsoft.com/office/drawing/2014/main" id="{7FECBE7D-4AD9-3CA3-5105-C82644499FF2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348162"/>
            <a:ext cx="157144" cy="150664"/>
          </a:xfrm>
          <a:custGeom>
            <a:avLst/>
            <a:gdLst>
              <a:gd name="T0" fmla="*/ 224 w 292"/>
              <a:gd name="T1" fmla="*/ 82 h 280"/>
              <a:gd name="T2" fmla="*/ 242 w 292"/>
              <a:gd name="T3" fmla="*/ 35 h 280"/>
              <a:gd name="T4" fmla="*/ 242 w 292"/>
              <a:gd name="T5" fmla="*/ 27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3 h 280"/>
              <a:gd name="T12" fmla="*/ 141 w 292"/>
              <a:gd name="T13" fmla="*/ 43 h 280"/>
              <a:gd name="T14" fmla="*/ 114 w 292"/>
              <a:gd name="T15" fmla="*/ 17 h 280"/>
              <a:gd name="T16" fmla="*/ 94 w 292"/>
              <a:gd name="T17" fmla="*/ 1 h 280"/>
              <a:gd name="T18" fmla="*/ 64 w 292"/>
              <a:gd name="T19" fmla="*/ 19 h 280"/>
              <a:gd name="T20" fmla="*/ 49 w 292"/>
              <a:gd name="T21" fmla="*/ 28 h 280"/>
              <a:gd name="T22" fmla="*/ 53 w 292"/>
              <a:gd name="T23" fmla="*/ 47 h 280"/>
              <a:gd name="T24" fmla="*/ 62 w 292"/>
              <a:gd name="T25" fmla="*/ 90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8 h 280"/>
              <a:gd name="T32" fmla="*/ 14 w 292"/>
              <a:gd name="T33" fmla="*/ 172 h 280"/>
              <a:gd name="T34" fmla="*/ 62 w 292"/>
              <a:gd name="T35" fmla="*/ 189 h 280"/>
              <a:gd name="T36" fmla="*/ 53 w 292"/>
              <a:gd name="T37" fmla="*/ 233 h 280"/>
              <a:gd name="T38" fmla="*/ 49 w 292"/>
              <a:gd name="T39" fmla="*/ 251 h 280"/>
              <a:gd name="T40" fmla="*/ 85 w 292"/>
              <a:gd name="T41" fmla="*/ 273 h 280"/>
              <a:gd name="T42" fmla="*/ 99 w 292"/>
              <a:gd name="T43" fmla="*/ 279 h 280"/>
              <a:gd name="T44" fmla="*/ 114 w 292"/>
              <a:gd name="T45" fmla="*/ 262 h 280"/>
              <a:gd name="T46" fmla="*/ 141 w 292"/>
              <a:gd name="T47" fmla="*/ 237 h 280"/>
              <a:gd name="T48" fmla="*/ 158 w 292"/>
              <a:gd name="T49" fmla="*/ 236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0 h 280"/>
              <a:gd name="T58" fmla="*/ 232 w 292"/>
              <a:gd name="T59" fmla="*/ 218 h 280"/>
              <a:gd name="T60" fmla="*/ 235 w 292"/>
              <a:gd name="T61" fmla="*/ 178 h 280"/>
              <a:gd name="T62" fmla="*/ 284 w 292"/>
              <a:gd name="T63" fmla="*/ 170 h 280"/>
              <a:gd name="T64" fmla="*/ 292 w 292"/>
              <a:gd name="T65" fmla="*/ 166 h 280"/>
              <a:gd name="T66" fmla="*/ 288 w 292"/>
              <a:gd name="T67" fmla="*/ 110 h 280"/>
              <a:gd name="T68" fmla="*/ 260 w 292"/>
              <a:gd name="T69" fmla="*/ 104 h 280"/>
              <a:gd name="T70" fmla="*/ 173 w 292"/>
              <a:gd name="T71" fmla="*/ 180 h 280"/>
              <a:gd name="T72" fmla="*/ 146 w 292"/>
              <a:gd name="T73" fmla="*/ 189 h 280"/>
              <a:gd name="T74" fmla="*/ 119 w 292"/>
              <a:gd name="T75" fmla="*/ 180 h 280"/>
              <a:gd name="T76" fmla="*/ 100 w 292"/>
              <a:gd name="T77" fmla="*/ 158 h 280"/>
              <a:gd name="T78" fmla="*/ 98 w 292"/>
              <a:gd name="T79" fmla="*/ 130 h 280"/>
              <a:gd name="T80" fmla="*/ 111 w 292"/>
              <a:gd name="T81" fmla="*/ 106 h 280"/>
              <a:gd name="T82" fmla="*/ 136 w 292"/>
              <a:gd name="T83" fmla="*/ 91 h 280"/>
              <a:gd name="T84" fmla="*/ 164 w 292"/>
              <a:gd name="T85" fmla="*/ 95 h 280"/>
              <a:gd name="T86" fmla="*/ 187 w 292"/>
              <a:gd name="T87" fmla="*/ 113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1"/>
                </a:moveTo>
                <a:lnTo>
                  <a:pt x="230" y="90"/>
                </a:lnTo>
                <a:lnTo>
                  <a:pt x="224" y="82"/>
                </a:lnTo>
                <a:lnTo>
                  <a:pt x="232" y="62"/>
                </a:lnTo>
                <a:lnTo>
                  <a:pt x="239" y="47"/>
                </a:lnTo>
                <a:lnTo>
                  <a:pt x="242" y="35"/>
                </a:lnTo>
                <a:lnTo>
                  <a:pt x="243" y="29"/>
                </a:lnTo>
                <a:lnTo>
                  <a:pt x="243" y="28"/>
                </a:lnTo>
                <a:lnTo>
                  <a:pt x="242" y="27"/>
                </a:lnTo>
                <a:lnTo>
                  <a:pt x="221" y="15"/>
                </a:lnTo>
                <a:lnTo>
                  <a:pt x="207" y="6"/>
                </a:lnTo>
                <a:lnTo>
                  <a:pt x="198" y="2"/>
                </a:lnTo>
                <a:lnTo>
                  <a:pt x="194" y="0"/>
                </a:lnTo>
                <a:lnTo>
                  <a:pt x="192" y="1"/>
                </a:lnTo>
                <a:lnTo>
                  <a:pt x="185" y="9"/>
                </a:lnTo>
                <a:lnTo>
                  <a:pt x="176" y="19"/>
                </a:lnTo>
                <a:lnTo>
                  <a:pt x="166" y="30"/>
                </a:lnTo>
                <a:lnTo>
                  <a:pt x="158" y="43"/>
                </a:lnTo>
                <a:lnTo>
                  <a:pt x="150" y="43"/>
                </a:lnTo>
                <a:lnTo>
                  <a:pt x="146" y="42"/>
                </a:lnTo>
                <a:lnTo>
                  <a:pt x="141" y="43"/>
                </a:lnTo>
                <a:lnTo>
                  <a:pt x="134" y="43"/>
                </a:lnTo>
                <a:lnTo>
                  <a:pt x="126" y="33"/>
                </a:lnTo>
                <a:lnTo>
                  <a:pt x="114" y="17"/>
                </a:lnTo>
                <a:lnTo>
                  <a:pt x="103" y="4"/>
                </a:lnTo>
                <a:lnTo>
                  <a:pt x="97" y="0"/>
                </a:lnTo>
                <a:lnTo>
                  <a:pt x="94" y="1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5"/>
                </a:lnTo>
                <a:lnTo>
                  <a:pt x="50" y="27"/>
                </a:lnTo>
                <a:lnTo>
                  <a:pt x="49" y="28"/>
                </a:lnTo>
                <a:lnTo>
                  <a:pt x="49" y="29"/>
                </a:lnTo>
                <a:lnTo>
                  <a:pt x="50" y="35"/>
                </a:lnTo>
                <a:lnTo>
                  <a:pt x="53" y="47"/>
                </a:lnTo>
                <a:lnTo>
                  <a:pt x="59" y="62"/>
                </a:lnTo>
                <a:lnTo>
                  <a:pt x="68" y="82"/>
                </a:lnTo>
                <a:lnTo>
                  <a:pt x="62" y="90"/>
                </a:lnTo>
                <a:lnTo>
                  <a:pt x="56" y="101"/>
                </a:lnTo>
                <a:lnTo>
                  <a:pt x="31" y="104"/>
                </a:lnTo>
                <a:lnTo>
                  <a:pt x="14" y="107"/>
                </a:lnTo>
                <a:lnTo>
                  <a:pt x="8" y="109"/>
                </a:lnTo>
                <a:lnTo>
                  <a:pt x="3" y="110"/>
                </a:lnTo>
                <a:lnTo>
                  <a:pt x="1" y="112"/>
                </a:lnTo>
                <a:lnTo>
                  <a:pt x="0" y="113"/>
                </a:lnTo>
                <a:lnTo>
                  <a:pt x="0" y="166"/>
                </a:lnTo>
                <a:lnTo>
                  <a:pt x="1" y="168"/>
                </a:lnTo>
                <a:lnTo>
                  <a:pt x="3" y="169"/>
                </a:lnTo>
                <a:lnTo>
                  <a:pt x="8" y="170"/>
                </a:lnTo>
                <a:lnTo>
                  <a:pt x="14" y="172"/>
                </a:lnTo>
                <a:lnTo>
                  <a:pt x="31" y="176"/>
                </a:lnTo>
                <a:lnTo>
                  <a:pt x="56" y="178"/>
                </a:lnTo>
                <a:lnTo>
                  <a:pt x="62" y="189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4"/>
                </a:lnTo>
                <a:lnTo>
                  <a:pt x="49" y="250"/>
                </a:lnTo>
                <a:lnTo>
                  <a:pt x="49" y="251"/>
                </a:lnTo>
                <a:lnTo>
                  <a:pt x="50" y="253"/>
                </a:lnTo>
                <a:lnTo>
                  <a:pt x="70" y="265"/>
                </a:lnTo>
                <a:lnTo>
                  <a:pt x="85" y="273"/>
                </a:lnTo>
                <a:lnTo>
                  <a:pt x="94" y="278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2"/>
                </a:lnTo>
                <a:lnTo>
                  <a:pt x="126" y="247"/>
                </a:lnTo>
                <a:lnTo>
                  <a:pt x="134" y="236"/>
                </a:lnTo>
                <a:lnTo>
                  <a:pt x="141" y="237"/>
                </a:lnTo>
                <a:lnTo>
                  <a:pt x="146" y="237"/>
                </a:lnTo>
                <a:lnTo>
                  <a:pt x="150" y="237"/>
                </a:lnTo>
                <a:lnTo>
                  <a:pt x="158" y="236"/>
                </a:lnTo>
                <a:lnTo>
                  <a:pt x="165" y="247"/>
                </a:lnTo>
                <a:lnTo>
                  <a:pt x="177" y="262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8"/>
                </a:lnTo>
                <a:lnTo>
                  <a:pt x="206" y="273"/>
                </a:lnTo>
                <a:lnTo>
                  <a:pt x="221" y="265"/>
                </a:lnTo>
                <a:lnTo>
                  <a:pt x="242" y="253"/>
                </a:lnTo>
                <a:lnTo>
                  <a:pt x="243" y="251"/>
                </a:lnTo>
                <a:lnTo>
                  <a:pt x="243" y="250"/>
                </a:lnTo>
                <a:lnTo>
                  <a:pt x="242" y="244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9"/>
                </a:lnTo>
                <a:lnTo>
                  <a:pt x="235" y="178"/>
                </a:lnTo>
                <a:lnTo>
                  <a:pt x="260" y="176"/>
                </a:lnTo>
                <a:lnTo>
                  <a:pt x="278" y="172"/>
                </a:lnTo>
                <a:lnTo>
                  <a:pt x="284" y="170"/>
                </a:lnTo>
                <a:lnTo>
                  <a:pt x="288" y="169"/>
                </a:lnTo>
                <a:lnTo>
                  <a:pt x="292" y="168"/>
                </a:lnTo>
                <a:lnTo>
                  <a:pt x="292" y="166"/>
                </a:lnTo>
                <a:lnTo>
                  <a:pt x="292" y="113"/>
                </a:lnTo>
                <a:lnTo>
                  <a:pt x="292" y="112"/>
                </a:lnTo>
                <a:lnTo>
                  <a:pt x="288" y="110"/>
                </a:lnTo>
                <a:lnTo>
                  <a:pt x="284" y="109"/>
                </a:lnTo>
                <a:lnTo>
                  <a:pt x="278" y="107"/>
                </a:lnTo>
                <a:lnTo>
                  <a:pt x="260" y="104"/>
                </a:lnTo>
                <a:lnTo>
                  <a:pt x="235" y="101"/>
                </a:lnTo>
                <a:close/>
                <a:moveTo>
                  <a:pt x="180" y="175"/>
                </a:moveTo>
                <a:lnTo>
                  <a:pt x="173" y="180"/>
                </a:lnTo>
                <a:lnTo>
                  <a:pt x="164" y="184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4"/>
                </a:lnTo>
                <a:lnTo>
                  <a:pt x="119" y="180"/>
                </a:lnTo>
                <a:lnTo>
                  <a:pt x="111" y="175"/>
                </a:lnTo>
                <a:lnTo>
                  <a:pt x="105" y="167"/>
                </a:lnTo>
                <a:lnTo>
                  <a:pt x="100" y="158"/>
                </a:lnTo>
                <a:lnTo>
                  <a:pt x="98" y="150"/>
                </a:lnTo>
                <a:lnTo>
                  <a:pt x="97" y="140"/>
                </a:lnTo>
                <a:lnTo>
                  <a:pt x="98" y="130"/>
                </a:lnTo>
                <a:lnTo>
                  <a:pt x="100" y="122"/>
                </a:lnTo>
                <a:lnTo>
                  <a:pt x="105" y="113"/>
                </a:lnTo>
                <a:lnTo>
                  <a:pt x="111" y="106"/>
                </a:lnTo>
                <a:lnTo>
                  <a:pt x="119" y="99"/>
                </a:lnTo>
                <a:lnTo>
                  <a:pt x="127" y="95"/>
                </a:lnTo>
                <a:lnTo>
                  <a:pt x="136" y="91"/>
                </a:lnTo>
                <a:lnTo>
                  <a:pt x="146" y="91"/>
                </a:lnTo>
                <a:lnTo>
                  <a:pt x="156" y="91"/>
                </a:lnTo>
                <a:lnTo>
                  <a:pt x="164" y="95"/>
                </a:lnTo>
                <a:lnTo>
                  <a:pt x="173" y="99"/>
                </a:lnTo>
                <a:lnTo>
                  <a:pt x="180" y="106"/>
                </a:lnTo>
                <a:lnTo>
                  <a:pt x="187" y="113"/>
                </a:lnTo>
                <a:lnTo>
                  <a:pt x="191" y="122"/>
                </a:lnTo>
                <a:lnTo>
                  <a:pt x="193" y="130"/>
                </a:lnTo>
                <a:lnTo>
                  <a:pt x="194" y="140"/>
                </a:lnTo>
                <a:lnTo>
                  <a:pt x="193" y="150"/>
                </a:lnTo>
                <a:lnTo>
                  <a:pt x="191" y="158"/>
                </a:lnTo>
                <a:lnTo>
                  <a:pt x="187" y="167"/>
                </a:lnTo>
                <a:lnTo>
                  <a:pt x="180" y="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69">
            <a:extLst>
              <a:ext uri="{FF2B5EF4-FFF2-40B4-BE49-F238E27FC236}">
                <a16:creationId xmlns:a16="http://schemas.microsoft.com/office/drawing/2014/main" id="{A62905C8-AE8E-AAED-0C89-FDAA7ADD018E}"/>
              </a:ext>
            </a:extLst>
          </p:cNvPr>
          <p:cNvSpPr>
            <a:spLocks/>
          </p:cNvSpPr>
          <p:nvPr/>
        </p:nvSpPr>
        <p:spPr bwMode="auto">
          <a:xfrm>
            <a:off x="10141082" y="3364363"/>
            <a:ext cx="367749" cy="328868"/>
          </a:xfrm>
          <a:custGeom>
            <a:avLst/>
            <a:gdLst>
              <a:gd name="T0" fmla="*/ 479 w 681"/>
              <a:gd name="T1" fmla="*/ 7 h 609"/>
              <a:gd name="T2" fmla="*/ 472 w 681"/>
              <a:gd name="T3" fmla="*/ 2 h 609"/>
              <a:gd name="T4" fmla="*/ 462 w 681"/>
              <a:gd name="T5" fmla="*/ 0 h 609"/>
              <a:gd name="T6" fmla="*/ 453 w 681"/>
              <a:gd name="T7" fmla="*/ 2 h 609"/>
              <a:gd name="T8" fmla="*/ 446 w 681"/>
              <a:gd name="T9" fmla="*/ 7 h 609"/>
              <a:gd name="T10" fmla="*/ 440 w 681"/>
              <a:gd name="T11" fmla="*/ 15 h 609"/>
              <a:gd name="T12" fmla="*/ 438 w 681"/>
              <a:gd name="T13" fmla="*/ 25 h 609"/>
              <a:gd name="T14" fmla="*/ 353 w 681"/>
              <a:gd name="T15" fmla="*/ 122 h 609"/>
              <a:gd name="T16" fmla="*/ 288 w 681"/>
              <a:gd name="T17" fmla="*/ 124 h 609"/>
              <a:gd name="T18" fmla="*/ 231 w 681"/>
              <a:gd name="T19" fmla="*/ 132 h 609"/>
              <a:gd name="T20" fmla="*/ 179 w 681"/>
              <a:gd name="T21" fmla="*/ 144 h 609"/>
              <a:gd name="T22" fmla="*/ 134 w 681"/>
              <a:gd name="T23" fmla="*/ 161 h 609"/>
              <a:gd name="T24" fmla="*/ 96 w 681"/>
              <a:gd name="T25" fmla="*/ 182 h 609"/>
              <a:gd name="T26" fmla="*/ 64 w 681"/>
              <a:gd name="T27" fmla="*/ 208 h 609"/>
              <a:gd name="T28" fmla="*/ 39 w 681"/>
              <a:gd name="T29" fmla="*/ 240 h 609"/>
              <a:gd name="T30" fmla="*/ 20 w 681"/>
              <a:gd name="T31" fmla="*/ 275 h 609"/>
              <a:gd name="T32" fmla="*/ 12 w 681"/>
              <a:gd name="T33" fmla="*/ 302 h 609"/>
              <a:gd name="T34" fmla="*/ 5 w 681"/>
              <a:gd name="T35" fmla="*/ 332 h 609"/>
              <a:gd name="T36" fmla="*/ 1 w 681"/>
              <a:gd name="T37" fmla="*/ 366 h 609"/>
              <a:gd name="T38" fmla="*/ 0 w 681"/>
              <a:gd name="T39" fmla="*/ 402 h 609"/>
              <a:gd name="T40" fmla="*/ 3 w 681"/>
              <a:gd name="T41" fmla="*/ 436 h 609"/>
              <a:gd name="T42" fmla="*/ 12 w 681"/>
              <a:gd name="T43" fmla="*/ 476 h 609"/>
              <a:gd name="T44" fmla="*/ 27 w 681"/>
              <a:gd name="T45" fmla="*/ 523 h 609"/>
              <a:gd name="T46" fmla="*/ 48 w 681"/>
              <a:gd name="T47" fmla="*/ 573 h 609"/>
              <a:gd name="T48" fmla="*/ 52 w 681"/>
              <a:gd name="T49" fmla="*/ 583 h 609"/>
              <a:gd name="T50" fmla="*/ 57 w 681"/>
              <a:gd name="T51" fmla="*/ 594 h 609"/>
              <a:gd name="T52" fmla="*/ 62 w 681"/>
              <a:gd name="T53" fmla="*/ 602 h 609"/>
              <a:gd name="T54" fmla="*/ 67 w 681"/>
              <a:gd name="T55" fmla="*/ 608 h 609"/>
              <a:gd name="T56" fmla="*/ 73 w 681"/>
              <a:gd name="T57" fmla="*/ 609 h 609"/>
              <a:gd name="T58" fmla="*/ 78 w 681"/>
              <a:gd name="T59" fmla="*/ 608 h 609"/>
              <a:gd name="T60" fmla="*/ 82 w 681"/>
              <a:gd name="T61" fmla="*/ 606 h 609"/>
              <a:gd name="T62" fmla="*/ 85 w 681"/>
              <a:gd name="T63" fmla="*/ 596 h 609"/>
              <a:gd name="T64" fmla="*/ 84 w 681"/>
              <a:gd name="T65" fmla="*/ 585 h 609"/>
              <a:gd name="T66" fmla="*/ 83 w 681"/>
              <a:gd name="T67" fmla="*/ 577 h 609"/>
              <a:gd name="T68" fmla="*/ 82 w 681"/>
              <a:gd name="T69" fmla="*/ 552 h 609"/>
              <a:gd name="T70" fmla="*/ 81 w 681"/>
              <a:gd name="T71" fmla="*/ 530 h 609"/>
              <a:gd name="T72" fmla="*/ 83 w 681"/>
              <a:gd name="T73" fmla="*/ 493 h 609"/>
              <a:gd name="T74" fmla="*/ 88 w 681"/>
              <a:gd name="T75" fmla="*/ 461 h 609"/>
              <a:gd name="T76" fmla="*/ 96 w 681"/>
              <a:gd name="T77" fmla="*/ 433 h 609"/>
              <a:gd name="T78" fmla="*/ 107 w 681"/>
              <a:gd name="T79" fmla="*/ 408 h 609"/>
              <a:gd name="T80" fmla="*/ 120 w 681"/>
              <a:gd name="T81" fmla="*/ 388 h 609"/>
              <a:gd name="T82" fmla="*/ 137 w 681"/>
              <a:gd name="T83" fmla="*/ 370 h 609"/>
              <a:gd name="T84" fmla="*/ 156 w 681"/>
              <a:gd name="T85" fmla="*/ 355 h 609"/>
              <a:gd name="T86" fmla="*/ 177 w 681"/>
              <a:gd name="T87" fmla="*/ 343 h 609"/>
              <a:gd name="T88" fmla="*/ 201 w 681"/>
              <a:gd name="T89" fmla="*/ 335 h 609"/>
              <a:gd name="T90" fmla="*/ 228 w 681"/>
              <a:gd name="T91" fmla="*/ 327 h 609"/>
              <a:gd name="T92" fmla="*/ 257 w 681"/>
              <a:gd name="T93" fmla="*/ 323 h 609"/>
              <a:gd name="T94" fmla="*/ 286 w 681"/>
              <a:gd name="T95" fmla="*/ 320 h 609"/>
              <a:gd name="T96" fmla="*/ 317 w 681"/>
              <a:gd name="T97" fmla="*/ 317 h 609"/>
              <a:gd name="T98" fmla="*/ 353 w 681"/>
              <a:gd name="T99" fmla="*/ 316 h 609"/>
              <a:gd name="T100" fmla="*/ 438 w 681"/>
              <a:gd name="T101" fmla="*/ 415 h 609"/>
              <a:gd name="T102" fmla="*/ 440 w 681"/>
              <a:gd name="T103" fmla="*/ 423 h 609"/>
              <a:gd name="T104" fmla="*/ 446 w 681"/>
              <a:gd name="T105" fmla="*/ 432 h 609"/>
              <a:gd name="T106" fmla="*/ 453 w 681"/>
              <a:gd name="T107" fmla="*/ 437 h 609"/>
              <a:gd name="T108" fmla="*/ 462 w 681"/>
              <a:gd name="T109" fmla="*/ 438 h 609"/>
              <a:gd name="T110" fmla="*/ 472 w 681"/>
              <a:gd name="T111" fmla="*/ 437 h 609"/>
              <a:gd name="T112" fmla="*/ 479 w 681"/>
              <a:gd name="T113" fmla="*/ 432 h 609"/>
              <a:gd name="T114" fmla="*/ 678 w 681"/>
              <a:gd name="T115" fmla="*/ 233 h 609"/>
              <a:gd name="T116" fmla="*/ 681 w 681"/>
              <a:gd name="T117" fmla="*/ 225 h 609"/>
              <a:gd name="T118" fmla="*/ 681 w 681"/>
              <a:gd name="T119" fmla="*/ 215 h 609"/>
              <a:gd name="T120" fmla="*/ 678 w 681"/>
              <a:gd name="T121" fmla="*/ 20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1" h="609">
                <a:moveTo>
                  <a:pt x="675" y="202"/>
                </a:moveTo>
                <a:lnTo>
                  <a:pt x="479" y="7"/>
                </a:lnTo>
                <a:lnTo>
                  <a:pt x="476" y="4"/>
                </a:lnTo>
                <a:lnTo>
                  <a:pt x="472" y="2"/>
                </a:lnTo>
                <a:lnTo>
                  <a:pt x="467" y="1"/>
                </a:lnTo>
                <a:lnTo>
                  <a:pt x="462" y="0"/>
                </a:lnTo>
                <a:lnTo>
                  <a:pt x="458" y="1"/>
                </a:lnTo>
                <a:lnTo>
                  <a:pt x="453" y="2"/>
                </a:lnTo>
                <a:lnTo>
                  <a:pt x="449" y="4"/>
                </a:lnTo>
                <a:lnTo>
                  <a:pt x="446" y="7"/>
                </a:lnTo>
                <a:lnTo>
                  <a:pt x="443" y="12"/>
                </a:lnTo>
                <a:lnTo>
                  <a:pt x="440" y="15"/>
                </a:lnTo>
                <a:lnTo>
                  <a:pt x="438" y="19"/>
                </a:lnTo>
                <a:lnTo>
                  <a:pt x="438" y="25"/>
                </a:lnTo>
                <a:lnTo>
                  <a:pt x="438" y="122"/>
                </a:lnTo>
                <a:lnTo>
                  <a:pt x="353" y="122"/>
                </a:lnTo>
                <a:lnTo>
                  <a:pt x="320" y="123"/>
                </a:lnTo>
                <a:lnTo>
                  <a:pt x="288" y="124"/>
                </a:lnTo>
                <a:lnTo>
                  <a:pt x="259" y="127"/>
                </a:lnTo>
                <a:lnTo>
                  <a:pt x="231" y="132"/>
                </a:lnTo>
                <a:lnTo>
                  <a:pt x="204" y="137"/>
                </a:lnTo>
                <a:lnTo>
                  <a:pt x="179" y="144"/>
                </a:lnTo>
                <a:lnTo>
                  <a:pt x="155" y="151"/>
                </a:lnTo>
                <a:lnTo>
                  <a:pt x="134" y="161"/>
                </a:lnTo>
                <a:lnTo>
                  <a:pt x="114" y="171"/>
                </a:lnTo>
                <a:lnTo>
                  <a:pt x="96" y="182"/>
                </a:lnTo>
                <a:lnTo>
                  <a:pt x="79" y="194"/>
                </a:lnTo>
                <a:lnTo>
                  <a:pt x="64" y="208"/>
                </a:lnTo>
                <a:lnTo>
                  <a:pt x="51" y="223"/>
                </a:lnTo>
                <a:lnTo>
                  <a:pt x="39" y="240"/>
                </a:lnTo>
                <a:lnTo>
                  <a:pt x="29" y="257"/>
                </a:lnTo>
                <a:lnTo>
                  <a:pt x="20" y="275"/>
                </a:lnTo>
                <a:lnTo>
                  <a:pt x="15" y="288"/>
                </a:lnTo>
                <a:lnTo>
                  <a:pt x="12" y="302"/>
                </a:lnTo>
                <a:lnTo>
                  <a:pt x="7" y="317"/>
                </a:lnTo>
                <a:lnTo>
                  <a:pt x="5" y="332"/>
                </a:lnTo>
                <a:lnTo>
                  <a:pt x="3" y="349"/>
                </a:lnTo>
                <a:lnTo>
                  <a:pt x="1" y="366"/>
                </a:lnTo>
                <a:lnTo>
                  <a:pt x="0" y="383"/>
                </a:lnTo>
                <a:lnTo>
                  <a:pt x="0" y="402"/>
                </a:lnTo>
                <a:lnTo>
                  <a:pt x="1" y="419"/>
                </a:lnTo>
                <a:lnTo>
                  <a:pt x="3" y="436"/>
                </a:lnTo>
                <a:lnTo>
                  <a:pt x="6" y="456"/>
                </a:lnTo>
                <a:lnTo>
                  <a:pt x="12" y="476"/>
                </a:lnTo>
                <a:lnTo>
                  <a:pt x="18" y="499"/>
                </a:lnTo>
                <a:lnTo>
                  <a:pt x="27" y="523"/>
                </a:lnTo>
                <a:lnTo>
                  <a:pt x="37" y="547"/>
                </a:lnTo>
                <a:lnTo>
                  <a:pt x="48" y="573"/>
                </a:lnTo>
                <a:lnTo>
                  <a:pt x="50" y="578"/>
                </a:lnTo>
                <a:lnTo>
                  <a:pt x="52" y="583"/>
                </a:lnTo>
                <a:lnTo>
                  <a:pt x="55" y="588"/>
                </a:lnTo>
                <a:lnTo>
                  <a:pt x="57" y="594"/>
                </a:lnTo>
                <a:lnTo>
                  <a:pt x="59" y="599"/>
                </a:lnTo>
                <a:lnTo>
                  <a:pt x="62" y="602"/>
                </a:lnTo>
                <a:lnTo>
                  <a:pt x="65" y="606"/>
                </a:lnTo>
                <a:lnTo>
                  <a:pt x="67" y="608"/>
                </a:lnTo>
                <a:lnTo>
                  <a:pt x="70" y="609"/>
                </a:lnTo>
                <a:lnTo>
                  <a:pt x="73" y="609"/>
                </a:lnTo>
                <a:lnTo>
                  <a:pt x="75" y="609"/>
                </a:lnTo>
                <a:lnTo>
                  <a:pt x="78" y="608"/>
                </a:lnTo>
                <a:lnTo>
                  <a:pt x="80" y="607"/>
                </a:lnTo>
                <a:lnTo>
                  <a:pt x="82" y="606"/>
                </a:lnTo>
                <a:lnTo>
                  <a:pt x="84" y="601"/>
                </a:lnTo>
                <a:lnTo>
                  <a:pt x="85" y="596"/>
                </a:lnTo>
                <a:lnTo>
                  <a:pt x="85" y="592"/>
                </a:lnTo>
                <a:lnTo>
                  <a:pt x="84" y="585"/>
                </a:lnTo>
                <a:lnTo>
                  <a:pt x="83" y="580"/>
                </a:lnTo>
                <a:lnTo>
                  <a:pt x="83" y="577"/>
                </a:lnTo>
                <a:lnTo>
                  <a:pt x="82" y="564"/>
                </a:lnTo>
                <a:lnTo>
                  <a:pt x="82" y="552"/>
                </a:lnTo>
                <a:lnTo>
                  <a:pt x="82" y="541"/>
                </a:lnTo>
                <a:lnTo>
                  <a:pt x="81" y="530"/>
                </a:lnTo>
                <a:lnTo>
                  <a:pt x="82" y="511"/>
                </a:lnTo>
                <a:lnTo>
                  <a:pt x="83" y="493"/>
                </a:lnTo>
                <a:lnTo>
                  <a:pt x="85" y="477"/>
                </a:lnTo>
                <a:lnTo>
                  <a:pt x="88" y="461"/>
                </a:lnTo>
                <a:lnTo>
                  <a:pt x="92" y="446"/>
                </a:lnTo>
                <a:lnTo>
                  <a:pt x="96" y="433"/>
                </a:lnTo>
                <a:lnTo>
                  <a:pt x="101" y="420"/>
                </a:lnTo>
                <a:lnTo>
                  <a:pt x="107" y="408"/>
                </a:lnTo>
                <a:lnTo>
                  <a:pt x="113" y="397"/>
                </a:lnTo>
                <a:lnTo>
                  <a:pt x="120" y="388"/>
                </a:lnTo>
                <a:lnTo>
                  <a:pt x="128" y="378"/>
                </a:lnTo>
                <a:lnTo>
                  <a:pt x="137" y="370"/>
                </a:lnTo>
                <a:lnTo>
                  <a:pt x="147" y="363"/>
                </a:lnTo>
                <a:lnTo>
                  <a:pt x="156" y="355"/>
                </a:lnTo>
                <a:lnTo>
                  <a:pt x="166" y="349"/>
                </a:lnTo>
                <a:lnTo>
                  <a:pt x="177" y="343"/>
                </a:lnTo>
                <a:lnTo>
                  <a:pt x="188" y="339"/>
                </a:lnTo>
                <a:lnTo>
                  <a:pt x="201" y="335"/>
                </a:lnTo>
                <a:lnTo>
                  <a:pt x="214" y="330"/>
                </a:lnTo>
                <a:lnTo>
                  <a:pt x="228" y="327"/>
                </a:lnTo>
                <a:lnTo>
                  <a:pt x="242" y="325"/>
                </a:lnTo>
                <a:lnTo>
                  <a:pt x="257" y="323"/>
                </a:lnTo>
                <a:lnTo>
                  <a:pt x="272" y="321"/>
                </a:lnTo>
                <a:lnTo>
                  <a:pt x="286" y="320"/>
                </a:lnTo>
                <a:lnTo>
                  <a:pt x="301" y="318"/>
                </a:lnTo>
                <a:lnTo>
                  <a:pt x="317" y="317"/>
                </a:lnTo>
                <a:lnTo>
                  <a:pt x="335" y="317"/>
                </a:lnTo>
                <a:lnTo>
                  <a:pt x="353" y="316"/>
                </a:lnTo>
                <a:lnTo>
                  <a:pt x="438" y="316"/>
                </a:lnTo>
                <a:lnTo>
                  <a:pt x="438" y="415"/>
                </a:lnTo>
                <a:lnTo>
                  <a:pt x="438" y="419"/>
                </a:lnTo>
                <a:lnTo>
                  <a:pt x="440" y="423"/>
                </a:lnTo>
                <a:lnTo>
                  <a:pt x="443" y="428"/>
                </a:lnTo>
                <a:lnTo>
                  <a:pt x="446" y="432"/>
                </a:lnTo>
                <a:lnTo>
                  <a:pt x="449" y="434"/>
                </a:lnTo>
                <a:lnTo>
                  <a:pt x="453" y="437"/>
                </a:lnTo>
                <a:lnTo>
                  <a:pt x="458" y="438"/>
                </a:lnTo>
                <a:lnTo>
                  <a:pt x="462" y="438"/>
                </a:lnTo>
                <a:lnTo>
                  <a:pt x="467" y="438"/>
                </a:lnTo>
                <a:lnTo>
                  <a:pt x="472" y="437"/>
                </a:lnTo>
                <a:lnTo>
                  <a:pt x="476" y="434"/>
                </a:lnTo>
                <a:lnTo>
                  <a:pt x="479" y="432"/>
                </a:lnTo>
                <a:lnTo>
                  <a:pt x="675" y="236"/>
                </a:lnTo>
                <a:lnTo>
                  <a:pt x="678" y="233"/>
                </a:lnTo>
                <a:lnTo>
                  <a:pt x="680" y="229"/>
                </a:lnTo>
                <a:lnTo>
                  <a:pt x="681" y="225"/>
                </a:lnTo>
                <a:lnTo>
                  <a:pt x="681" y="219"/>
                </a:lnTo>
                <a:lnTo>
                  <a:pt x="681" y="215"/>
                </a:lnTo>
                <a:lnTo>
                  <a:pt x="680" y="210"/>
                </a:lnTo>
                <a:lnTo>
                  <a:pt x="678" y="206"/>
                </a:lnTo>
                <a:lnTo>
                  <a:pt x="675" y="2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88">
            <a:extLst>
              <a:ext uri="{FF2B5EF4-FFF2-40B4-BE49-F238E27FC236}">
                <a16:creationId xmlns:a16="http://schemas.microsoft.com/office/drawing/2014/main" id="{2EA7FB41-3A5E-F1B7-931A-D21BEBE4F78D}"/>
              </a:ext>
            </a:extLst>
          </p:cNvPr>
          <p:cNvSpPr>
            <a:spLocks noEditPoints="1"/>
          </p:cNvSpPr>
          <p:nvPr/>
        </p:nvSpPr>
        <p:spPr bwMode="auto">
          <a:xfrm>
            <a:off x="9395863" y="2646687"/>
            <a:ext cx="335349" cy="335348"/>
          </a:xfrm>
          <a:custGeom>
            <a:avLst/>
            <a:gdLst>
              <a:gd name="T0" fmla="*/ 613 w 622"/>
              <a:gd name="T1" fmla="*/ 1 h 621"/>
              <a:gd name="T2" fmla="*/ 609 w 622"/>
              <a:gd name="T3" fmla="*/ 0 h 621"/>
              <a:gd name="T4" fmla="*/ 561 w 622"/>
              <a:gd name="T5" fmla="*/ 1 h 621"/>
              <a:gd name="T6" fmla="*/ 518 w 622"/>
              <a:gd name="T7" fmla="*/ 6 h 621"/>
              <a:gd name="T8" fmla="*/ 479 w 622"/>
              <a:gd name="T9" fmla="*/ 15 h 621"/>
              <a:gd name="T10" fmla="*/ 444 w 622"/>
              <a:gd name="T11" fmla="*/ 27 h 621"/>
              <a:gd name="T12" fmla="*/ 412 w 622"/>
              <a:gd name="T13" fmla="*/ 43 h 621"/>
              <a:gd name="T14" fmla="*/ 378 w 622"/>
              <a:gd name="T15" fmla="*/ 64 h 621"/>
              <a:gd name="T16" fmla="*/ 344 w 622"/>
              <a:gd name="T17" fmla="*/ 91 h 621"/>
              <a:gd name="T18" fmla="*/ 308 w 622"/>
              <a:gd name="T19" fmla="*/ 125 h 621"/>
              <a:gd name="T20" fmla="*/ 276 w 622"/>
              <a:gd name="T21" fmla="*/ 158 h 621"/>
              <a:gd name="T22" fmla="*/ 241 w 622"/>
              <a:gd name="T23" fmla="*/ 198 h 621"/>
              <a:gd name="T24" fmla="*/ 95 w 622"/>
              <a:gd name="T25" fmla="*/ 207 h 621"/>
              <a:gd name="T26" fmla="*/ 89 w 622"/>
              <a:gd name="T27" fmla="*/ 210 h 621"/>
              <a:gd name="T28" fmla="*/ 2 w 622"/>
              <a:gd name="T29" fmla="*/ 358 h 621"/>
              <a:gd name="T30" fmla="*/ 0 w 622"/>
              <a:gd name="T31" fmla="*/ 365 h 621"/>
              <a:gd name="T32" fmla="*/ 4 w 622"/>
              <a:gd name="T33" fmla="*/ 373 h 621"/>
              <a:gd name="T34" fmla="*/ 32 w 622"/>
              <a:gd name="T35" fmla="*/ 400 h 621"/>
              <a:gd name="T36" fmla="*/ 38 w 622"/>
              <a:gd name="T37" fmla="*/ 401 h 621"/>
              <a:gd name="T38" fmla="*/ 145 w 622"/>
              <a:gd name="T39" fmla="*/ 369 h 621"/>
              <a:gd name="T40" fmla="*/ 220 w 622"/>
              <a:gd name="T41" fmla="*/ 581 h 621"/>
              <a:gd name="T42" fmla="*/ 220 w 622"/>
              <a:gd name="T43" fmla="*/ 587 h 621"/>
              <a:gd name="T44" fmla="*/ 223 w 622"/>
              <a:gd name="T45" fmla="*/ 592 h 621"/>
              <a:gd name="T46" fmla="*/ 251 w 622"/>
              <a:gd name="T47" fmla="*/ 619 h 621"/>
              <a:gd name="T48" fmla="*/ 260 w 622"/>
              <a:gd name="T49" fmla="*/ 619 h 621"/>
              <a:gd name="T50" fmla="*/ 408 w 622"/>
              <a:gd name="T51" fmla="*/ 533 h 621"/>
              <a:gd name="T52" fmla="*/ 412 w 622"/>
              <a:gd name="T53" fmla="*/ 529 h 621"/>
              <a:gd name="T54" fmla="*/ 414 w 622"/>
              <a:gd name="T55" fmla="*/ 523 h 621"/>
              <a:gd name="T56" fmla="*/ 443 w 622"/>
              <a:gd name="T57" fmla="*/ 361 h 621"/>
              <a:gd name="T58" fmla="*/ 480 w 622"/>
              <a:gd name="T59" fmla="*/ 328 h 621"/>
              <a:gd name="T60" fmla="*/ 513 w 622"/>
              <a:gd name="T61" fmla="*/ 296 h 621"/>
              <a:gd name="T62" fmla="*/ 542 w 622"/>
              <a:gd name="T63" fmla="*/ 261 h 621"/>
              <a:gd name="T64" fmla="*/ 565 w 622"/>
              <a:gd name="T65" fmla="*/ 227 h 621"/>
              <a:gd name="T66" fmla="*/ 585 w 622"/>
              <a:gd name="T67" fmla="*/ 193 h 621"/>
              <a:gd name="T68" fmla="*/ 599 w 622"/>
              <a:gd name="T69" fmla="*/ 157 h 621"/>
              <a:gd name="T70" fmla="*/ 610 w 622"/>
              <a:gd name="T71" fmla="*/ 120 h 621"/>
              <a:gd name="T72" fmla="*/ 617 w 622"/>
              <a:gd name="T73" fmla="*/ 80 h 621"/>
              <a:gd name="T74" fmla="*/ 621 w 622"/>
              <a:gd name="T75" fmla="*/ 35 h 621"/>
              <a:gd name="T76" fmla="*/ 621 w 622"/>
              <a:gd name="T77" fmla="*/ 7 h 621"/>
              <a:gd name="T78" fmla="*/ 525 w 622"/>
              <a:gd name="T79" fmla="*/ 147 h 621"/>
              <a:gd name="T80" fmla="*/ 514 w 622"/>
              <a:gd name="T81" fmla="*/ 155 h 621"/>
              <a:gd name="T82" fmla="*/ 500 w 622"/>
              <a:gd name="T83" fmla="*/ 157 h 621"/>
              <a:gd name="T84" fmla="*/ 486 w 622"/>
              <a:gd name="T85" fmla="*/ 155 h 621"/>
              <a:gd name="T86" fmla="*/ 474 w 622"/>
              <a:gd name="T87" fmla="*/ 147 h 621"/>
              <a:gd name="T88" fmla="*/ 466 w 622"/>
              <a:gd name="T89" fmla="*/ 136 h 621"/>
              <a:gd name="T90" fmla="*/ 463 w 622"/>
              <a:gd name="T91" fmla="*/ 122 h 621"/>
              <a:gd name="T92" fmla="*/ 466 w 622"/>
              <a:gd name="T93" fmla="*/ 107 h 621"/>
              <a:gd name="T94" fmla="*/ 474 w 622"/>
              <a:gd name="T95" fmla="*/ 96 h 621"/>
              <a:gd name="T96" fmla="*/ 486 w 622"/>
              <a:gd name="T97" fmla="*/ 87 h 621"/>
              <a:gd name="T98" fmla="*/ 500 w 622"/>
              <a:gd name="T99" fmla="*/ 85 h 621"/>
              <a:gd name="T100" fmla="*/ 514 w 622"/>
              <a:gd name="T101" fmla="*/ 87 h 621"/>
              <a:gd name="T102" fmla="*/ 525 w 622"/>
              <a:gd name="T103" fmla="*/ 96 h 621"/>
              <a:gd name="T104" fmla="*/ 533 w 622"/>
              <a:gd name="T105" fmla="*/ 107 h 621"/>
              <a:gd name="T106" fmla="*/ 536 w 622"/>
              <a:gd name="T107" fmla="*/ 122 h 621"/>
              <a:gd name="T108" fmla="*/ 533 w 622"/>
              <a:gd name="T109" fmla="*/ 136 h 621"/>
              <a:gd name="T110" fmla="*/ 525 w 622"/>
              <a:gd name="T111" fmla="*/ 147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2" h="621">
                <a:moveTo>
                  <a:pt x="617" y="3"/>
                </a:moveTo>
                <a:lnTo>
                  <a:pt x="613" y="1"/>
                </a:lnTo>
                <a:lnTo>
                  <a:pt x="609" y="0"/>
                </a:lnTo>
                <a:lnTo>
                  <a:pt x="609" y="0"/>
                </a:lnTo>
                <a:lnTo>
                  <a:pt x="584" y="0"/>
                </a:lnTo>
                <a:lnTo>
                  <a:pt x="561" y="1"/>
                </a:lnTo>
                <a:lnTo>
                  <a:pt x="538" y="3"/>
                </a:lnTo>
                <a:lnTo>
                  <a:pt x="518" y="6"/>
                </a:lnTo>
                <a:lnTo>
                  <a:pt x="497" y="10"/>
                </a:lnTo>
                <a:lnTo>
                  <a:pt x="479" y="15"/>
                </a:lnTo>
                <a:lnTo>
                  <a:pt x="461" y="20"/>
                </a:lnTo>
                <a:lnTo>
                  <a:pt x="444" y="27"/>
                </a:lnTo>
                <a:lnTo>
                  <a:pt x="428" y="34"/>
                </a:lnTo>
                <a:lnTo>
                  <a:pt x="412" y="43"/>
                </a:lnTo>
                <a:lnTo>
                  <a:pt x="395" y="53"/>
                </a:lnTo>
                <a:lnTo>
                  <a:pt x="378" y="64"/>
                </a:lnTo>
                <a:lnTo>
                  <a:pt x="361" y="77"/>
                </a:lnTo>
                <a:lnTo>
                  <a:pt x="344" y="91"/>
                </a:lnTo>
                <a:lnTo>
                  <a:pt x="326" y="108"/>
                </a:lnTo>
                <a:lnTo>
                  <a:pt x="308" y="125"/>
                </a:lnTo>
                <a:lnTo>
                  <a:pt x="292" y="141"/>
                </a:lnTo>
                <a:lnTo>
                  <a:pt x="276" y="158"/>
                </a:lnTo>
                <a:lnTo>
                  <a:pt x="259" y="178"/>
                </a:lnTo>
                <a:lnTo>
                  <a:pt x="241" y="198"/>
                </a:lnTo>
                <a:lnTo>
                  <a:pt x="97" y="206"/>
                </a:lnTo>
                <a:lnTo>
                  <a:pt x="95" y="207"/>
                </a:lnTo>
                <a:lnTo>
                  <a:pt x="91" y="208"/>
                </a:lnTo>
                <a:lnTo>
                  <a:pt x="89" y="210"/>
                </a:lnTo>
                <a:lnTo>
                  <a:pt x="87" y="212"/>
                </a:lnTo>
                <a:lnTo>
                  <a:pt x="2" y="358"/>
                </a:lnTo>
                <a:lnTo>
                  <a:pt x="1" y="361"/>
                </a:lnTo>
                <a:lnTo>
                  <a:pt x="0" y="365"/>
                </a:lnTo>
                <a:lnTo>
                  <a:pt x="1" y="369"/>
                </a:lnTo>
                <a:lnTo>
                  <a:pt x="4" y="373"/>
                </a:lnTo>
                <a:lnTo>
                  <a:pt x="29" y="398"/>
                </a:lnTo>
                <a:lnTo>
                  <a:pt x="32" y="400"/>
                </a:lnTo>
                <a:lnTo>
                  <a:pt x="37" y="401"/>
                </a:lnTo>
                <a:lnTo>
                  <a:pt x="38" y="401"/>
                </a:lnTo>
                <a:lnTo>
                  <a:pt x="41" y="400"/>
                </a:lnTo>
                <a:lnTo>
                  <a:pt x="145" y="369"/>
                </a:lnTo>
                <a:lnTo>
                  <a:pt x="252" y="476"/>
                </a:lnTo>
                <a:lnTo>
                  <a:pt x="220" y="581"/>
                </a:lnTo>
                <a:lnTo>
                  <a:pt x="220" y="584"/>
                </a:lnTo>
                <a:lnTo>
                  <a:pt x="220" y="587"/>
                </a:lnTo>
                <a:lnTo>
                  <a:pt x="221" y="590"/>
                </a:lnTo>
                <a:lnTo>
                  <a:pt x="223" y="592"/>
                </a:lnTo>
                <a:lnTo>
                  <a:pt x="247" y="617"/>
                </a:lnTo>
                <a:lnTo>
                  <a:pt x="251" y="619"/>
                </a:lnTo>
                <a:lnTo>
                  <a:pt x="257" y="621"/>
                </a:lnTo>
                <a:lnTo>
                  <a:pt x="260" y="619"/>
                </a:lnTo>
                <a:lnTo>
                  <a:pt x="262" y="618"/>
                </a:lnTo>
                <a:lnTo>
                  <a:pt x="408" y="533"/>
                </a:lnTo>
                <a:lnTo>
                  <a:pt x="411" y="532"/>
                </a:lnTo>
                <a:lnTo>
                  <a:pt x="412" y="529"/>
                </a:lnTo>
                <a:lnTo>
                  <a:pt x="413" y="527"/>
                </a:lnTo>
                <a:lnTo>
                  <a:pt x="414" y="523"/>
                </a:lnTo>
                <a:lnTo>
                  <a:pt x="422" y="380"/>
                </a:lnTo>
                <a:lnTo>
                  <a:pt x="443" y="361"/>
                </a:lnTo>
                <a:lnTo>
                  <a:pt x="462" y="344"/>
                </a:lnTo>
                <a:lnTo>
                  <a:pt x="480" y="328"/>
                </a:lnTo>
                <a:lnTo>
                  <a:pt x="496" y="313"/>
                </a:lnTo>
                <a:lnTo>
                  <a:pt x="513" y="296"/>
                </a:lnTo>
                <a:lnTo>
                  <a:pt x="528" y="278"/>
                </a:lnTo>
                <a:lnTo>
                  <a:pt x="542" y="261"/>
                </a:lnTo>
                <a:lnTo>
                  <a:pt x="555" y="244"/>
                </a:lnTo>
                <a:lnTo>
                  <a:pt x="565" y="227"/>
                </a:lnTo>
                <a:lnTo>
                  <a:pt x="576" y="210"/>
                </a:lnTo>
                <a:lnTo>
                  <a:pt x="585" y="193"/>
                </a:lnTo>
                <a:lnTo>
                  <a:pt x="592" y="176"/>
                </a:lnTo>
                <a:lnTo>
                  <a:pt x="599" y="157"/>
                </a:lnTo>
                <a:lnTo>
                  <a:pt x="605" y="139"/>
                </a:lnTo>
                <a:lnTo>
                  <a:pt x="610" y="120"/>
                </a:lnTo>
                <a:lnTo>
                  <a:pt x="614" y="100"/>
                </a:lnTo>
                <a:lnTo>
                  <a:pt x="617" y="80"/>
                </a:lnTo>
                <a:lnTo>
                  <a:pt x="619" y="57"/>
                </a:lnTo>
                <a:lnTo>
                  <a:pt x="621" y="35"/>
                </a:lnTo>
                <a:lnTo>
                  <a:pt x="622" y="12"/>
                </a:lnTo>
                <a:lnTo>
                  <a:pt x="621" y="7"/>
                </a:lnTo>
                <a:lnTo>
                  <a:pt x="617" y="3"/>
                </a:lnTo>
                <a:close/>
                <a:moveTo>
                  <a:pt x="525" y="147"/>
                </a:moveTo>
                <a:lnTo>
                  <a:pt x="520" y="152"/>
                </a:lnTo>
                <a:lnTo>
                  <a:pt x="514" y="155"/>
                </a:lnTo>
                <a:lnTo>
                  <a:pt x="507" y="157"/>
                </a:lnTo>
                <a:lnTo>
                  <a:pt x="500" y="157"/>
                </a:lnTo>
                <a:lnTo>
                  <a:pt x="492" y="157"/>
                </a:lnTo>
                <a:lnTo>
                  <a:pt x="486" y="155"/>
                </a:lnTo>
                <a:lnTo>
                  <a:pt x="479" y="152"/>
                </a:lnTo>
                <a:lnTo>
                  <a:pt x="474" y="147"/>
                </a:lnTo>
                <a:lnTo>
                  <a:pt x="469" y="141"/>
                </a:lnTo>
                <a:lnTo>
                  <a:pt x="466" y="136"/>
                </a:lnTo>
                <a:lnTo>
                  <a:pt x="464" y="128"/>
                </a:lnTo>
                <a:lnTo>
                  <a:pt x="463" y="122"/>
                </a:lnTo>
                <a:lnTo>
                  <a:pt x="464" y="114"/>
                </a:lnTo>
                <a:lnTo>
                  <a:pt x="466" y="107"/>
                </a:lnTo>
                <a:lnTo>
                  <a:pt x="469" y="101"/>
                </a:lnTo>
                <a:lnTo>
                  <a:pt x="474" y="96"/>
                </a:lnTo>
                <a:lnTo>
                  <a:pt x="479" y="90"/>
                </a:lnTo>
                <a:lnTo>
                  <a:pt x="486" y="87"/>
                </a:lnTo>
                <a:lnTo>
                  <a:pt x="492" y="85"/>
                </a:lnTo>
                <a:lnTo>
                  <a:pt x="500" y="85"/>
                </a:lnTo>
                <a:lnTo>
                  <a:pt x="507" y="85"/>
                </a:lnTo>
                <a:lnTo>
                  <a:pt x="514" y="87"/>
                </a:lnTo>
                <a:lnTo>
                  <a:pt x="520" y="90"/>
                </a:lnTo>
                <a:lnTo>
                  <a:pt x="525" y="96"/>
                </a:lnTo>
                <a:lnTo>
                  <a:pt x="530" y="101"/>
                </a:lnTo>
                <a:lnTo>
                  <a:pt x="533" y="107"/>
                </a:lnTo>
                <a:lnTo>
                  <a:pt x="535" y="114"/>
                </a:lnTo>
                <a:lnTo>
                  <a:pt x="536" y="122"/>
                </a:lnTo>
                <a:lnTo>
                  <a:pt x="535" y="128"/>
                </a:lnTo>
                <a:lnTo>
                  <a:pt x="533" y="136"/>
                </a:lnTo>
                <a:lnTo>
                  <a:pt x="530" y="141"/>
                </a:lnTo>
                <a:lnTo>
                  <a:pt x="525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93">
            <a:extLst>
              <a:ext uri="{FF2B5EF4-FFF2-40B4-BE49-F238E27FC236}">
                <a16:creationId xmlns:a16="http://schemas.microsoft.com/office/drawing/2014/main" id="{6087DCFE-B086-0834-DC19-B6A1484ACF14}"/>
              </a:ext>
            </a:extLst>
          </p:cNvPr>
          <p:cNvSpPr>
            <a:spLocks/>
          </p:cNvSpPr>
          <p:nvPr/>
        </p:nvSpPr>
        <p:spPr bwMode="auto">
          <a:xfrm>
            <a:off x="10220462" y="2669367"/>
            <a:ext cx="210605" cy="118263"/>
          </a:xfrm>
          <a:custGeom>
            <a:avLst/>
            <a:gdLst>
              <a:gd name="T0" fmla="*/ 24 w 390"/>
              <a:gd name="T1" fmla="*/ 219 h 219"/>
              <a:gd name="T2" fmla="*/ 366 w 390"/>
              <a:gd name="T3" fmla="*/ 219 h 219"/>
              <a:gd name="T4" fmla="*/ 370 w 390"/>
              <a:gd name="T5" fmla="*/ 219 h 219"/>
              <a:gd name="T6" fmla="*/ 374 w 390"/>
              <a:gd name="T7" fmla="*/ 217 h 219"/>
              <a:gd name="T8" fmla="*/ 379 w 390"/>
              <a:gd name="T9" fmla="*/ 215 h 219"/>
              <a:gd name="T10" fmla="*/ 382 w 390"/>
              <a:gd name="T11" fmla="*/ 211 h 219"/>
              <a:gd name="T12" fmla="*/ 385 w 390"/>
              <a:gd name="T13" fmla="*/ 208 h 219"/>
              <a:gd name="T14" fmla="*/ 387 w 390"/>
              <a:gd name="T15" fmla="*/ 204 h 219"/>
              <a:gd name="T16" fmla="*/ 390 w 390"/>
              <a:gd name="T17" fmla="*/ 200 h 219"/>
              <a:gd name="T18" fmla="*/ 390 w 390"/>
              <a:gd name="T19" fmla="*/ 195 h 219"/>
              <a:gd name="T20" fmla="*/ 390 w 390"/>
              <a:gd name="T21" fmla="*/ 190 h 219"/>
              <a:gd name="T22" fmla="*/ 387 w 390"/>
              <a:gd name="T23" fmla="*/ 185 h 219"/>
              <a:gd name="T24" fmla="*/ 385 w 390"/>
              <a:gd name="T25" fmla="*/ 181 h 219"/>
              <a:gd name="T26" fmla="*/ 382 w 390"/>
              <a:gd name="T27" fmla="*/ 178 h 219"/>
              <a:gd name="T28" fmla="*/ 212 w 390"/>
              <a:gd name="T29" fmla="*/ 7 h 219"/>
              <a:gd name="T30" fmla="*/ 208 w 390"/>
              <a:gd name="T31" fmla="*/ 4 h 219"/>
              <a:gd name="T32" fmla="*/ 204 w 390"/>
              <a:gd name="T33" fmla="*/ 2 h 219"/>
              <a:gd name="T34" fmla="*/ 199 w 390"/>
              <a:gd name="T35" fmla="*/ 1 h 219"/>
              <a:gd name="T36" fmla="*/ 195 w 390"/>
              <a:gd name="T37" fmla="*/ 0 h 219"/>
              <a:gd name="T38" fmla="*/ 190 w 390"/>
              <a:gd name="T39" fmla="*/ 1 h 219"/>
              <a:gd name="T40" fmla="*/ 185 w 390"/>
              <a:gd name="T41" fmla="*/ 2 h 219"/>
              <a:gd name="T42" fmla="*/ 181 w 390"/>
              <a:gd name="T43" fmla="*/ 4 h 219"/>
              <a:gd name="T44" fmla="*/ 178 w 390"/>
              <a:gd name="T45" fmla="*/ 7 h 219"/>
              <a:gd name="T46" fmla="*/ 7 w 390"/>
              <a:gd name="T47" fmla="*/ 178 h 219"/>
              <a:gd name="T48" fmla="*/ 4 w 390"/>
              <a:gd name="T49" fmla="*/ 181 h 219"/>
              <a:gd name="T50" fmla="*/ 2 w 390"/>
              <a:gd name="T51" fmla="*/ 185 h 219"/>
              <a:gd name="T52" fmla="*/ 1 w 390"/>
              <a:gd name="T53" fmla="*/ 190 h 219"/>
              <a:gd name="T54" fmla="*/ 0 w 390"/>
              <a:gd name="T55" fmla="*/ 195 h 219"/>
              <a:gd name="T56" fmla="*/ 1 w 390"/>
              <a:gd name="T57" fmla="*/ 200 h 219"/>
              <a:gd name="T58" fmla="*/ 2 w 390"/>
              <a:gd name="T59" fmla="*/ 204 h 219"/>
              <a:gd name="T60" fmla="*/ 4 w 390"/>
              <a:gd name="T61" fmla="*/ 208 h 219"/>
              <a:gd name="T62" fmla="*/ 7 w 390"/>
              <a:gd name="T63" fmla="*/ 211 h 219"/>
              <a:gd name="T64" fmla="*/ 12 w 390"/>
              <a:gd name="T65" fmla="*/ 215 h 219"/>
              <a:gd name="T66" fmla="*/ 15 w 390"/>
              <a:gd name="T67" fmla="*/ 217 h 219"/>
              <a:gd name="T68" fmla="*/ 19 w 390"/>
              <a:gd name="T69" fmla="*/ 219 h 219"/>
              <a:gd name="T70" fmla="*/ 24 w 390"/>
              <a:gd name="T71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24" y="219"/>
                </a:moveTo>
                <a:lnTo>
                  <a:pt x="366" y="219"/>
                </a:lnTo>
                <a:lnTo>
                  <a:pt x="370" y="219"/>
                </a:lnTo>
                <a:lnTo>
                  <a:pt x="374" y="217"/>
                </a:lnTo>
                <a:lnTo>
                  <a:pt x="379" y="215"/>
                </a:lnTo>
                <a:lnTo>
                  <a:pt x="382" y="211"/>
                </a:lnTo>
                <a:lnTo>
                  <a:pt x="385" y="208"/>
                </a:lnTo>
                <a:lnTo>
                  <a:pt x="387" y="204"/>
                </a:lnTo>
                <a:lnTo>
                  <a:pt x="390" y="200"/>
                </a:lnTo>
                <a:lnTo>
                  <a:pt x="390" y="195"/>
                </a:lnTo>
                <a:lnTo>
                  <a:pt x="390" y="190"/>
                </a:lnTo>
                <a:lnTo>
                  <a:pt x="387" y="185"/>
                </a:lnTo>
                <a:lnTo>
                  <a:pt x="385" y="181"/>
                </a:lnTo>
                <a:lnTo>
                  <a:pt x="382" y="178"/>
                </a:lnTo>
                <a:lnTo>
                  <a:pt x="212" y="7"/>
                </a:lnTo>
                <a:lnTo>
                  <a:pt x="208" y="4"/>
                </a:lnTo>
                <a:lnTo>
                  <a:pt x="204" y="2"/>
                </a:lnTo>
                <a:lnTo>
                  <a:pt x="199" y="1"/>
                </a:lnTo>
                <a:lnTo>
                  <a:pt x="195" y="0"/>
                </a:lnTo>
                <a:lnTo>
                  <a:pt x="190" y="1"/>
                </a:lnTo>
                <a:lnTo>
                  <a:pt x="185" y="2"/>
                </a:lnTo>
                <a:lnTo>
                  <a:pt x="181" y="4"/>
                </a:lnTo>
                <a:lnTo>
                  <a:pt x="178" y="7"/>
                </a:lnTo>
                <a:lnTo>
                  <a:pt x="7" y="178"/>
                </a:lnTo>
                <a:lnTo>
                  <a:pt x="4" y="181"/>
                </a:lnTo>
                <a:lnTo>
                  <a:pt x="2" y="185"/>
                </a:lnTo>
                <a:lnTo>
                  <a:pt x="1" y="190"/>
                </a:lnTo>
                <a:lnTo>
                  <a:pt x="0" y="195"/>
                </a:lnTo>
                <a:lnTo>
                  <a:pt x="1" y="200"/>
                </a:lnTo>
                <a:lnTo>
                  <a:pt x="2" y="204"/>
                </a:lnTo>
                <a:lnTo>
                  <a:pt x="4" y="208"/>
                </a:lnTo>
                <a:lnTo>
                  <a:pt x="7" y="211"/>
                </a:lnTo>
                <a:lnTo>
                  <a:pt x="12" y="215"/>
                </a:lnTo>
                <a:lnTo>
                  <a:pt x="15" y="217"/>
                </a:lnTo>
                <a:lnTo>
                  <a:pt x="19" y="219"/>
                </a:lnTo>
                <a:lnTo>
                  <a:pt x="24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94">
            <a:extLst>
              <a:ext uri="{FF2B5EF4-FFF2-40B4-BE49-F238E27FC236}">
                <a16:creationId xmlns:a16="http://schemas.microsoft.com/office/drawing/2014/main" id="{97DFCD4D-8131-D171-6ABE-5621FB632A35}"/>
              </a:ext>
            </a:extLst>
          </p:cNvPr>
          <p:cNvSpPr>
            <a:spLocks/>
          </p:cNvSpPr>
          <p:nvPr/>
        </p:nvSpPr>
        <p:spPr bwMode="auto">
          <a:xfrm>
            <a:off x="10220462" y="2839471"/>
            <a:ext cx="210605" cy="118263"/>
          </a:xfrm>
          <a:custGeom>
            <a:avLst/>
            <a:gdLst>
              <a:gd name="T0" fmla="*/ 366 w 390"/>
              <a:gd name="T1" fmla="*/ 0 h 219"/>
              <a:gd name="T2" fmla="*/ 24 w 390"/>
              <a:gd name="T3" fmla="*/ 0 h 219"/>
              <a:gd name="T4" fmla="*/ 19 w 390"/>
              <a:gd name="T5" fmla="*/ 1 h 219"/>
              <a:gd name="T6" fmla="*/ 15 w 390"/>
              <a:gd name="T7" fmla="*/ 2 h 219"/>
              <a:gd name="T8" fmla="*/ 12 w 390"/>
              <a:gd name="T9" fmla="*/ 4 h 219"/>
              <a:gd name="T10" fmla="*/ 7 w 390"/>
              <a:gd name="T11" fmla="*/ 8 h 219"/>
              <a:gd name="T12" fmla="*/ 4 w 390"/>
              <a:gd name="T13" fmla="*/ 12 h 219"/>
              <a:gd name="T14" fmla="*/ 2 w 390"/>
              <a:gd name="T15" fmla="*/ 15 h 219"/>
              <a:gd name="T16" fmla="*/ 1 w 390"/>
              <a:gd name="T17" fmla="*/ 21 h 219"/>
              <a:gd name="T18" fmla="*/ 0 w 390"/>
              <a:gd name="T19" fmla="*/ 25 h 219"/>
              <a:gd name="T20" fmla="*/ 1 w 390"/>
              <a:gd name="T21" fmla="*/ 29 h 219"/>
              <a:gd name="T22" fmla="*/ 2 w 390"/>
              <a:gd name="T23" fmla="*/ 34 h 219"/>
              <a:gd name="T24" fmla="*/ 4 w 390"/>
              <a:gd name="T25" fmla="*/ 38 h 219"/>
              <a:gd name="T26" fmla="*/ 7 w 390"/>
              <a:gd name="T27" fmla="*/ 42 h 219"/>
              <a:gd name="T28" fmla="*/ 178 w 390"/>
              <a:gd name="T29" fmla="*/ 213 h 219"/>
              <a:gd name="T30" fmla="*/ 181 w 390"/>
              <a:gd name="T31" fmla="*/ 216 h 219"/>
              <a:gd name="T32" fmla="*/ 185 w 390"/>
              <a:gd name="T33" fmla="*/ 218 h 219"/>
              <a:gd name="T34" fmla="*/ 190 w 390"/>
              <a:gd name="T35" fmla="*/ 219 h 219"/>
              <a:gd name="T36" fmla="*/ 195 w 390"/>
              <a:gd name="T37" fmla="*/ 219 h 219"/>
              <a:gd name="T38" fmla="*/ 199 w 390"/>
              <a:gd name="T39" fmla="*/ 219 h 219"/>
              <a:gd name="T40" fmla="*/ 204 w 390"/>
              <a:gd name="T41" fmla="*/ 218 h 219"/>
              <a:gd name="T42" fmla="*/ 208 w 390"/>
              <a:gd name="T43" fmla="*/ 216 h 219"/>
              <a:gd name="T44" fmla="*/ 212 w 390"/>
              <a:gd name="T45" fmla="*/ 213 h 219"/>
              <a:gd name="T46" fmla="*/ 382 w 390"/>
              <a:gd name="T47" fmla="*/ 42 h 219"/>
              <a:gd name="T48" fmla="*/ 385 w 390"/>
              <a:gd name="T49" fmla="*/ 38 h 219"/>
              <a:gd name="T50" fmla="*/ 387 w 390"/>
              <a:gd name="T51" fmla="*/ 34 h 219"/>
              <a:gd name="T52" fmla="*/ 390 w 390"/>
              <a:gd name="T53" fmla="*/ 29 h 219"/>
              <a:gd name="T54" fmla="*/ 390 w 390"/>
              <a:gd name="T55" fmla="*/ 25 h 219"/>
              <a:gd name="T56" fmla="*/ 390 w 390"/>
              <a:gd name="T57" fmla="*/ 21 h 219"/>
              <a:gd name="T58" fmla="*/ 387 w 390"/>
              <a:gd name="T59" fmla="*/ 15 h 219"/>
              <a:gd name="T60" fmla="*/ 385 w 390"/>
              <a:gd name="T61" fmla="*/ 12 h 219"/>
              <a:gd name="T62" fmla="*/ 382 w 390"/>
              <a:gd name="T63" fmla="*/ 8 h 219"/>
              <a:gd name="T64" fmla="*/ 379 w 390"/>
              <a:gd name="T65" fmla="*/ 4 h 219"/>
              <a:gd name="T66" fmla="*/ 374 w 390"/>
              <a:gd name="T67" fmla="*/ 2 h 219"/>
              <a:gd name="T68" fmla="*/ 370 w 390"/>
              <a:gd name="T69" fmla="*/ 1 h 219"/>
              <a:gd name="T70" fmla="*/ 366 w 390"/>
              <a:gd name="T7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366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2" y="4"/>
                </a:lnTo>
                <a:lnTo>
                  <a:pt x="7" y="8"/>
                </a:lnTo>
                <a:lnTo>
                  <a:pt x="4" y="12"/>
                </a:lnTo>
                <a:lnTo>
                  <a:pt x="2" y="15"/>
                </a:lnTo>
                <a:lnTo>
                  <a:pt x="1" y="21"/>
                </a:lnTo>
                <a:lnTo>
                  <a:pt x="0" y="25"/>
                </a:lnTo>
                <a:lnTo>
                  <a:pt x="1" y="29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8" y="213"/>
                </a:lnTo>
                <a:lnTo>
                  <a:pt x="181" y="216"/>
                </a:lnTo>
                <a:lnTo>
                  <a:pt x="185" y="218"/>
                </a:lnTo>
                <a:lnTo>
                  <a:pt x="190" y="219"/>
                </a:lnTo>
                <a:lnTo>
                  <a:pt x="195" y="219"/>
                </a:lnTo>
                <a:lnTo>
                  <a:pt x="199" y="219"/>
                </a:lnTo>
                <a:lnTo>
                  <a:pt x="204" y="218"/>
                </a:lnTo>
                <a:lnTo>
                  <a:pt x="208" y="216"/>
                </a:lnTo>
                <a:lnTo>
                  <a:pt x="212" y="213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90" y="29"/>
                </a:lnTo>
                <a:lnTo>
                  <a:pt x="390" y="25"/>
                </a:lnTo>
                <a:lnTo>
                  <a:pt x="390" y="21"/>
                </a:lnTo>
                <a:lnTo>
                  <a:pt x="387" y="15"/>
                </a:lnTo>
                <a:lnTo>
                  <a:pt x="385" y="12"/>
                </a:lnTo>
                <a:lnTo>
                  <a:pt x="382" y="8"/>
                </a:ln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6" name="Freeform 119">
            <a:extLst>
              <a:ext uri="{FF2B5EF4-FFF2-40B4-BE49-F238E27FC236}">
                <a16:creationId xmlns:a16="http://schemas.microsoft.com/office/drawing/2014/main" id="{A0CFF569-A0D5-F0BE-B960-521FD49F2A41}"/>
              </a:ext>
            </a:extLst>
          </p:cNvPr>
          <p:cNvSpPr>
            <a:spLocks/>
          </p:cNvSpPr>
          <p:nvPr/>
        </p:nvSpPr>
        <p:spPr bwMode="auto">
          <a:xfrm>
            <a:off x="9379662" y="1972750"/>
            <a:ext cx="288367" cy="236526"/>
          </a:xfrm>
          <a:custGeom>
            <a:avLst/>
            <a:gdLst>
              <a:gd name="T0" fmla="*/ 432 w 536"/>
              <a:gd name="T1" fmla="*/ 349 h 438"/>
              <a:gd name="T2" fmla="*/ 470 w 536"/>
              <a:gd name="T3" fmla="*/ 324 h 438"/>
              <a:gd name="T4" fmla="*/ 500 w 536"/>
              <a:gd name="T5" fmla="*/ 292 h 438"/>
              <a:gd name="T6" fmla="*/ 523 w 536"/>
              <a:gd name="T7" fmla="*/ 258 h 438"/>
              <a:gd name="T8" fmla="*/ 534 w 536"/>
              <a:gd name="T9" fmla="*/ 221 h 438"/>
              <a:gd name="T10" fmla="*/ 536 w 536"/>
              <a:gd name="T11" fmla="*/ 182 h 438"/>
              <a:gd name="T12" fmla="*/ 527 w 536"/>
              <a:gd name="T13" fmla="*/ 144 h 438"/>
              <a:gd name="T14" fmla="*/ 509 w 536"/>
              <a:gd name="T15" fmla="*/ 109 h 438"/>
              <a:gd name="T16" fmla="*/ 481 w 536"/>
              <a:gd name="T17" fmla="*/ 75 h 438"/>
              <a:gd name="T18" fmla="*/ 446 w 536"/>
              <a:gd name="T19" fmla="*/ 48 h 438"/>
              <a:gd name="T20" fmla="*/ 403 w 536"/>
              <a:gd name="T21" fmla="*/ 26 h 438"/>
              <a:gd name="T22" fmla="*/ 356 w 536"/>
              <a:gd name="T23" fmla="*/ 10 h 438"/>
              <a:gd name="T24" fmla="*/ 305 w 536"/>
              <a:gd name="T25" fmla="*/ 2 h 438"/>
              <a:gd name="T26" fmla="*/ 251 w 536"/>
              <a:gd name="T27" fmla="*/ 1 h 438"/>
              <a:gd name="T28" fmla="*/ 199 w 536"/>
              <a:gd name="T29" fmla="*/ 6 h 438"/>
              <a:gd name="T30" fmla="*/ 149 w 536"/>
              <a:gd name="T31" fmla="*/ 20 h 438"/>
              <a:gd name="T32" fmla="*/ 105 w 536"/>
              <a:gd name="T33" fmla="*/ 41 h 438"/>
              <a:gd name="T34" fmla="*/ 67 w 536"/>
              <a:gd name="T35" fmla="*/ 65 h 438"/>
              <a:gd name="T36" fmla="*/ 37 w 536"/>
              <a:gd name="T37" fmla="*/ 97 h 438"/>
              <a:gd name="T38" fmla="*/ 14 w 536"/>
              <a:gd name="T39" fmla="*/ 131 h 438"/>
              <a:gd name="T40" fmla="*/ 4 w 536"/>
              <a:gd name="T41" fmla="*/ 169 h 438"/>
              <a:gd name="T42" fmla="*/ 1 w 536"/>
              <a:gd name="T43" fmla="*/ 206 h 438"/>
              <a:gd name="T44" fmla="*/ 8 w 536"/>
              <a:gd name="T45" fmla="*/ 238 h 438"/>
              <a:gd name="T46" fmla="*/ 22 w 536"/>
              <a:gd name="T47" fmla="*/ 270 h 438"/>
              <a:gd name="T48" fmla="*/ 42 w 536"/>
              <a:gd name="T49" fmla="*/ 299 h 438"/>
              <a:gd name="T50" fmla="*/ 69 w 536"/>
              <a:gd name="T51" fmla="*/ 325 h 438"/>
              <a:gd name="T52" fmla="*/ 102 w 536"/>
              <a:gd name="T53" fmla="*/ 347 h 438"/>
              <a:gd name="T54" fmla="*/ 90 w 536"/>
              <a:gd name="T55" fmla="*/ 371 h 438"/>
              <a:gd name="T56" fmla="*/ 76 w 536"/>
              <a:gd name="T57" fmla="*/ 389 h 438"/>
              <a:gd name="T58" fmla="*/ 61 w 536"/>
              <a:gd name="T59" fmla="*/ 407 h 438"/>
              <a:gd name="T60" fmla="*/ 56 w 536"/>
              <a:gd name="T61" fmla="*/ 412 h 438"/>
              <a:gd name="T62" fmla="*/ 54 w 536"/>
              <a:gd name="T63" fmla="*/ 414 h 438"/>
              <a:gd name="T64" fmla="*/ 51 w 536"/>
              <a:gd name="T65" fmla="*/ 419 h 438"/>
              <a:gd name="T66" fmla="*/ 50 w 536"/>
              <a:gd name="T67" fmla="*/ 422 h 438"/>
              <a:gd name="T68" fmla="*/ 50 w 536"/>
              <a:gd name="T69" fmla="*/ 426 h 438"/>
              <a:gd name="T70" fmla="*/ 54 w 536"/>
              <a:gd name="T71" fmla="*/ 435 h 438"/>
              <a:gd name="T72" fmla="*/ 63 w 536"/>
              <a:gd name="T73" fmla="*/ 438 h 438"/>
              <a:gd name="T74" fmla="*/ 89 w 536"/>
              <a:gd name="T75" fmla="*/ 434 h 438"/>
              <a:gd name="T76" fmla="*/ 124 w 536"/>
              <a:gd name="T77" fmla="*/ 423 h 438"/>
              <a:gd name="T78" fmla="*/ 164 w 536"/>
              <a:gd name="T79" fmla="*/ 406 h 438"/>
              <a:gd name="T80" fmla="*/ 201 w 536"/>
              <a:gd name="T81" fmla="*/ 383 h 438"/>
              <a:gd name="T82" fmla="*/ 252 w 536"/>
              <a:gd name="T83" fmla="*/ 389 h 438"/>
              <a:gd name="T84" fmla="*/ 305 w 536"/>
              <a:gd name="T85" fmla="*/ 388 h 438"/>
              <a:gd name="T86" fmla="*/ 356 w 536"/>
              <a:gd name="T87" fmla="*/ 380 h 438"/>
              <a:gd name="T88" fmla="*/ 403 w 536"/>
              <a:gd name="T89" fmla="*/ 36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438">
                <a:moveTo>
                  <a:pt x="403" y="363"/>
                </a:moveTo>
                <a:lnTo>
                  <a:pt x="418" y="357"/>
                </a:lnTo>
                <a:lnTo>
                  <a:pt x="432" y="349"/>
                </a:lnTo>
                <a:lnTo>
                  <a:pt x="446" y="341"/>
                </a:lnTo>
                <a:lnTo>
                  <a:pt x="458" y="332"/>
                </a:lnTo>
                <a:lnTo>
                  <a:pt x="470" y="324"/>
                </a:lnTo>
                <a:lnTo>
                  <a:pt x="481" y="314"/>
                </a:lnTo>
                <a:lnTo>
                  <a:pt x="492" y="303"/>
                </a:lnTo>
                <a:lnTo>
                  <a:pt x="500" y="292"/>
                </a:lnTo>
                <a:lnTo>
                  <a:pt x="509" y="281"/>
                </a:lnTo>
                <a:lnTo>
                  <a:pt x="517" y="270"/>
                </a:lnTo>
                <a:lnTo>
                  <a:pt x="523" y="258"/>
                </a:lnTo>
                <a:lnTo>
                  <a:pt x="527" y="246"/>
                </a:lnTo>
                <a:lnTo>
                  <a:pt x="532" y="233"/>
                </a:lnTo>
                <a:lnTo>
                  <a:pt x="534" y="221"/>
                </a:lnTo>
                <a:lnTo>
                  <a:pt x="536" y="208"/>
                </a:lnTo>
                <a:lnTo>
                  <a:pt x="536" y="195"/>
                </a:lnTo>
                <a:lnTo>
                  <a:pt x="536" y="182"/>
                </a:lnTo>
                <a:lnTo>
                  <a:pt x="534" y="169"/>
                </a:lnTo>
                <a:lnTo>
                  <a:pt x="532" y="156"/>
                </a:lnTo>
                <a:lnTo>
                  <a:pt x="527" y="144"/>
                </a:lnTo>
                <a:lnTo>
                  <a:pt x="523" y="131"/>
                </a:lnTo>
                <a:lnTo>
                  <a:pt x="517" y="119"/>
                </a:lnTo>
                <a:lnTo>
                  <a:pt x="509" y="109"/>
                </a:lnTo>
                <a:lnTo>
                  <a:pt x="500" y="97"/>
                </a:lnTo>
                <a:lnTo>
                  <a:pt x="492" y="86"/>
                </a:lnTo>
                <a:lnTo>
                  <a:pt x="481" y="75"/>
                </a:lnTo>
                <a:lnTo>
                  <a:pt x="470" y="65"/>
                </a:lnTo>
                <a:lnTo>
                  <a:pt x="458" y="57"/>
                </a:lnTo>
                <a:lnTo>
                  <a:pt x="446" y="48"/>
                </a:lnTo>
                <a:lnTo>
                  <a:pt x="432" y="41"/>
                </a:lnTo>
                <a:lnTo>
                  <a:pt x="418" y="33"/>
                </a:lnTo>
                <a:lnTo>
                  <a:pt x="403" y="26"/>
                </a:lnTo>
                <a:lnTo>
                  <a:pt x="388" y="20"/>
                </a:lnTo>
                <a:lnTo>
                  <a:pt x="372" y="15"/>
                </a:lnTo>
                <a:lnTo>
                  <a:pt x="356" y="10"/>
                </a:lnTo>
                <a:lnTo>
                  <a:pt x="338" y="6"/>
                </a:lnTo>
                <a:lnTo>
                  <a:pt x="322" y="4"/>
                </a:lnTo>
                <a:lnTo>
                  <a:pt x="305" y="2"/>
                </a:lnTo>
                <a:lnTo>
                  <a:pt x="286" y="1"/>
                </a:lnTo>
                <a:lnTo>
                  <a:pt x="268" y="0"/>
                </a:lnTo>
                <a:lnTo>
                  <a:pt x="251" y="1"/>
                </a:lnTo>
                <a:lnTo>
                  <a:pt x="232" y="2"/>
                </a:lnTo>
                <a:lnTo>
                  <a:pt x="215" y="4"/>
                </a:lnTo>
                <a:lnTo>
                  <a:pt x="199" y="6"/>
                </a:lnTo>
                <a:lnTo>
                  <a:pt x="182" y="10"/>
                </a:lnTo>
                <a:lnTo>
                  <a:pt x="166" y="15"/>
                </a:lnTo>
                <a:lnTo>
                  <a:pt x="149" y="20"/>
                </a:lnTo>
                <a:lnTo>
                  <a:pt x="134" y="26"/>
                </a:lnTo>
                <a:lnTo>
                  <a:pt x="119" y="33"/>
                </a:lnTo>
                <a:lnTo>
                  <a:pt x="105" y="41"/>
                </a:lnTo>
                <a:lnTo>
                  <a:pt x="91" y="48"/>
                </a:lnTo>
                <a:lnTo>
                  <a:pt x="79" y="57"/>
                </a:lnTo>
                <a:lnTo>
                  <a:pt x="67" y="65"/>
                </a:lnTo>
                <a:lnTo>
                  <a:pt x="56" y="75"/>
                </a:lnTo>
                <a:lnTo>
                  <a:pt x="46" y="86"/>
                </a:lnTo>
                <a:lnTo>
                  <a:pt x="37" y="97"/>
                </a:lnTo>
                <a:lnTo>
                  <a:pt x="28" y="109"/>
                </a:lnTo>
                <a:lnTo>
                  <a:pt x="21" y="119"/>
                </a:lnTo>
                <a:lnTo>
                  <a:pt x="14" y="131"/>
                </a:lnTo>
                <a:lnTo>
                  <a:pt x="10" y="144"/>
                </a:lnTo>
                <a:lnTo>
                  <a:pt x="6" y="156"/>
                </a:lnTo>
                <a:lnTo>
                  <a:pt x="4" y="169"/>
                </a:lnTo>
                <a:lnTo>
                  <a:pt x="1" y="182"/>
                </a:lnTo>
                <a:lnTo>
                  <a:pt x="0" y="195"/>
                </a:lnTo>
                <a:lnTo>
                  <a:pt x="1" y="206"/>
                </a:lnTo>
                <a:lnTo>
                  <a:pt x="2" y="217"/>
                </a:lnTo>
                <a:lnTo>
                  <a:pt x="5" y="227"/>
                </a:lnTo>
                <a:lnTo>
                  <a:pt x="8" y="238"/>
                </a:lnTo>
                <a:lnTo>
                  <a:pt x="11" y="249"/>
                </a:lnTo>
                <a:lnTo>
                  <a:pt x="16" y="260"/>
                </a:lnTo>
                <a:lnTo>
                  <a:pt x="22" y="270"/>
                </a:lnTo>
                <a:lnTo>
                  <a:pt x="27" y="280"/>
                </a:lnTo>
                <a:lnTo>
                  <a:pt x="35" y="290"/>
                </a:lnTo>
                <a:lnTo>
                  <a:pt x="42" y="299"/>
                </a:lnTo>
                <a:lnTo>
                  <a:pt x="51" y="308"/>
                </a:lnTo>
                <a:lnTo>
                  <a:pt x="60" y="317"/>
                </a:lnTo>
                <a:lnTo>
                  <a:pt x="69" y="325"/>
                </a:lnTo>
                <a:lnTo>
                  <a:pt x="79" y="333"/>
                </a:lnTo>
                <a:lnTo>
                  <a:pt x="91" y="341"/>
                </a:lnTo>
                <a:lnTo>
                  <a:pt x="102" y="347"/>
                </a:lnTo>
                <a:lnTo>
                  <a:pt x="99" y="356"/>
                </a:lnTo>
                <a:lnTo>
                  <a:pt x="94" y="365"/>
                </a:lnTo>
                <a:lnTo>
                  <a:pt x="90" y="371"/>
                </a:lnTo>
                <a:lnTo>
                  <a:pt x="85" y="379"/>
                </a:lnTo>
                <a:lnTo>
                  <a:pt x="80" y="385"/>
                </a:lnTo>
                <a:lnTo>
                  <a:pt x="76" y="389"/>
                </a:lnTo>
                <a:lnTo>
                  <a:pt x="73" y="395"/>
                </a:lnTo>
                <a:lnTo>
                  <a:pt x="66" y="401"/>
                </a:lnTo>
                <a:lnTo>
                  <a:pt x="61" y="407"/>
                </a:lnTo>
                <a:lnTo>
                  <a:pt x="58" y="411"/>
                </a:lnTo>
                <a:lnTo>
                  <a:pt x="58" y="411"/>
                </a:lnTo>
                <a:lnTo>
                  <a:pt x="56" y="412"/>
                </a:lnTo>
                <a:lnTo>
                  <a:pt x="54" y="414"/>
                </a:lnTo>
                <a:lnTo>
                  <a:pt x="54" y="414"/>
                </a:lnTo>
                <a:lnTo>
                  <a:pt x="54" y="414"/>
                </a:lnTo>
                <a:lnTo>
                  <a:pt x="53" y="416"/>
                </a:lnTo>
                <a:lnTo>
                  <a:pt x="52" y="417"/>
                </a:lnTo>
                <a:lnTo>
                  <a:pt x="51" y="419"/>
                </a:lnTo>
                <a:lnTo>
                  <a:pt x="50" y="420"/>
                </a:lnTo>
                <a:lnTo>
                  <a:pt x="50" y="421"/>
                </a:lnTo>
                <a:lnTo>
                  <a:pt x="50" y="422"/>
                </a:lnTo>
                <a:lnTo>
                  <a:pt x="50" y="424"/>
                </a:lnTo>
                <a:lnTo>
                  <a:pt x="50" y="425"/>
                </a:lnTo>
                <a:lnTo>
                  <a:pt x="50" y="426"/>
                </a:lnTo>
                <a:lnTo>
                  <a:pt x="50" y="427"/>
                </a:lnTo>
                <a:lnTo>
                  <a:pt x="51" y="432"/>
                </a:lnTo>
                <a:lnTo>
                  <a:pt x="54" y="435"/>
                </a:lnTo>
                <a:lnTo>
                  <a:pt x="58" y="438"/>
                </a:lnTo>
                <a:lnTo>
                  <a:pt x="62" y="438"/>
                </a:lnTo>
                <a:lnTo>
                  <a:pt x="63" y="438"/>
                </a:lnTo>
                <a:lnTo>
                  <a:pt x="73" y="437"/>
                </a:lnTo>
                <a:lnTo>
                  <a:pt x="81" y="436"/>
                </a:lnTo>
                <a:lnTo>
                  <a:pt x="89" y="434"/>
                </a:lnTo>
                <a:lnTo>
                  <a:pt x="96" y="433"/>
                </a:lnTo>
                <a:lnTo>
                  <a:pt x="110" y="428"/>
                </a:lnTo>
                <a:lnTo>
                  <a:pt x="124" y="423"/>
                </a:lnTo>
                <a:lnTo>
                  <a:pt x="139" y="419"/>
                </a:lnTo>
                <a:lnTo>
                  <a:pt x="151" y="412"/>
                </a:lnTo>
                <a:lnTo>
                  <a:pt x="164" y="406"/>
                </a:lnTo>
                <a:lnTo>
                  <a:pt x="177" y="399"/>
                </a:lnTo>
                <a:lnTo>
                  <a:pt x="189" y="392"/>
                </a:lnTo>
                <a:lnTo>
                  <a:pt x="201" y="383"/>
                </a:lnTo>
                <a:lnTo>
                  <a:pt x="218" y="386"/>
                </a:lnTo>
                <a:lnTo>
                  <a:pt x="236" y="388"/>
                </a:lnTo>
                <a:lnTo>
                  <a:pt x="252" y="389"/>
                </a:lnTo>
                <a:lnTo>
                  <a:pt x="268" y="389"/>
                </a:lnTo>
                <a:lnTo>
                  <a:pt x="286" y="389"/>
                </a:lnTo>
                <a:lnTo>
                  <a:pt x="305" y="388"/>
                </a:lnTo>
                <a:lnTo>
                  <a:pt x="322" y="386"/>
                </a:lnTo>
                <a:lnTo>
                  <a:pt x="338" y="383"/>
                </a:lnTo>
                <a:lnTo>
                  <a:pt x="356" y="380"/>
                </a:lnTo>
                <a:lnTo>
                  <a:pt x="372" y="375"/>
                </a:lnTo>
                <a:lnTo>
                  <a:pt x="388" y="370"/>
                </a:lnTo>
                <a:lnTo>
                  <a:pt x="403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120">
            <a:extLst>
              <a:ext uri="{FF2B5EF4-FFF2-40B4-BE49-F238E27FC236}">
                <a16:creationId xmlns:a16="http://schemas.microsoft.com/office/drawing/2014/main" id="{B655D70D-5A07-0821-F71B-A3E9782F2CE9}"/>
              </a:ext>
            </a:extLst>
          </p:cNvPr>
          <p:cNvSpPr>
            <a:spLocks/>
          </p:cNvSpPr>
          <p:nvPr/>
        </p:nvSpPr>
        <p:spPr bwMode="auto">
          <a:xfrm>
            <a:off x="9506025" y="2047271"/>
            <a:ext cx="241387" cy="215466"/>
          </a:xfrm>
          <a:custGeom>
            <a:avLst/>
            <a:gdLst>
              <a:gd name="T0" fmla="*/ 427 w 448"/>
              <a:gd name="T1" fmla="*/ 231 h 398"/>
              <a:gd name="T2" fmla="*/ 437 w 448"/>
              <a:gd name="T3" fmla="*/ 210 h 398"/>
              <a:gd name="T4" fmla="*/ 444 w 448"/>
              <a:gd name="T5" fmla="*/ 189 h 398"/>
              <a:gd name="T6" fmla="*/ 447 w 448"/>
              <a:gd name="T7" fmla="*/ 166 h 398"/>
              <a:gd name="T8" fmla="*/ 447 w 448"/>
              <a:gd name="T9" fmla="*/ 143 h 398"/>
              <a:gd name="T10" fmla="*/ 444 w 448"/>
              <a:gd name="T11" fmla="*/ 121 h 398"/>
              <a:gd name="T12" fmla="*/ 436 w 448"/>
              <a:gd name="T13" fmla="*/ 99 h 398"/>
              <a:gd name="T14" fmla="*/ 426 w 448"/>
              <a:gd name="T15" fmla="*/ 77 h 398"/>
              <a:gd name="T16" fmla="*/ 411 w 448"/>
              <a:gd name="T17" fmla="*/ 58 h 398"/>
              <a:gd name="T18" fmla="*/ 395 w 448"/>
              <a:gd name="T19" fmla="*/ 39 h 398"/>
              <a:gd name="T20" fmla="*/ 375 w 448"/>
              <a:gd name="T21" fmla="*/ 22 h 398"/>
              <a:gd name="T22" fmla="*/ 354 w 448"/>
              <a:gd name="T23" fmla="*/ 7 h 398"/>
              <a:gd name="T24" fmla="*/ 345 w 448"/>
              <a:gd name="T25" fmla="*/ 14 h 398"/>
              <a:gd name="T26" fmla="*/ 350 w 448"/>
              <a:gd name="T27" fmla="*/ 43 h 398"/>
              <a:gd name="T28" fmla="*/ 350 w 448"/>
              <a:gd name="T29" fmla="*/ 70 h 398"/>
              <a:gd name="T30" fmla="*/ 346 w 448"/>
              <a:gd name="T31" fmla="*/ 95 h 398"/>
              <a:gd name="T32" fmla="*/ 340 w 448"/>
              <a:gd name="T33" fmla="*/ 120 h 398"/>
              <a:gd name="T34" fmla="*/ 331 w 448"/>
              <a:gd name="T35" fmla="*/ 143 h 398"/>
              <a:gd name="T36" fmla="*/ 318 w 448"/>
              <a:gd name="T37" fmla="*/ 166 h 398"/>
              <a:gd name="T38" fmla="*/ 302 w 448"/>
              <a:gd name="T39" fmla="*/ 188 h 398"/>
              <a:gd name="T40" fmla="*/ 284 w 448"/>
              <a:gd name="T41" fmla="*/ 207 h 398"/>
              <a:gd name="T42" fmla="*/ 263 w 448"/>
              <a:gd name="T43" fmla="*/ 226 h 398"/>
              <a:gd name="T44" fmla="*/ 240 w 448"/>
              <a:gd name="T45" fmla="*/ 243 h 398"/>
              <a:gd name="T46" fmla="*/ 217 w 448"/>
              <a:gd name="T47" fmla="*/ 257 h 398"/>
              <a:gd name="T48" fmla="*/ 192 w 448"/>
              <a:gd name="T49" fmla="*/ 270 h 398"/>
              <a:gd name="T50" fmla="*/ 165 w 448"/>
              <a:gd name="T51" fmla="*/ 279 h 398"/>
              <a:gd name="T52" fmla="*/ 137 w 448"/>
              <a:gd name="T53" fmla="*/ 288 h 398"/>
              <a:gd name="T54" fmla="*/ 109 w 448"/>
              <a:gd name="T55" fmla="*/ 295 h 398"/>
              <a:gd name="T56" fmla="*/ 78 w 448"/>
              <a:gd name="T57" fmla="*/ 299 h 398"/>
              <a:gd name="T58" fmla="*/ 49 w 448"/>
              <a:gd name="T59" fmla="*/ 301 h 398"/>
              <a:gd name="T60" fmla="*/ 28 w 448"/>
              <a:gd name="T61" fmla="*/ 301 h 398"/>
              <a:gd name="T62" fmla="*/ 10 w 448"/>
              <a:gd name="T63" fmla="*/ 300 h 398"/>
              <a:gd name="T64" fmla="*/ 20 w 448"/>
              <a:gd name="T65" fmla="*/ 312 h 398"/>
              <a:gd name="T66" fmla="*/ 61 w 448"/>
              <a:gd name="T67" fmla="*/ 330 h 398"/>
              <a:gd name="T68" fmla="*/ 107 w 448"/>
              <a:gd name="T69" fmla="*/ 343 h 398"/>
              <a:gd name="T70" fmla="*/ 154 w 448"/>
              <a:gd name="T71" fmla="*/ 350 h 398"/>
              <a:gd name="T72" fmla="*/ 196 w 448"/>
              <a:gd name="T73" fmla="*/ 350 h 398"/>
              <a:gd name="T74" fmla="*/ 230 w 448"/>
              <a:gd name="T75" fmla="*/ 346 h 398"/>
              <a:gd name="T76" fmla="*/ 259 w 448"/>
              <a:gd name="T77" fmla="*/ 352 h 398"/>
              <a:gd name="T78" fmla="*/ 284 w 448"/>
              <a:gd name="T79" fmla="*/ 367 h 398"/>
              <a:gd name="T80" fmla="*/ 310 w 448"/>
              <a:gd name="T81" fmla="*/ 379 h 398"/>
              <a:gd name="T82" fmla="*/ 338 w 448"/>
              <a:gd name="T83" fmla="*/ 388 h 398"/>
              <a:gd name="T84" fmla="*/ 359 w 448"/>
              <a:gd name="T85" fmla="*/ 394 h 398"/>
              <a:gd name="T86" fmla="*/ 377 w 448"/>
              <a:gd name="T87" fmla="*/ 397 h 398"/>
              <a:gd name="T88" fmla="*/ 390 w 448"/>
              <a:gd name="T89" fmla="*/ 398 h 398"/>
              <a:gd name="T90" fmla="*/ 397 w 448"/>
              <a:gd name="T91" fmla="*/ 393 h 398"/>
              <a:gd name="T92" fmla="*/ 398 w 448"/>
              <a:gd name="T93" fmla="*/ 386 h 398"/>
              <a:gd name="T94" fmla="*/ 399 w 448"/>
              <a:gd name="T95" fmla="*/ 384 h 398"/>
              <a:gd name="T96" fmla="*/ 398 w 448"/>
              <a:gd name="T97" fmla="*/ 381 h 398"/>
              <a:gd name="T98" fmla="*/ 397 w 448"/>
              <a:gd name="T99" fmla="*/ 379 h 398"/>
              <a:gd name="T100" fmla="*/ 396 w 448"/>
              <a:gd name="T101" fmla="*/ 377 h 398"/>
              <a:gd name="T102" fmla="*/ 394 w 448"/>
              <a:gd name="T103" fmla="*/ 374 h 398"/>
              <a:gd name="T104" fmla="*/ 393 w 448"/>
              <a:gd name="T105" fmla="*/ 372 h 398"/>
              <a:gd name="T106" fmla="*/ 391 w 448"/>
              <a:gd name="T107" fmla="*/ 371 h 398"/>
              <a:gd name="T108" fmla="*/ 382 w 448"/>
              <a:gd name="T109" fmla="*/ 361 h 398"/>
              <a:gd name="T110" fmla="*/ 372 w 448"/>
              <a:gd name="T111" fmla="*/ 351 h 398"/>
              <a:gd name="T112" fmla="*/ 364 w 448"/>
              <a:gd name="T113" fmla="*/ 339 h 398"/>
              <a:gd name="T114" fmla="*/ 354 w 448"/>
              <a:gd name="T115" fmla="*/ 325 h 398"/>
              <a:gd name="T116" fmla="*/ 346 w 448"/>
              <a:gd name="T117" fmla="*/ 307 h 398"/>
              <a:gd name="T118" fmla="*/ 369 w 448"/>
              <a:gd name="T119" fmla="*/ 293 h 398"/>
              <a:gd name="T120" fmla="*/ 388 w 448"/>
              <a:gd name="T121" fmla="*/ 277 h 398"/>
              <a:gd name="T122" fmla="*/ 406 w 448"/>
              <a:gd name="T123" fmla="*/ 260 h 398"/>
              <a:gd name="T124" fmla="*/ 421 w 448"/>
              <a:gd name="T125" fmla="*/ 241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" h="398">
                <a:moveTo>
                  <a:pt x="421" y="241"/>
                </a:moveTo>
                <a:lnTo>
                  <a:pt x="427" y="231"/>
                </a:lnTo>
                <a:lnTo>
                  <a:pt x="433" y="220"/>
                </a:lnTo>
                <a:lnTo>
                  <a:pt x="437" y="210"/>
                </a:lnTo>
                <a:lnTo>
                  <a:pt x="441" y="200"/>
                </a:lnTo>
                <a:lnTo>
                  <a:pt x="444" y="189"/>
                </a:lnTo>
                <a:lnTo>
                  <a:pt x="446" y="178"/>
                </a:lnTo>
                <a:lnTo>
                  <a:pt x="447" y="166"/>
                </a:lnTo>
                <a:lnTo>
                  <a:pt x="448" y="155"/>
                </a:lnTo>
                <a:lnTo>
                  <a:pt x="447" y="143"/>
                </a:lnTo>
                <a:lnTo>
                  <a:pt x="446" y="133"/>
                </a:lnTo>
                <a:lnTo>
                  <a:pt x="444" y="121"/>
                </a:lnTo>
                <a:lnTo>
                  <a:pt x="440" y="110"/>
                </a:lnTo>
                <a:lnTo>
                  <a:pt x="436" y="99"/>
                </a:lnTo>
                <a:lnTo>
                  <a:pt x="432" y="88"/>
                </a:lnTo>
                <a:lnTo>
                  <a:pt x="426" y="77"/>
                </a:lnTo>
                <a:lnTo>
                  <a:pt x="419" y="68"/>
                </a:lnTo>
                <a:lnTo>
                  <a:pt x="411" y="58"/>
                </a:lnTo>
                <a:lnTo>
                  <a:pt x="404" y="48"/>
                </a:lnTo>
                <a:lnTo>
                  <a:pt x="395" y="39"/>
                </a:lnTo>
                <a:lnTo>
                  <a:pt x="385" y="30"/>
                </a:lnTo>
                <a:lnTo>
                  <a:pt x="375" y="22"/>
                </a:lnTo>
                <a:lnTo>
                  <a:pt x="365" y="14"/>
                </a:lnTo>
                <a:lnTo>
                  <a:pt x="354" y="7"/>
                </a:lnTo>
                <a:lnTo>
                  <a:pt x="341" y="0"/>
                </a:lnTo>
                <a:lnTo>
                  <a:pt x="345" y="14"/>
                </a:lnTo>
                <a:lnTo>
                  <a:pt x="348" y="29"/>
                </a:lnTo>
                <a:lnTo>
                  <a:pt x="350" y="43"/>
                </a:lnTo>
                <a:lnTo>
                  <a:pt x="351" y="58"/>
                </a:lnTo>
                <a:lnTo>
                  <a:pt x="350" y="70"/>
                </a:lnTo>
                <a:lnTo>
                  <a:pt x="348" y="83"/>
                </a:lnTo>
                <a:lnTo>
                  <a:pt x="346" y="95"/>
                </a:lnTo>
                <a:lnTo>
                  <a:pt x="344" y="108"/>
                </a:lnTo>
                <a:lnTo>
                  <a:pt x="340" y="120"/>
                </a:lnTo>
                <a:lnTo>
                  <a:pt x="336" y="131"/>
                </a:lnTo>
                <a:lnTo>
                  <a:pt x="331" y="143"/>
                </a:lnTo>
                <a:lnTo>
                  <a:pt x="325" y="154"/>
                </a:lnTo>
                <a:lnTo>
                  <a:pt x="318" y="166"/>
                </a:lnTo>
                <a:lnTo>
                  <a:pt x="311" y="177"/>
                </a:lnTo>
                <a:lnTo>
                  <a:pt x="302" y="188"/>
                </a:lnTo>
                <a:lnTo>
                  <a:pt x="293" y="197"/>
                </a:lnTo>
                <a:lnTo>
                  <a:pt x="284" y="207"/>
                </a:lnTo>
                <a:lnTo>
                  <a:pt x="274" y="217"/>
                </a:lnTo>
                <a:lnTo>
                  <a:pt x="263" y="226"/>
                </a:lnTo>
                <a:lnTo>
                  <a:pt x="251" y="235"/>
                </a:lnTo>
                <a:lnTo>
                  <a:pt x="240" y="243"/>
                </a:lnTo>
                <a:lnTo>
                  <a:pt x="229" y="250"/>
                </a:lnTo>
                <a:lnTo>
                  <a:pt x="217" y="257"/>
                </a:lnTo>
                <a:lnTo>
                  <a:pt x="205" y="263"/>
                </a:lnTo>
                <a:lnTo>
                  <a:pt x="192" y="270"/>
                </a:lnTo>
                <a:lnTo>
                  <a:pt x="179" y="275"/>
                </a:lnTo>
                <a:lnTo>
                  <a:pt x="165" y="279"/>
                </a:lnTo>
                <a:lnTo>
                  <a:pt x="151" y="284"/>
                </a:lnTo>
                <a:lnTo>
                  <a:pt x="137" y="288"/>
                </a:lnTo>
                <a:lnTo>
                  <a:pt x="123" y="291"/>
                </a:lnTo>
                <a:lnTo>
                  <a:pt x="109" y="295"/>
                </a:lnTo>
                <a:lnTo>
                  <a:pt x="94" y="297"/>
                </a:lnTo>
                <a:lnTo>
                  <a:pt x="78" y="299"/>
                </a:lnTo>
                <a:lnTo>
                  <a:pt x="64" y="300"/>
                </a:lnTo>
                <a:lnTo>
                  <a:pt x="49" y="301"/>
                </a:lnTo>
                <a:lnTo>
                  <a:pt x="33" y="301"/>
                </a:lnTo>
                <a:lnTo>
                  <a:pt x="28" y="301"/>
                </a:lnTo>
                <a:lnTo>
                  <a:pt x="19" y="301"/>
                </a:lnTo>
                <a:lnTo>
                  <a:pt x="10" y="300"/>
                </a:lnTo>
                <a:lnTo>
                  <a:pt x="0" y="300"/>
                </a:lnTo>
                <a:lnTo>
                  <a:pt x="20" y="312"/>
                </a:lnTo>
                <a:lnTo>
                  <a:pt x="40" y="322"/>
                </a:lnTo>
                <a:lnTo>
                  <a:pt x="61" y="330"/>
                </a:lnTo>
                <a:lnTo>
                  <a:pt x="83" y="338"/>
                </a:lnTo>
                <a:lnTo>
                  <a:pt x="107" y="343"/>
                </a:lnTo>
                <a:lnTo>
                  <a:pt x="130" y="346"/>
                </a:lnTo>
                <a:lnTo>
                  <a:pt x="154" y="350"/>
                </a:lnTo>
                <a:lnTo>
                  <a:pt x="180" y="350"/>
                </a:lnTo>
                <a:lnTo>
                  <a:pt x="196" y="350"/>
                </a:lnTo>
                <a:lnTo>
                  <a:pt x="212" y="349"/>
                </a:lnTo>
                <a:lnTo>
                  <a:pt x="230" y="346"/>
                </a:lnTo>
                <a:lnTo>
                  <a:pt x="247" y="344"/>
                </a:lnTo>
                <a:lnTo>
                  <a:pt x="259" y="352"/>
                </a:lnTo>
                <a:lnTo>
                  <a:pt x="271" y="359"/>
                </a:lnTo>
                <a:lnTo>
                  <a:pt x="284" y="367"/>
                </a:lnTo>
                <a:lnTo>
                  <a:pt x="297" y="372"/>
                </a:lnTo>
                <a:lnTo>
                  <a:pt x="310" y="379"/>
                </a:lnTo>
                <a:lnTo>
                  <a:pt x="324" y="384"/>
                </a:lnTo>
                <a:lnTo>
                  <a:pt x="338" y="388"/>
                </a:lnTo>
                <a:lnTo>
                  <a:pt x="353" y="393"/>
                </a:lnTo>
                <a:lnTo>
                  <a:pt x="359" y="394"/>
                </a:lnTo>
                <a:lnTo>
                  <a:pt x="368" y="396"/>
                </a:lnTo>
                <a:lnTo>
                  <a:pt x="377" y="397"/>
                </a:lnTo>
                <a:lnTo>
                  <a:pt x="385" y="398"/>
                </a:lnTo>
                <a:lnTo>
                  <a:pt x="390" y="398"/>
                </a:lnTo>
                <a:lnTo>
                  <a:pt x="394" y="396"/>
                </a:lnTo>
                <a:lnTo>
                  <a:pt x="397" y="393"/>
                </a:lnTo>
                <a:lnTo>
                  <a:pt x="398" y="387"/>
                </a:lnTo>
                <a:lnTo>
                  <a:pt x="398" y="386"/>
                </a:lnTo>
                <a:lnTo>
                  <a:pt x="399" y="385"/>
                </a:lnTo>
                <a:lnTo>
                  <a:pt x="399" y="384"/>
                </a:lnTo>
                <a:lnTo>
                  <a:pt x="399" y="383"/>
                </a:lnTo>
                <a:lnTo>
                  <a:pt x="398" y="381"/>
                </a:lnTo>
                <a:lnTo>
                  <a:pt x="398" y="380"/>
                </a:lnTo>
                <a:lnTo>
                  <a:pt x="397" y="379"/>
                </a:lnTo>
                <a:lnTo>
                  <a:pt x="396" y="378"/>
                </a:lnTo>
                <a:lnTo>
                  <a:pt x="396" y="377"/>
                </a:lnTo>
                <a:lnTo>
                  <a:pt x="395" y="376"/>
                </a:lnTo>
                <a:lnTo>
                  <a:pt x="394" y="374"/>
                </a:lnTo>
                <a:lnTo>
                  <a:pt x="394" y="373"/>
                </a:lnTo>
                <a:lnTo>
                  <a:pt x="393" y="372"/>
                </a:lnTo>
                <a:lnTo>
                  <a:pt x="392" y="371"/>
                </a:lnTo>
                <a:lnTo>
                  <a:pt x="391" y="371"/>
                </a:lnTo>
                <a:lnTo>
                  <a:pt x="387" y="367"/>
                </a:lnTo>
                <a:lnTo>
                  <a:pt x="382" y="361"/>
                </a:lnTo>
                <a:lnTo>
                  <a:pt x="377" y="355"/>
                </a:lnTo>
                <a:lnTo>
                  <a:pt x="372" y="351"/>
                </a:lnTo>
                <a:lnTo>
                  <a:pt x="369" y="345"/>
                </a:lnTo>
                <a:lnTo>
                  <a:pt x="364" y="339"/>
                </a:lnTo>
                <a:lnTo>
                  <a:pt x="358" y="332"/>
                </a:lnTo>
                <a:lnTo>
                  <a:pt x="354" y="325"/>
                </a:lnTo>
                <a:lnTo>
                  <a:pt x="351" y="316"/>
                </a:lnTo>
                <a:lnTo>
                  <a:pt x="346" y="307"/>
                </a:lnTo>
                <a:lnTo>
                  <a:pt x="358" y="301"/>
                </a:lnTo>
                <a:lnTo>
                  <a:pt x="369" y="293"/>
                </a:lnTo>
                <a:lnTo>
                  <a:pt x="379" y="286"/>
                </a:lnTo>
                <a:lnTo>
                  <a:pt x="388" y="277"/>
                </a:lnTo>
                <a:lnTo>
                  <a:pt x="397" y="269"/>
                </a:lnTo>
                <a:lnTo>
                  <a:pt x="406" y="260"/>
                </a:lnTo>
                <a:lnTo>
                  <a:pt x="413" y="250"/>
                </a:lnTo>
                <a:lnTo>
                  <a:pt x="421" y="2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121">
            <a:extLst>
              <a:ext uri="{FF2B5EF4-FFF2-40B4-BE49-F238E27FC236}">
                <a16:creationId xmlns:a16="http://schemas.microsoft.com/office/drawing/2014/main" id="{F79F7257-ADA9-B65F-EC23-3A0027B1B6EF}"/>
              </a:ext>
            </a:extLst>
          </p:cNvPr>
          <p:cNvSpPr>
            <a:spLocks/>
          </p:cNvSpPr>
          <p:nvPr/>
        </p:nvSpPr>
        <p:spPr bwMode="auto">
          <a:xfrm>
            <a:off x="10210741" y="2186594"/>
            <a:ext cx="58322" cy="59942"/>
          </a:xfrm>
          <a:custGeom>
            <a:avLst/>
            <a:gdLst>
              <a:gd name="T0" fmla="*/ 55 w 110"/>
              <a:gd name="T1" fmla="*/ 0 h 109"/>
              <a:gd name="T2" fmla="*/ 45 w 110"/>
              <a:gd name="T3" fmla="*/ 1 h 109"/>
              <a:gd name="T4" fmla="*/ 35 w 110"/>
              <a:gd name="T5" fmla="*/ 3 h 109"/>
              <a:gd name="T6" fmla="*/ 25 w 110"/>
              <a:gd name="T7" fmla="*/ 9 h 109"/>
              <a:gd name="T8" fmla="*/ 16 w 110"/>
              <a:gd name="T9" fmla="*/ 16 h 109"/>
              <a:gd name="T10" fmla="*/ 10 w 110"/>
              <a:gd name="T11" fmla="*/ 24 h 109"/>
              <a:gd name="T12" fmla="*/ 5 w 110"/>
              <a:gd name="T13" fmla="*/ 33 h 109"/>
              <a:gd name="T14" fmla="*/ 1 w 110"/>
              <a:gd name="T15" fmla="*/ 43 h 109"/>
              <a:gd name="T16" fmla="*/ 0 w 110"/>
              <a:gd name="T17" fmla="*/ 55 h 109"/>
              <a:gd name="T18" fmla="*/ 1 w 110"/>
              <a:gd name="T19" fmla="*/ 66 h 109"/>
              <a:gd name="T20" fmla="*/ 5 w 110"/>
              <a:gd name="T21" fmla="*/ 75 h 109"/>
              <a:gd name="T22" fmla="*/ 10 w 110"/>
              <a:gd name="T23" fmla="*/ 85 h 109"/>
              <a:gd name="T24" fmla="*/ 16 w 110"/>
              <a:gd name="T25" fmla="*/ 93 h 109"/>
              <a:gd name="T26" fmla="*/ 25 w 110"/>
              <a:gd name="T27" fmla="*/ 100 h 109"/>
              <a:gd name="T28" fmla="*/ 35 w 110"/>
              <a:gd name="T29" fmla="*/ 106 h 109"/>
              <a:gd name="T30" fmla="*/ 45 w 110"/>
              <a:gd name="T31" fmla="*/ 108 h 109"/>
              <a:gd name="T32" fmla="*/ 55 w 110"/>
              <a:gd name="T33" fmla="*/ 109 h 109"/>
              <a:gd name="T34" fmla="*/ 66 w 110"/>
              <a:gd name="T35" fmla="*/ 108 h 109"/>
              <a:gd name="T36" fmla="*/ 76 w 110"/>
              <a:gd name="T37" fmla="*/ 106 h 109"/>
              <a:gd name="T38" fmla="*/ 86 w 110"/>
              <a:gd name="T39" fmla="*/ 100 h 109"/>
              <a:gd name="T40" fmla="*/ 94 w 110"/>
              <a:gd name="T41" fmla="*/ 93 h 109"/>
              <a:gd name="T42" fmla="*/ 101 w 110"/>
              <a:gd name="T43" fmla="*/ 85 h 109"/>
              <a:gd name="T44" fmla="*/ 106 w 110"/>
              <a:gd name="T45" fmla="*/ 75 h 109"/>
              <a:gd name="T46" fmla="*/ 109 w 110"/>
              <a:gd name="T47" fmla="*/ 66 h 109"/>
              <a:gd name="T48" fmla="*/ 110 w 110"/>
              <a:gd name="T49" fmla="*/ 55 h 109"/>
              <a:gd name="T50" fmla="*/ 109 w 110"/>
              <a:gd name="T51" fmla="*/ 43 h 109"/>
              <a:gd name="T52" fmla="*/ 106 w 110"/>
              <a:gd name="T53" fmla="*/ 33 h 109"/>
              <a:gd name="T54" fmla="*/ 101 w 110"/>
              <a:gd name="T55" fmla="*/ 24 h 109"/>
              <a:gd name="T56" fmla="*/ 94 w 110"/>
              <a:gd name="T57" fmla="*/ 16 h 109"/>
              <a:gd name="T58" fmla="*/ 86 w 110"/>
              <a:gd name="T59" fmla="*/ 9 h 109"/>
              <a:gd name="T60" fmla="*/ 76 w 110"/>
              <a:gd name="T61" fmla="*/ 3 h 109"/>
              <a:gd name="T62" fmla="*/ 66 w 110"/>
              <a:gd name="T63" fmla="*/ 1 h 109"/>
              <a:gd name="T64" fmla="*/ 55 w 110"/>
              <a:gd name="T6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09">
                <a:moveTo>
                  <a:pt x="55" y="0"/>
                </a:moveTo>
                <a:lnTo>
                  <a:pt x="45" y="1"/>
                </a:lnTo>
                <a:lnTo>
                  <a:pt x="35" y="3"/>
                </a:lnTo>
                <a:lnTo>
                  <a:pt x="25" y="9"/>
                </a:lnTo>
                <a:lnTo>
                  <a:pt x="16" y="16"/>
                </a:lnTo>
                <a:lnTo>
                  <a:pt x="10" y="24"/>
                </a:lnTo>
                <a:lnTo>
                  <a:pt x="5" y="33"/>
                </a:lnTo>
                <a:lnTo>
                  <a:pt x="1" y="43"/>
                </a:lnTo>
                <a:lnTo>
                  <a:pt x="0" y="55"/>
                </a:lnTo>
                <a:lnTo>
                  <a:pt x="1" y="66"/>
                </a:lnTo>
                <a:lnTo>
                  <a:pt x="5" y="75"/>
                </a:lnTo>
                <a:lnTo>
                  <a:pt x="10" y="85"/>
                </a:lnTo>
                <a:lnTo>
                  <a:pt x="16" y="93"/>
                </a:lnTo>
                <a:lnTo>
                  <a:pt x="25" y="100"/>
                </a:lnTo>
                <a:lnTo>
                  <a:pt x="35" y="106"/>
                </a:lnTo>
                <a:lnTo>
                  <a:pt x="45" y="108"/>
                </a:lnTo>
                <a:lnTo>
                  <a:pt x="55" y="109"/>
                </a:lnTo>
                <a:lnTo>
                  <a:pt x="66" y="108"/>
                </a:lnTo>
                <a:lnTo>
                  <a:pt x="76" y="106"/>
                </a:lnTo>
                <a:lnTo>
                  <a:pt x="86" y="100"/>
                </a:lnTo>
                <a:lnTo>
                  <a:pt x="94" y="93"/>
                </a:lnTo>
                <a:lnTo>
                  <a:pt x="101" y="85"/>
                </a:lnTo>
                <a:lnTo>
                  <a:pt x="106" y="75"/>
                </a:lnTo>
                <a:lnTo>
                  <a:pt x="109" y="66"/>
                </a:lnTo>
                <a:lnTo>
                  <a:pt x="110" y="55"/>
                </a:lnTo>
                <a:lnTo>
                  <a:pt x="109" y="43"/>
                </a:lnTo>
                <a:lnTo>
                  <a:pt x="106" y="33"/>
                </a:lnTo>
                <a:lnTo>
                  <a:pt x="101" y="24"/>
                </a:lnTo>
                <a:lnTo>
                  <a:pt x="94" y="16"/>
                </a:lnTo>
                <a:lnTo>
                  <a:pt x="86" y="9"/>
                </a:lnTo>
                <a:lnTo>
                  <a:pt x="76" y="3"/>
                </a:lnTo>
                <a:lnTo>
                  <a:pt x="66" y="1"/>
                </a:lnTo>
                <a:lnTo>
                  <a:pt x="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122">
            <a:extLst>
              <a:ext uri="{FF2B5EF4-FFF2-40B4-BE49-F238E27FC236}">
                <a16:creationId xmlns:a16="http://schemas.microsoft.com/office/drawing/2014/main" id="{F97CF954-D59E-D30C-4A52-31546A248217}"/>
              </a:ext>
            </a:extLst>
          </p:cNvPr>
          <p:cNvSpPr>
            <a:spLocks/>
          </p:cNvSpPr>
          <p:nvPr/>
        </p:nvSpPr>
        <p:spPr bwMode="auto">
          <a:xfrm>
            <a:off x="10166998" y="2091012"/>
            <a:ext cx="66422" cy="66422"/>
          </a:xfrm>
          <a:custGeom>
            <a:avLst/>
            <a:gdLst>
              <a:gd name="T0" fmla="*/ 122 w 122"/>
              <a:gd name="T1" fmla="*/ 55 h 122"/>
              <a:gd name="T2" fmla="*/ 120 w 122"/>
              <a:gd name="T3" fmla="*/ 43 h 122"/>
              <a:gd name="T4" fmla="*/ 115 w 122"/>
              <a:gd name="T5" fmla="*/ 32 h 122"/>
              <a:gd name="T6" fmla="*/ 108 w 122"/>
              <a:gd name="T7" fmla="*/ 22 h 122"/>
              <a:gd name="T8" fmla="*/ 100 w 122"/>
              <a:gd name="T9" fmla="*/ 14 h 122"/>
              <a:gd name="T10" fmla="*/ 90 w 122"/>
              <a:gd name="T11" fmla="*/ 7 h 122"/>
              <a:gd name="T12" fmla="*/ 79 w 122"/>
              <a:gd name="T13" fmla="*/ 3 h 122"/>
              <a:gd name="T14" fmla="*/ 67 w 122"/>
              <a:gd name="T15" fmla="*/ 1 h 122"/>
              <a:gd name="T16" fmla="*/ 56 w 122"/>
              <a:gd name="T17" fmla="*/ 1 h 122"/>
              <a:gd name="T18" fmla="*/ 44 w 122"/>
              <a:gd name="T19" fmla="*/ 3 h 122"/>
              <a:gd name="T20" fmla="*/ 33 w 122"/>
              <a:gd name="T21" fmla="*/ 7 h 122"/>
              <a:gd name="T22" fmla="*/ 23 w 122"/>
              <a:gd name="T23" fmla="*/ 14 h 122"/>
              <a:gd name="T24" fmla="*/ 14 w 122"/>
              <a:gd name="T25" fmla="*/ 22 h 122"/>
              <a:gd name="T26" fmla="*/ 8 w 122"/>
              <a:gd name="T27" fmla="*/ 32 h 122"/>
              <a:gd name="T28" fmla="*/ 3 w 122"/>
              <a:gd name="T29" fmla="*/ 43 h 122"/>
              <a:gd name="T30" fmla="*/ 0 w 122"/>
              <a:gd name="T31" fmla="*/ 55 h 122"/>
              <a:gd name="T32" fmla="*/ 0 w 122"/>
              <a:gd name="T33" fmla="*/ 67 h 122"/>
              <a:gd name="T34" fmla="*/ 3 w 122"/>
              <a:gd name="T35" fmla="*/ 79 h 122"/>
              <a:gd name="T36" fmla="*/ 8 w 122"/>
              <a:gd name="T37" fmla="*/ 89 h 122"/>
              <a:gd name="T38" fmla="*/ 14 w 122"/>
              <a:gd name="T39" fmla="*/ 99 h 122"/>
              <a:gd name="T40" fmla="*/ 23 w 122"/>
              <a:gd name="T41" fmla="*/ 108 h 122"/>
              <a:gd name="T42" fmla="*/ 33 w 122"/>
              <a:gd name="T43" fmla="*/ 115 h 122"/>
              <a:gd name="T44" fmla="*/ 44 w 122"/>
              <a:gd name="T45" fmla="*/ 120 h 122"/>
              <a:gd name="T46" fmla="*/ 56 w 122"/>
              <a:gd name="T47" fmla="*/ 122 h 122"/>
              <a:gd name="T48" fmla="*/ 67 w 122"/>
              <a:gd name="T49" fmla="*/ 122 h 122"/>
              <a:gd name="T50" fmla="*/ 79 w 122"/>
              <a:gd name="T51" fmla="*/ 120 h 122"/>
              <a:gd name="T52" fmla="*/ 90 w 122"/>
              <a:gd name="T53" fmla="*/ 115 h 122"/>
              <a:gd name="T54" fmla="*/ 100 w 122"/>
              <a:gd name="T55" fmla="*/ 108 h 122"/>
              <a:gd name="T56" fmla="*/ 108 w 122"/>
              <a:gd name="T57" fmla="*/ 99 h 122"/>
              <a:gd name="T58" fmla="*/ 115 w 122"/>
              <a:gd name="T59" fmla="*/ 89 h 122"/>
              <a:gd name="T60" fmla="*/ 120 w 122"/>
              <a:gd name="T61" fmla="*/ 79 h 122"/>
              <a:gd name="T62" fmla="*/ 122 w 122"/>
              <a:gd name="T63" fmla="*/ 6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" h="122">
                <a:moveTo>
                  <a:pt x="122" y="61"/>
                </a:moveTo>
                <a:lnTo>
                  <a:pt x="122" y="55"/>
                </a:lnTo>
                <a:lnTo>
                  <a:pt x="121" y="48"/>
                </a:lnTo>
                <a:lnTo>
                  <a:pt x="120" y="43"/>
                </a:lnTo>
                <a:lnTo>
                  <a:pt x="118" y="38"/>
                </a:lnTo>
                <a:lnTo>
                  <a:pt x="115" y="32"/>
                </a:lnTo>
                <a:lnTo>
                  <a:pt x="113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5" y="11"/>
                </a:lnTo>
                <a:lnTo>
                  <a:pt x="90" y="7"/>
                </a:lnTo>
                <a:lnTo>
                  <a:pt x="85" y="4"/>
                </a:lnTo>
                <a:lnTo>
                  <a:pt x="79" y="3"/>
                </a:lnTo>
                <a:lnTo>
                  <a:pt x="74" y="1"/>
                </a:lnTo>
                <a:lnTo>
                  <a:pt x="67" y="1"/>
                </a:lnTo>
                <a:lnTo>
                  <a:pt x="62" y="0"/>
                </a:lnTo>
                <a:lnTo>
                  <a:pt x="56" y="1"/>
                </a:lnTo>
                <a:lnTo>
                  <a:pt x="49" y="1"/>
                </a:lnTo>
                <a:lnTo>
                  <a:pt x="44" y="3"/>
                </a:lnTo>
                <a:lnTo>
                  <a:pt x="38" y="4"/>
                </a:lnTo>
                <a:lnTo>
                  <a:pt x="33" y="7"/>
                </a:lnTo>
                <a:lnTo>
                  <a:pt x="27" y="11"/>
                </a:lnTo>
                <a:lnTo>
                  <a:pt x="23" y="14"/>
                </a:lnTo>
                <a:lnTo>
                  <a:pt x="19" y="18"/>
                </a:lnTo>
                <a:lnTo>
                  <a:pt x="14" y="22"/>
                </a:lnTo>
                <a:lnTo>
                  <a:pt x="10" y="28"/>
                </a:lnTo>
                <a:lnTo>
                  <a:pt x="8" y="32"/>
                </a:lnTo>
                <a:lnTo>
                  <a:pt x="5" y="38"/>
                </a:lnTo>
                <a:lnTo>
                  <a:pt x="3" y="43"/>
                </a:lnTo>
                <a:lnTo>
                  <a:pt x="2" y="48"/>
                </a:lnTo>
                <a:lnTo>
                  <a:pt x="0" y="55"/>
                </a:lnTo>
                <a:lnTo>
                  <a:pt x="0" y="61"/>
                </a:lnTo>
                <a:lnTo>
                  <a:pt x="0" y="67"/>
                </a:lnTo>
                <a:lnTo>
                  <a:pt x="2" y="73"/>
                </a:lnTo>
                <a:lnTo>
                  <a:pt x="3" y="79"/>
                </a:lnTo>
                <a:lnTo>
                  <a:pt x="5" y="84"/>
                </a:lnTo>
                <a:lnTo>
                  <a:pt x="8" y="89"/>
                </a:lnTo>
                <a:lnTo>
                  <a:pt x="10" y="95"/>
                </a:lnTo>
                <a:lnTo>
                  <a:pt x="14" y="99"/>
                </a:lnTo>
                <a:lnTo>
                  <a:pt x="19" y="103"/>
                </a:lnTo>
                <a:lnTo>
                  <a:pt x="23" y="108"/>
                </a:lnTo>
                <a:lnTo>
                  <a:pt x="27" y="112"/>
                </a:lnTo>
                <a:lnTo>
                  <a:pt x="33" y="115"/>
                </a:lnTo>
                <a:lnTo>
                  <a:pt x="38" y="118"/>
                </a:lnTo>
                <a:lnTo>
                  <a:pt x="44" y="120"/>
                </a:lnTo>
                <a:lnTo>
                  <a:pt x="49" y="121"/>
                </a:lnTo>
                <a:lnTo>
                  <a:pt x="56" y="122"/>
                </a:lnTo>
                <a:lnTo>
                  <a:pt x="62" y="122"/>
                </a:lnTo>
                <a:lnTo>
                  <a:pt x="67" y="122"/>
                </a:lnTo>
                <a:lnTo>
                  <a:pt x="74" y="121"/>
                </a:lnTo>
                <a:lnTo>
                  <a:pt x="79" y="120"/>
                </a:lnTo>
                <a:lnTo>
                  <a:pt x="85" y="118"/>
                </a:lnTo>
                <a:lnTo>
                  <a:pt x="90" y="115"/>
                </a:lnTo>
                <a:lnTo>
                  <a:pt x="95" y="112"/>
                </a:lnTo>
                <a:lnTo>
                  <a:pt x="100" y="108"/>
                </a:lnTo>
                <a:lnTo>
                  <a:pt x="104" y="103"/>
                </a:lnTo>
                <a:lnTo>
                  <a:pt x="108" y="99"/>
                </a:lnTo>
                <a:lnTo>
                  <a:pt x="113" y="95"/>
                </a:lnTo>
                <a:lnTo>
                  <a:pt x="115" y="89"/>
                </a:lnTo>
                <a:lnTo>
                  <a:pt x="118" y="84"/>
                </a:lnTo>
                <a:lnTo>
                  <a:pt x="120" y="79"/>
                </a:lnTo>
                <a:lnTo>
                  <a:pt x="121" y="73"/>
                </a:lnTo>
                <a:lnTo>
                  <a:pt x="122" y="67"/>
                </a:lnTo>
                <a:lnTo>
                  <a:pt x="122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123">
            <a:extLst>
              <a:ext uri="{FF2B5EF4-FFF2-40B4-BE49-F238E27FC236}">
                <a16:creationId xmlns:a16="http://schemas.microsoft.com/office/drawing/2014/main" id="{8215654B-1DD3-07E2-4F42-3F5DF75D1A5B}"/>
              </a:ext>
            </a:extLst>
          </p:cNvPr>
          <p:cNvSpPr>
            <a:spLocks/>
          </p:cNvSpPr>
          <p:nvPr/>
        </p:nvSpPr>
        <p:spPr bwMode="auto">
          <a:xfrm>
            <a:off x="10408385" y="2016491"/>
            <a:ext cx="32401" cy="32401"/>
          </a:xfrm>
          <a:custGeom>
            <a:avLst/>
            <a:gdLst>
              <a:gd name="T0" fmla="*/ 31 w 61"/>
              <a:gd name="T1" fmla="*/ 60 h 60"/>
              <a:gd name="T2" fmla="*/ 36 w 61"/>
              <a:gd name="T3" fmla="*/ 59 h 60"/>
              <a:gd name="T4" fmla="*/ 43 w 61"/>
              <a:gd name="T5" fmla="*/ 58 h 60"/>
              <a:gd name="T6" fmla="*/ 47 w 61"/>
              <a:gd name="T7" fmla="*/ 55 h 60"/>
              <a:gd name="T8" fmla="*/ 52 w 61"/>
              <a:gd name="T9" fmla="*/ 51 h 60"/>
              <a:gd name="T10" fmla="*/ 55 w 61"/>
              <a:gd name="T11" fmla="*/ 46 h 60"/>
              <a:gd name="T12" fmla="*/ 59 w 61"/>
              <a:gd name="T13" fmla="*/ 42 h 60"/>
              <a:gd name="T14" fmla="*/ 60 w 61"/>
              <a:gd name="T15" fmla="*/ 35 h 60"/>
              <a:gd name="T16" fmla="*/ 61 w 61"/>
              <a:gd name="T17" fmla="*/ 30 h 60"/>
              <a:gd name="T18" fmla="*/ 60 w 61"/>
              <a:gd name="T19" fmla="*/ 23 h 60"/>
              <a:gd name="T20" fmla="*/ 59 w 61"/>
              <a:gd name="T21" fmla="*/ 18 h 60"/>
              <a:gd name="T22" fmla="*/ 55 w 61"/>
              <a:gd name="T23" fmla="*/ 12 h 60"/>
              <a:gd name="T24" fmla="*/ 52 w 61"/>
              <a:gd name="T25" fmla="*/ 8 h 60"/>
              <a:gd name="T26" fmla="*/ 47 w 61"/>
              <a:gd name="T27" fmla="*/ 4 h 60"/>
              <a:gd name="T28" fmla="*/ 43 w 61"/>
              <a:gd name="T29" fmla="*/ 2 h 60"/>
              <a:gd name="T30" fmla="*/ 36 w 61"/>
              <a:gd name="T31" fmla="*/ 0 h 60"/>
              <a:gd name="T32" fmla="*/ 31 w 61"/>
              <a:gd name="T33" fmla="*/ 0 h 60"/>
              <a:gd name="T34" fmla="*/ 24 w 61"/>
              <a:gd name="T35" fmla="*/ 0 h 60"/>
              <a:gd name="T36" fmla="*/ 19 w 61"/>
              <a:gd name="T37" fmla="*/ 2 h 60"/>
              <a:gd name="T38" fmla="*/ 13 w 61"/>
              <a:gd name="T39" fmla="*/ 4 h 60"/>
              <a:gd name="T40" fmla="*/ 9 w 61"/>
              <a:gd name="T41" fmla="*/ 8 h 60"/>
              <a:gd name="T42" fmla="*/ 5 w 61"/>
              <a:gd name="T43" fmla="*/ 12 h 60"/>
              <a:gd name="T44" fmla="*/ 3 w 61"/>
              <a:gd name="T45" fmla="*/ 18 h 60"/>
              <a:gd name="T46" fmla="*/ 0 w 61"/>
              <a:gd name="T47" fmla="*/ 23 h 60"/>
              <a:gd name="T48" fmla="*/ 0 w 61"/>
              <a:gd name="T49" fmla="*/ 30 h 60"/>
              <a:gd name="T50" fmla="*/ 0 w 61"/>
              <a:gd name="T51" fmla="*/ 35 h 60"/>
              <a:gd name="T52" fmla="*/ 3 w 61"/>
              <a:gd name="T53" fmla="*/ 42 h 60"/>
              <a:gd name="T54" fmla="*/ 5 w 61"/>
              <a:gd name="T55" fmla="*/ 46 h 60"/>
              <a:gd name="T56" fmla="*/ 9 w 61"/>
              <a:gd name="T57" fmla="*/ 51 h 60"/>
              <a:gd name="T58" fmla="*/ 13 w 61"/>
              <a:gd name="T59" fmla="*/ 55 h 60"/>
              <a:gd name="T60" fmla="*/ 19 w 61"/>
              <a:gd name="T61" fmla="*/ 58 h 60"/>
              <a:gd name="T62" fmla="*/ 24 w 61"/>
              <a:gd name="T63" fmla="*/ 59 h 60"/>
              <a:gd name="T64" fmla="*/ 31 w 61"/>
              <a:gd name="T6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" h="60">
                <a:moveTo>
                  <a:pt x="31" y="60"/>
                </a:moveTo>
                <a:lnTo>
                  <a:pt x="36" y="59"/>
                </a:lnTo>
                <a:lnTo>
                  <a:pt x="43" y="58"/>
                </a:lnTo>
                <a:lnTo>
                  <a:pt x="47" y="55"/>
                </a:lnTo>
                <a:lnTo>
                  <a:pt x="52" y="51"/>
                </a:lnTo>
                <a:lnTo>
                  <a:pt x="55" y="46"/>
                </a:lnTo>
                <a:lnTo>
                  <a:pt x="59" y="42"/>
                </a:lnTo>
                <a:lnTo>
                  <a:pt x="60" y="35"/>
                </a:lnTo>
                <a:lnTo>
                  <a:pt x="61" y="30"/>
                </a:lnTo>
                <a:lnTo>
                  <a:pt x="60" y="23"/>
                </a:lnTo>
                <a:lnTo>
                  <a:pt x="59" y="18"/>
                </a:lnTo>
                <a:lnTo>
                  <a:pt x="55" y="12"/>
                </a:lnTo>
                <a:lnTo>
                  <a:pt x="52" y="8"/>
                </a:lnTo>
                <a:lnTo>
                  <a:pt x="47" y="4"/>
                </a:lnTo>
                <a:lnTo>
                  <a:pt x="43" y="2"/>
                </a:lnTo>
                <a:lnTo>
                  <a:pt x="36" y="0"/>
                </a:lnTo>
                <a:lnTo>
                  <a:pt x="31" y="0"/>
                </a:lnTo>
                <a:lnTo>
                  <a:pt x="24" y="0"/>
                </a:lnTo>
                <a:lnTo>
                  <a:pt x="19" y="2"/>
                </a:lnTo>
                <a:lnTo>
                  <a:pt x="13" y="4"/>
                </a:lnTo>
                <a:lnTo>
                  <a:pt x="9" y="8"/>
                </a:lnTo>
                <a:lnTo>
                  <a:pt x="5" y="12"/>
                </a:lnTo>
                <a:lnTo>
                  <a:pt x="3" y="18"/>
                </a:lnTo>
                <a:lnTo>
                  <a:pt x="0" y="23"/>
                </a:lnTo>
                <a:lnTo>
                  <a:pt x="0" y="30"/>
                </a:lnTo>
                <a:lnTo>
                  <a:pt x="0" y="35"/>
                </a:lnTo>
                <a:lnTo>
                  <a:pt x="3" y="42"/>
                </a:lnTo>
                <a:lnTo>
                  <a:pt x="5" y="46"/>
                </a:lnTo>
                <a:lnTo>
                  <a:pt x="9" y="51"/>
                </a:lnTo>
                <a:lnTo>
                  <a:pt x="13" y="55"/>
                </a:lnTo>
                <a:lnTo>
                  <a:pt x="19" y="58"/>
                </a:lnTo>
                <a:lnTo>
                  <a:pt x="24" y="59"/>
                </a:lnTo>
                <a:lnTo>
                  <a:pt x="31" y="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124">
            <a:extLst>
              <a:ext uri="{FF2B5EF4-FFF2-40B4-BE49-F238E27FC236}">
                <a16:creationId xmlns:a16="http://schemas.microsoft.com/office/drawing/2014/main" id="{F207E6FA-185E-6B90-E955-22E0D65DC972}"/>
              </a:ext>
            </a:extLst>
          </p:cNvPr>
          <p:cNvSpPr>
            <a:spLocks/>
          </p:cNvSpPr>
          <p:nvPr/>
        </p:nvSpPr>
        <p:spPr bwMode="auto">
          <a:xfrm>
            <a:off x="10204260" y="1997050"/>
            <a:ext cx="71282" cy="71282"/>
          </a:xfrm>
          <a:custGeom>
            <a:avLst/>
            <a:gdLst>
              <a:gd name="T0" fmla="*/ 61 w 134"/>
              <a:gd name="T1" fmla="*/ 0 h 134"/>
              <a:gd name="T2" fmla="*/ 48 w 134"/>
              <a:gd name="T3" fmla="*/ 2 h 134"/>
              <a:gd name="T4" fmla="*/ 36 w 134"/>
              <a:gd name="T5" fmla="*/ 7 h 134"/>
              <a:gd name="T6" fmla="*/ 25 w 134"/>
              <a:gd name="T7" fmla="*/ 15 h 134"/>
              <a:gd name="T8" fmla="*/ 16 w 134"/>
              <a:gd name="T9" fmla="*/ 25 h 134"/>
              <a:gd name="T10" fmla="*/ 8 w 134"/>
              <a:gd name="T11" fmla="*/ 35 h 134"/>
              <a:gd name="T12" fmla="*/ 4 w 134"/>
              <a:gd name="T13" fmla="*/ 47 h 134"/>
              <a:gd name="T14" fmla="*/ 0 w 134"/>
              <a:gd name="T15" fmla="*/ 59 h 134"/>
              <a:gd name="T16" fmla="*/ 0 w 134"/>
              <a:gd name="T17" fmla="*/ 73 h 134"/>
              <a:gd name="T18" fmla="*/ 4 w 134"/>
              <a:gd name="T19" fmla="*/ 86 h 134"/>
              <a:gd name="T20" fmla="*/ 8 w 134"/>
              <a:gd name="T21" fmla="*/ 98 h 134"/>
              <a:gd name="T22" fmla="*/ 16 w 134"/>
              <a:gd name="T23" fmla="*/ 109 h 134"/>
              <a:gd name="T24" fmla="*/ 25 w 134"/>
              <a:gd name="T25" fmla="*/ 119 h 134"/>
              <a:gd name="T26" fmla="*/ 36 w 134"/>
              <a:gd name="T27" fmla="*/ 126 h 134"/>
              <a:gd name="T28" fmla="*/ 48 w 134"/>
              <a:gd name="T29" fmla="*/ 130 h 134"/>
              <a:gd name="T30" fmla="*/ 61 w 134"/>
              <a:gd name="T31" fmla="*/ 134 h 134"/>
              <a:gd name="T32" fmla="*/ 74 w 134"/>
              <a:gd name="T33" fmla="*/ 134 h 134"/>
              <a:gd name="T34" fmla="*/ 87 w 134"/>
              <a:gd name="T35" fmla="*/ 130 h 134"/>
              <a:gd name="T36" fmla="*/ 99 w 134"/>
              <a:gd name="T37" fmla="*/ 126 h 134"/>
              <a:gd name="T38" fmla="*/ 109 w 134"/>
              <a:gd name="T39" fmla="*/ 119 h 134"/>
              <a:gd name="T40" fmla="*/ 119 w 134"/>
              <a:gd name="T41" fmla="*/ 109 h 134"/>
              <a:gd name="T42" fmla="*/ 127 w 134"/>
              <a:gd name="T43" fmla="*/ 98 h 134"/>
              <a:gd name="T44" fmla="*/ 132 w 134"/>
              <a:gd name="T45" fmla="*/ 86 h 134"/>
              <a:gd name="T46" fmla="*/ 134 w 134"/>
              <a:gd name="T47" fmla="*/ 73 h 134"/>
              <a:gd name="T48" fmla="*/ 134 w 134"/>
              <a:gd name="T49" fmla="*/ 59 h 134"/>
              <a:gd name="T50" fmla="*/ 132 w 134"/>
              <a:gd name="T51" fmla="*/ 47 h 134"/>
              <a:gd name="T52" fmla="*/ 127 w 134"/>
              <a:gd name="T53" fmla="*/ 35 h 134"/>
              <a:gd name="T54" fmla="*/ 119 w 134"/>
              <a:gd name="T55" fmla="*/ 25 h 134"/>
              <a:gd name="T56" fmla="*/ 109 w 134"/>
              <a:gd name="T57" fmla="*/ 15 h 134"/>
              <a:gd name="T58" fmla="*/ 99 w 134"/>
              <a:gd name="T59" fmla="*/ 7 h 134"/>
              <a:gd name="T60" fmla="*/ 87 w 134"/>
              <a:gd name="T61" fmla="*/ 2 h 134"/>
              <a:gd name="T62" fmla="*/ 74 w 134"/>
              <a:gd name="T63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" h="134">
                <a:moveTo>
                  <a:pt x="67" y="0"/>
                </a:moveTo>
                <a:lnTo>
                  <a:pt x="61" y="0"/>
                </a:lnTo>
                <a:lnTo>
                  <a:pt x="54" y="1"/>
                </a:lnTo>
                <a:lnTo>
                  <a:pt x="48" y="2"/>
                </a:lnTo>
                <a:lnTo>
                  <a:pt x="41" y="4"/>
                </a:lnTo>
                <a:lnTo>
                  <a:pt x="36" y="7"/>
                </a:lnTo>
                <a:lnTo>
                  <a:pt x="31" y="11"/>
                </a:lnTo>
                <a:lnTo>
                  <a:pt x="25" y="15"/>
                </a:lnTo>
                <a:lnTo>
                  <a:pt x="20" y="19"/>
                </a:lnTo>
                <a:lnTo>
                  <a:pt x="16" y="25"/>
                </a:lnTo>
                <a:lnTo>
                  <a:pt x="11" y="29"/>
                </a:lnTo>
                <a:lnTo>
                  <a:pt x="8" y="35"/>
                </a:lnTo>
                <a:lnTo>
                  <a:pt x="6" y="41"/>
                </a:lnTo>
                <a:lnTo>
                  <a:pt x="4" y="47"/>
                </a:lnTo>
                <a:lnTo>
                  <a:pt x="1" y="53"/>
                </a:lnTo>
                <a:lnTo>
                  <a:pt x="0" y="59"/>
                </a:lnTo>
                <a:lnTo>
                  <a:pt x="0" y="67"/>
                </a:lnTo>
                <a:lnTo>
                  <a:pt x="0" y="73"/>
                </a:lnTo>
                <a:lnTo>
                  <a:pt x="1" y="80"/>
                </a:lnTo>
                <a:lnTo>
                  <a:pt x="4" y="86"/>
                </a:lnTo>
                <a:lnTo>
                  <a:pt x="6" y="93"/>
                </a:lnTo>
                <a:lnTo>
                  <a:pt x="8" y="98"/>
                </a:lnTo>
                <a:lnTo>
                  <a:pt x="11" y="103"/>
                </a:lnTo>
                <a:lnTo>
                  <a:pt x="16" y="109"/>
                </a:lnTo>
                <a:lnTo>
                  <a:pt x="20" y="114"/>
                </a:lnTo>
                <a:lnTo>
                  <a:pt x="25" y="119"/>
                </a:lnTo>
                <a:lnTo>
                  <a:pt x="31" y="123"/>
                </a:lnTo>
                <a:lnTo>
                  <a:pt x="36" y="126"/>
                </a:lnTo>
                <a:lnTo>
                  <a:pt x="41" y="128"/>
                </a:lnTo>
                <a:lnTo>
                  <a:pt x="48" y="130"/>
                </a:lnTo>
                <a:lnTo>
                  <a:pt x="54" y="133"/>
                </a:lnTo>
                <a:lnTo>
                  <a:pt x="61" y="134"/>
                </a:lnTo>
                <a:lnTo>
                  <a:pt x="67" y="134"/>
                </a:lnTo>
                <a:lnTo>
                  <a:pt x="74" y="134"/>
                </a:lnTo>
                <a:lnTo>
                  <a:pt x="81" y="133"/>
                </a:lnTo>
                <a:lnTo>
                  <a:pt x="87" y="130"/>
                </a:lnTo>
                <a:lnTo>
                  <a:pt x="93" y="128"/>
                </a:lnTo>
                <a:lnTo>
                  <a:pt x="99" y="126"/>
                </a:lnTo>
                <a:lnTo>
                  <a:pt x="104" y="123"/>
                </a:lnTo>
                <a:lnTo>
                  <a:pt x="109" y="119"/>
                </a:lnTo>
                <a:lnTo>
                  <a:pt x="115" y="114"/>
                </a:lnTo>
                <a:lnTo>
                  <a:pt x="119" y="109"/>
                </a:lnTo>
                <a:lnTo>
                  <a:pt x="124" y="103"/>
                </a:lnTo>
                <a:lnTo>
                  <a:pt x="127" y="98"/>
                </a:lnTo>
                <a:lnTo>
                  <a:pt x="130" y="93"/>
                </a:lnTo>
                <a:lnTo>
                  <a:pt x="132" y="86"/>
                </a:lnTo>
                <a:lnTo>
                  <a:pt x="133" y="80"/>
                </a:lnTo>
                <a:lnTo>
                  <a:pt x="134" y="73"/>
                </a:lnTo>
                <a:lnTo>
                  <a:pt x="134" y="67"/>
                </a:lnTo>
                <a:lnTo>
                  <a:pt x="134" y="59"/>
                </a:lnTo>
                <a:lnTo>
                  <a:pt x="133" y="53"/>
                </a:lnTo>
                <a:lnTo>
                  <a:pt x="132" y="47"/>
                </a:lnTo>
                <a:lnTo>
                  <a:pt x="130" y="41"/>
                </a:lnTo>
                <a:lnTo>
                  <a:pt x="127" y="35"/>
                </a:lnTo>
                <a:lnTo>
                  <a:pt x="124" y="29"/>
                </a:lnTo>
                <a:lnTo>
                  <a:pt x="119" y="25"/>
                </a:lnTo>
                <a:lnTo>
                  <a:pt x="115" y="19"/>
                </a:lnTo>
                <a:lnTo>
                  <a:pt x="109" y="15"/>
                </a:lnTo>
                <a:lnTo>
                  <a:pt x="104" y="11"/>
                </a:lnTo>
                <a:lnTo>
                  <a:pt x="99" y="7"/>
                </a:lnTo>
                <a:lnTo>
                  <a:pt x="93" y="4"/>
                </a:lnTo>
                <a:lnTo>
                  <a:pt x="87" y="2"/>
                </a:lnTo>
                <a:lnTo>
                  <a:pt x="81" y="1"/>
                </a:lnTo>
                <a:lnTo>
                  <a:pt x="74" y="0"/>
                </a:lnTo>
                <a:lnTo>
                  <a:pt x="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125">
            <a:extLst>
              <a:ext uri="{FF2B5EF4-FFF2-40B4-BE49-F238E27FC236}">
                <a16:creationId xmlns:a16="http://schemas.microsoft.com/office/drawing/2014/main" id="{A55477BC-3662-376F-CF40-AC1165DDCC3A}"/>
              </a:ext>
            </a:extLst>
          </p:cNvPr>
          <p:cNvSpPr>
            <a:spLocks/>
          </p:cNvSpPr>
          <p:nvPr/>
        </p:nvSpPr>
        <p:spPr bwMode="auto">
          <a:xfrm>
            <a:off x="10444027" y="2105593"/>
            <a:ext cx="38881" cy="38880"/>
          </a:xfrm>
          <a:custGeom>
            <a:avLst/>
            <a:gdLst>
              <a:gd name="T0" fmla="*/ 62 w 73"/>
              <a:gd name="T1" fmla="*/ 10 h 72"/>
              <a:gd name="T2" fmla="*/ 57 w 73"/>
              <a:gd name="T3" fmla="*/ 5 h 72"/>
              <a:gd name="T4" fmla="*/ 51 w 73"/>
              <a:gd name="T5" fmla="*/ 2 h 72"/>
              <a:gd name="T6" fmla="*/ 44 w 73"/>
              <a:gd name="T7" fmla="*/ 0 h 72"/>
              <a:gd name="T8" fmla="*/ 36 w 73"/>
              <a:gd name="T9" fmla="*/ 0 h 72"/>
              <a:gd name="T10" fmla="*/ 30 w 73"/>
              <a:gd name="T11" fmla="*/ 0 h 72"/>
              <a:gd name="T12" fmla="*/ 22 w 73"/>
              <a:gd name="T13" fmla="*/ 2 h 72"/>
              <a:gd name="T14" fmla="*/ 17 w 73"/>
              <a:gd name="T15" fmla="*/ 5 h 72"/>
              <a:gd name="T16" fmla="*/ 11 w 73"/>
              <a:gd name="T17" fmla="*/ 10 h 72"/>
              <a:gd name="T18" fmla="*/ 6 w 73"/>
              <a:gd name="T19" fmla="*/ 16 h 72"/>
              <a:gd name="T20" fmla="*/ 3 w 73"/>
              <a:gd name="T21" fmla="*/ 22 h 72"/>
              <a:gd name="T22" fmla="*/ 0 w 73"/>
              <a:gd name="T23" fmla="*/ 29 h 72"/>
              <a:gd name="T24" fmla="*/ 0 w 73"/>
              <a:gd name="T25" fmla="*/ 36 h 72"/>
              <a:gd name="T26" fmla="*/ 0 w 73"/>
              <a:gd name="T27" fmla="*/ 43 h 72"/>
              <a:gd name="T28" fmla="*/ 3 w 73"/>
              <a:gd name="T29" fmla="*/ 50 h 72"/>
              <a:gd name="T30" fmla="*/ 6 w 73"/>
              <a:gd name="T31" fmla="*/ 56 h 72"/>
              <a:gd name="T32" fmla="*/ 11 w 73"/>
              <a:gd name="T33" fmla="*/ 62 h 72"/>
              <a:gd name="T34" fmla="*/ 17 w 73"/>
              <a:gd name="T35" fmla="*/ 67 h 72"/>
              <a:gd name="T36" fmla="*/ 22 w 73"/>
              <a:gd name="T37" fmla="*/ 70 h 72"/>
              <a:gd name="T38" fmla="*/ 30 w 73"/>
              <a:gd name="T39" fmla="*/ 72 h 72"/>
              <a:gd name="T40" fmla="*/ 36 w 73"/>
              <a:gd name="T41" fmla="*/ 72 h 72"/>
              <a:gd name="T42" fmla="*/ 44 w 73"/>
              <a:gd name="T43" fmla="*/ 72 h 72"/>
              <a:gd name="T44" fmla="*/ 51 w 73"/>
              <a:gd name="T45" fmla="*/ 70 h 72"/>
              <a:gd name="T46" fmla="*/ 57 w 73"/>
              <a:gd name="T47" fmla="*/ 67 h 72"/>
              <a:gd name="T48" fmla="*/ 62 w 73"/>
              <a:gd name="T49" fmla="*/ 62 h 72"/>
              <a:gd name="T50" fmla="*/ 67 w 73"/>
              <a:gd name="T51" fmla="*/ 56 h 72"/>
              <a:gd name="T52" fmla="*/ 71 w 73"/>
              <a:gd name="T53" fmla="*/ 50 h 72"/>
              <a:gd name="T54" fmla="*/ 73 w 73"/>
              <a:gd name="T55" fmla="*/ 43 h 72"/>
              <a:gd name="T56" fmla="*/ 73 w 73"/>
              <a:gd name="T57" fmla="*/ 36 h 72"/>
              <a:gd name="T58" fmla="*/ 73 w 73"/>
              <a:gd name="T59" fmla="*/ 29 h 72"/>
              <a:gd name="T60" fmla="*/ 71 w 73"/>
              <a:gd name="T61" fmla="*/ 22 h 72"/>
              <a:gd name="T62" fmla="*/ 67 w 73"/>
              <a:gd name="T63" fmla="*/ 16 h 72"/>
              <a:gd name="T64" fmla="*/ 62 w 73"/>
              <a:gd name="T65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" h="72">
                <a:moveTo>
                  <a:pt x="62" y="10"/>
                </a:moveTo>
                <a:lnTo>
                  <a:pt x="57" y="5"/>
                </a:lnTo>
                <a:lnTo>
                  <a:pt x="51" y="2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2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3" y="50"/>
                </a:lnTo>
                <a:lnTo>
                  <a:pt x="6" y="56"/>
                </a:lnTo>
                <a:lnTo>
                  <a:pt x="11" y="62"/>
                </a:lnTo>
                <a:lnTo>
                  <a:pt x="17" y="67"/>
                </a:lnTo>
                <a:lnTo>
                  <a:pt x="22" y="70"/>
                </a:lnTo>
                <a:lnTo>
                  <a:pt x="30" y="72"/>
                </a:lnTo>
                <a:lnTo>
                  <a:pt x="36" y="72"/>
                </a:lnTo>
                <a:lnTo>
                  <a:pt x="44" y="72"/>
                </a:lnTo>
                <a:lnTo>
                  <a:pt x="51" y="70"/>
                </a:lnTo>
                <a:lnTo>
                  <a:pt x="57" y="67"/>
                </a:lnTo>
                <a:lnTo>
                  <a:pt x="62" y="62"/>
                </a:lnTo>
                <a:lnTo>
                  <a:pt x="67" y="56"/>
                </a:lnTo>
                <a:lnTo>
                  <a:pt x="71" y="50"/>
                </a:lnTo>
                <a:lnTo>
                  <a:pt x="73" y="43"/>
                </a:lnTo>
                <a:lnTo>
                  <a:pt x="73" y="36"/>
                </a:lnTo>
                <a:lnTo>
                  <a:pt x="73" y="29"/>
                </a:lnTo>
                <a:lnTo>
                  <a:pt x="71" y="22"/>
                </a:lnTo>
                <a:lnTo>
                  <a:pt x="67" y="16"/>
                </a:lnTo>
                <a:lnTo>
                  <a:pt x="62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126">
            <a:extLst>
              <a:ext uri="{FF2B5EF4-FFF2-40B4-BE49-F238E27FC236}">
                <a16:creationId xmlns:a16="http://schemas.microsoft.com/office/drawing/2014/main" id="{50448037-185E-0376-F337-70128F4F5989}"/>
              </a:ext>
            </a:extLst>
          </p:cNvPr>
          <p:cNvSpPr>
            <a:spLocks/>
          </p:cNvSpPr>
          <p:nvPr/>
        </p:nvSpPr>
        <p:spPr bwMode="auto">
          <a:xfrm>
            <a:off x="10400285" y="2193075"/>
            <a:ext cx="46982" cy="46982"/>
          </a:xfrm>
          <a:custGeom>
            <a:avLst/>
            <a:gdLst>
              <a:gd name="T0" fmla="*/ 44 w 86"/>
              <a:gd name="T1" fmla="*/ 0 h 85"/>
              <a:gd name="T2" fmla="*/ 35 w 86"/>
              <a:gd name="T3" fmla="*/ 1 h 85"/>
              <a:gd name="T4" fmla="*/ 27 w 86"/>
              <a:gd name="T5" fmla="*/ 3 h 85"/>
              <a:gd name="T6" fmla="*/ 20 w 86"/>
              <a:gd name="T7" fmla="*/ 7 h 85"/>
              <a:gd name="T8" fmla="*/ 13 w 86"/>
              <a:gd name="T9" fmla="*/ 13 h 85"/>
              <a:gd name="T10" fmla="*/ 8 w 86"/>
              <a:gd name="T11" fmla="*/ 19 h 85"/>
              <a:gd name="T12" fmla="*/ 4 w 86"/>
              <a:gd name="T13" fmla="*/ 26 h 85"/>
              <a:gd name="T14" fmla="*/ 2 w 86"/>
              <a:gd name="T15" fmla="*/ 34 h 85"/>
              <a:gd name="T16" fmla="*/ 0 w 86"/>
              <a:gd name="T17" fmla="*/ 43 h 85"/>
              <a:gd name="T18" fmla="*/ 2 w 86"/>
              <a:gd name="T19" fmla="*/ 51 h 85"/>
              <a:gd name="T20" fmla="*/ 4 w 86"/>
              <a:gd name="T21" fmla="*/ 59 h 85"/>
              <a:gd name="T22" fmla="*/ 8 w 86"/>
              <a:gd name="T23" fmla="*/ 66 h 85"/>
              <a:gd name="T24" fmla="*/ 13 w 86"/>
              <a:gd name="T25" fmla="*/ 72 h 85"/>
              <a:gd name="T26" fmla="*/ 20 w 86"/>
              <a:gd name="T27" fmla="*/ 78 h 85"/>
              <a:gd name="T28" fmla="*/ 27 w 86"/>
              <a:gd name="T29" fmla="*/ 82 h 85"/>
              <a:gd name="T30" fmla="*/ 35 w 86"/>
              <a:gd name="T31" fmla="*/ 84 h 85"/>
              <a:gd name="T32" fmla="*/ 44 w 86"/>
              <a:gd name="T33" fmla="*/ 85 h 85"/>
              <a:gd name="T34" fmla="*/ 52 w 86"/>
              <a:gd name="T35" fmla="*/ 84 h 85"/>
              <a:gd name="T36" fmla="*/ 60 w 86"/>
              <a:gd name="T37" fmla="*/ 82 h 85"/>
              <a:gd name="T38" fmla="*/ 67 w 86"/>
              <a:gd name="T39" fmla="*/ 78 h 85"/>
              <a:gd name="T40" fmla="*/ 74 w 86"/>
              <a:gd name="T41" fmla="*/ 72 h 85"/>
              <a:gd name="T42" fmla="*/ 79 w 86"/>
              <a:gd name="T43" fmla="*/ 66 h 85"/>
              <a:gd name="T44" fmla="*/ 83 w 86"/>
              <a:gd name="T45" fmla="*/ 59 h 85"/>
              <a:gd name="T46" fmla="*/ 86 w 86"/>
              <a:gd name="T47" fmla="*/ 51 h 85"/>
              <a:gd name="T48" fmla="*/ 86 w 86"/>
              <a:gd name="T49" fmla="*/ 43 h 85"/>
              <a:gd name="T50" fmla="*/ 86 w 86"/>
              <a:gd name="T51" fmla="*/ 34 h 85"/>
              <a:gd name="T52" fmla="*/ 83 w 86"/>
              <a:gd name="T53" fmla="*/ 26 h 85"/>
              <a:gd name="T54" fmla="*/ 79 w 86"/>
              <a:gd name="T55" fmla="*/ 19 h 85"/>
              <a:gd name="T56" fmla="*/ 74 w 86"/>
              <a:gd name="T57" fmla="*/ 13 h 85"/>
              <a:gd name="T58" fmla="*/ 67 w 86"/>
              <a:gd name="T59" fmla="*/ 7 h 85"/>
              <a:gd name="T60" fmla="*/ 60 w 86"/>
              <a:gd name="T61" fmla="*/ 3 h 85"/>
              <a:gd name="T62" fmla="*/ 52 w 86"/>
              <a:gd name="T63" fmla="*/ 1 h 85"/>
              <a:gd name="T64" fmla="*/ 44 w 86"/>
              <a:gd name="T6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" h="85">
                <a:moveTo>
                  <a:pt x="44" y="0"/>
                </a:moveTo>
                <a:lnTo>
                  <a:pt x="35" y="1"/>
                </a:lnTo>
                <a:lnTo>
                  <a:pt x="27" y="3"/>
                </a:lnTo>
                <a:lnTo>
                  <a:pt x="20" y="7"/>
                </a:lnTo>
                <a:lnTo>
                  <a:pt x="13" y="13"/>
                </a:lnTo>
                <a:lnTo>
                  <a:pt x="8" y="19"/>
                </a:lnTo>
                <a:lnTo>
                  <a:pt x="4" y="26"/>
                </a:lnTo>
                <a:lnTo>
                  <a:pt x="2" y="34"/>
                </a:lnTo>
                <a:lnTo>
                  <a:pt x="0" y="43"/>
                </a:lnTo>
                <a:lnTo>
                  <a:pt x="2" y="51"/>
                </a:lnTo>
                <a:lnTo>
                  <a:pt x="4" y="59"/>
                </a:lnTo>
                <a:lnTo>
                  <a:pt x="8" y="66"/>
                </a:lnTo>
                <a:lnTo>
                  <a:pt x="13" y="72"/>
                </a:lnTo>
                <a:lnTo>
                  <a:pt x="20" y="78"/>
                </a:lnTo>
                <a:lnTo>
                  <a:pt x="27" y="82"/>
                </a:lnTo>
                <a:lnTo>
                  <a:pt x="35" y="84"/>
                </a:lnTo>
                <a:lnTo>
                  <a:pt x="44" y="85"/>
                </a:lnTo>
                <a:lnTo>
                  <a:pt x="52" y="84"/>
                </a:lnTo>
                <a:lnTo>
                  <a:pt x="60" y="82"/>
                </a:lnTo>
                <a:lnTo>
                  <a:pt x="67" y="78"/>
                </a:lnTo>
                <a:lnTo>
                  <a:pt x="74" y="72"/>
                </a:lnTo>
                <a:lnTo>
                  <a:pt x="79" y="66"/>
                </a:lnTo>
                <a:lnTo>
                  <a:pt x="83" y="59"/>
                </a:lnTo>
                <a:lnTo>
                  <a:pt x="86" y="51"/>
                </a:lnTo>
                <a:lnTo>
                  <a:pt x="86" y="43"/>
                </a:lnTo>
                <a:lnTo>
                  <a:pt x="86" y="34"/>
                </a:lnTo>
                <a:lnTo>
                  <a:pt x="83" y="26"/>
                </a:lnTo>
                <a:lnTo>
                  <a:pt x="79" y="19"/>
                </a:lnTo>
                <a:lnTo>
                  <a:pt x="74" y="13"/>
                </a:lnTo>
                <a:lnTo>
                  <a:pt x="67" y="7"/>
                </a:lnTo>
                <a:lnTo>
                  <a:pt x="60" y="3"/>
                </a:lnTo>
                <a:lnTo>
                  <a:pt x="52" y="1"/>
                </a:lnTo>
                <a:lnTo>
                  <a:pt x="4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127">
            <a:extLst>
              <a:ext uri="{FF2B5EF4-FFF2-40B4-BE49-F238E27FC236}">
                <a16:creationId xmlns:a16="http://schemas.microsoft.com/office/drawing/2014/main" id="{C0D80D37-E11A-555C-BF93-457708E09E35}"/>
              </a:ext>
            </a:extLst>
          </p:cNvPr>
          <p:cNvSpPr>
            <a:spLocks/>
          </p:cNvSpPr>
          <p:nvPr/>
        </p:nvSpPr>
        <p:spPr bwMode="auto">
          <a:xfrm>
            <a:off x="10306323" y="2230336"/>
            <a:ext cx="51842" cy="51841"/>
          </a:xfrm>
          <a:custGeom>
            <a:avLst/>
            <a:gdLst>
              <a:gd name="T0" fmla="*/ 49 w 98"/>
              <a:gd name="T1" fmla="*/ 0 h 97"/>
              <a:gd name="T2" fmla="*/ 39 w 98"/>
              <a:gd name="T3" fmla="*/ 1 h 97"/>
              <a:gd name="T4" fmla="*/ 31 w 98"/>
              <a:gd name="T5" fmla="*/ 3 h 97"/>
              <a:gd name="T6" fmla="*/ 22 w 98"/>
              <a:gd name="T7" fmla="*/ 7 h 97"/>
              <a:gd name="T8" fmla="*/ 14 w 98"/>
              <a:gd name="T9" fmla="*/ 14 h 97"/>
              <a:gd name="T10" fmla="*/ 8 w 98"/>
              <a:gd name="T11" fmla="*/ 21 h 97"/>
              <a:gd name="T12" fmla="*/ 4 w 98"/>
              <a:gd name="T13" fmla="*/ 30 h 97"/>
              <a:gd name="T14" fmla="*/ 1 w 98"/>
              <a:gd name="T15" fmla="*/ 39 h 97"/>
              <a:gd name="T16" fmla="*/ 0 w 98"/>
              <a:gd name="T17" fmla="*/ 48 h 97"/>
              <a:gd name="T18" fmla="*/ 1 w 98"/>
              <a:gd name="T19" fmla="*/ 58 h 97"/>
              <a:gd name="T20" fmla="*/ 4 w 98"/>
              <a:gd name="T21" fmla="*/ 67 h 97"/>
              <a:gd name="T22" fmla="*/ 8 w 98"/>
              <a:gd name="T23" fmla="*/ 75 h 97"/>
              <a:gd name="T24" fmla="*/ 14 w 98"/>
              <a:gd name="T25" fmla="*/ 83 h 97"/>
              <a:gd name="T26" fmla="*/ 22 w 98"/>
              <a:gd name="T27" fmla="*/ 89 h 97"/>
              <a:gd name="T28" fmla="*/ 31 w 98"/>
              <a:gd name="T29" fmla="*/ 94 h 97"/>
              <a:gd name="T30" fmla="*/ 39 w 98"/>
              <a:gd name="T31" fmla="*/ 96 h 97"/>
              <a:gd name="T32" fmla="*/ 49 w 98"/>
              <a:gd name="T33" fmla="*/ 97 h 97"/>
              <a:gd name="T34" fmla="*/ 59 w 98"/>
              <a:gd name="T35" fmla="*/ 96 h 97"/>
              <a:gd name="T36" fmla="*/ 67 w 98"/>
              <a:gd name="T37" fmla="*/ 94 h 97"/>
              <a:gd name="T38" fmla="*/ 76 w 98"/>
              <a:gd name="T39" fmla="*/ 89 h 97"/>
              <a:gd name="T40" fmla="*/ 84 w 98"/>
              <a:gd name="T41" fmla="*/ 83 h 97"/>
              <a:gd name="T42" fmla="*/ 90 w 98"/>
              <a:gd name="T43" fmla="*/ 75 h 97"/>
              <a:gd name="T44" fmla="*/ 94 w 98"/>
              <a:gd name="T45" fmla="*/ 67 h 97"/>
              <a:gd name="T46" fmla="*/ 97 w 98"/>
              <a:gd name="T47" fmla="*/ 58 h 97"/>
              <a:gd name="T48" fmla="*/ 98 w 98"/>
              <a:gd name="T49" fmla="*/ 48 h 97"/>
              <a:gd name="T50" fmla="*/ 97 w 98"/>
              <a:gd name="T51" fmla="*/ 39 h 97"/>
              <a:gd name="T52" fmla="*/ 94 w 98"/>
              <a:gd name="T53" fmla="*/ 30 h 97"/>
              <a:gd name="T54" fmla="*/ 90 w 98"/>
              <a:gd name="T55" fmla="*/ 21 h 97"/>
              <a:gd name="T56" fmla="*/ 84 w 98"/>
              <a:gd name="T57" fmla="*/ 14 h 97"/>
              <a:gd name="T58" fmla="*/ 76 w 98"/>
              <a:gd name="T59" fmla="*/ 7 h 97"/>
              <a:gd name="T60" fmla="*/ 67 w 98"/>
              <a:gd name="T61" fmla="*/ 3 h 97"/>
              <a:gd name="T62" fmla="*/ 59 w 98"/>
              <a:gd name="T63" fmla="*/ 1 h 97"/>
              <a:gd name="T64" fmla="*/ 49 w 98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0"/>
                </a:move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5" name="Freeform 128">
            <a:extLst>
              <a:ext uri="{FF2B5EF4-FFF2-40B4-BE49-F238E27FC236}">
                <a16:creationId xmlns:a16="http://schemas.microsoft.com/office/drawing/2014/main" id="{B729D820-6940-E340-8704-F0E89314C15F}"/>
              </a:ext>
            </a:extLst>
          </p:cNvPr>
          <p:cNvSpPr>
            <a:spLocks/>
          </p:cNvSpPr>
          <p:nvPr/>
        </p:nvSpPr>
        <p:spPr bwMode="auto">
          <a:xfrm>
            <a:off x="10293363" y="1953311"/>
            <a:ext cx="77762" cy="79383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2 h 146"/>
              <a:gd name="T4" fmla="*/ 38 w 146"/>
              <a:gd name="T5" fmla="*/ 8 h 146"/>
              <a:gd name="T6" fmla="*/ 27 w 146"/>
              <a:gd name="T7" fmla="*/ 16 h 146"/>
              <a:gd name="T8" fmla="*/ 16 w 146"/>
              <a:gd name="T9" fmla="*/ 26 h 146"/>
              <a:gd name="T10" fmla="*/ 8 w 146"/>
              <a:gd name="T11" fmla="*/ 38 h 146"/>
              <a:gd name="T12" fmla="*/ 3 w 146"/>
              <a:gd name="T13" fmla="*/ 51 h 146"/>
              <a:gd name="T14" fmla="*/ 1 w 146"/>
              <a:gd name="T15" fmla="*/ 65 h 146"/>
              <a:gd name="T16" fmla="*/ 1 w 146"/>
              <a:gd name="T17" fmla="*/ 80 h 146"/>
              <a:gd name="T18" fmla="*/ 3 w 146"/>
              <a:gd name="T19" fmla="*/ 94 h 146"/>
              <a:gd name="T20" fmla="*/ 8 w 146"/>
              <a:gd name="T21" fmla="*/ 107 h 146"/>
              <a:gd name="T22" fmla="*/ 16 w 146"/>
              <a:gd name="T23" fmla="*/ 119 h 146"/>
              <a:gd name="T24" fmla="*/ 27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1 w 146"/>
              <a:gd name="T33" fmla="*/ 146 h 146"/>
              <a:gd name="T34" fmla="*/ 95 w 146"/>
              <a:gd name="T35" fmla="*/ 143 h 146"/>
              <a:gd name="T36" fmla="*/ 108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8 w 146"/>
              <a:gd name="T43" fmla="*/ 107 h 146"/>
              <a:gd name="T44" fmla="*/ 143 w 146"/>
              <a:gd name="T45" fmla="*/ 94 h 146"/>
              <a:gd name="T46" fmla="*/ 145 w 146"/>
              <a:gd name="T47" fmla="*/ 80 h 146"/>
              <a:gd name="T48" fmla="*/ 145 w 146"/>
              <a:gd name="T49" fmla="*/ 65 h 146"/>
              <a:gd name="T50" fmla="*/ 143 w 146"/>
              <a:gd name="T51" fmla="*/ 51 h 146"/>
              <a:gd name="T52" fmla="*/ 138 w 146"/>
              <a:gd name="T53" fmla="*/ 38 h 146"/>
              <a:gd name="T54" fmla="*/ 130 w 146"/>
              <a:gd name="T55" fmla="*/ 26 h 146"/>
              <a:gd name="T56" fmla="*/ 119 w 146"/>
              <a:gd name="T57" fmla="*/ 16 h 146"/>
              <a:gd name="T58" fmla="*/ 108 w 146"/>
              <a:gd name="T59" fmla="*/ 8 h 146"/>
              <a:gd name="T60" fmla="*/ 95 w 146"/>
              <a:gd name="T61" fmla="*/ 2 h 146"/>
              <a:gd name="T62" fmla="*/ 81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3" y="0"/>
                </a:moveTo>
                <a:lnTo>
                  <a:pt x="65" y="0"/>
                </a:lnTo>
                <a:lnTo>
                  <a:pt x="58" y="1"/>
                </a:lnTo>
                <a:lnTo>
                  <a:pt x="51" y="2"/>
                </a:lnTo>
                <a:lnTo>
                  <a:pt x="45" y="4"/>
                </a:lnTo>
                <a:lnTo>
                  <a:pt x="38" y="8"/>
                </a:lnTo>
                <a:lnTo>
                  <a:pt x="32" y="12"/>
                </a:lnTo>
                <a:lnTo>
                  <a:pt x="27" y="16"/>
                </a:lnTo>
                <a:lnTo>
                  <a:pt x="21" y="21"/>
                </a:lnTo>
                <a:lnTo>
                  <a:pt x="16" y="26"/>
                </a:lnTo>
                <a:lnTo>
                  <a:pt x="11" y="32"/>
                </a:lnTo>
                <a:lnTo>
                  <a:pt x="8" y="38"/>
                </a:lnTo>
                <a:lnTo>
                  <a:pt x="5" y="44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2"/>
                </a:lnTo>
                <a:lnTo>
                  <a:pt x="1" y="80"/>
                </a:lnTo>
                <a:lnTo>
                  <a:pt x="2" y="87"/>
                </a:lnTo>
                <a:lnTo>
                  <a:pt x="3" y="94"/>
                </a:lnTo>
                <a:lnTo>
                  <a:pt x="5" y="100"/>
                </a:lnTo>
                <a:lnTo>
                  <a:pt x="8" y="107"/>
                </a:lnTo>
                <a:lnTo>
                  <a:pt x="11" y="113"/>
                </a:lnTo>
                <a:lnTo>
                  <a:pt x="16" y="119"/>
                </a:lnTo>
                <a:lnTo>
                  <a:pt x="21" y="124"/>
                </a:lnTo>
                <a:lnTo>
                  <a:pt x="27" y="130"/>
                </a:lnTo>
                <a:lnTo>
                  <a:pt x="32" y="134"/>
                </a:lnTo>
                <a:lnTo>
                  <a:pt x="38" y="137"/>
                </a:lnTo>
                <a:lnTo>
                  <a:pt x="45" y="140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3" y="146"/>
                </a:lnTo>
                <a:lnTo>
                  <a:pt x="81" y="146"/>
                </a:lnTo>
                <a:lnTo>
                  <a:pt x="88" y="145"/>
                </a:lnTo>
                <a:lnTo>
                  <a:pt x="95" y="143"/>
                </a:lnTo>
                <a:lnTo>
                  <a:pt x="101" y="140"/>
                </a:lnTo>
                <a:lnTo>
                  <a:pt x="108" y="137"/>
                </a:lnTo>
                <a:lnTo>
                  <a:pt x="114" y="134"/>
                </a:lnTo>
                <a:lnTo>
                  <a:pt x="119" y="130"/>
                </a:lnTo>
                <a:lnTo>
                  <a:pt x="125" y="124"/>
                </a:lnTo>
                <a:lnTo>
                  <a:pt x="130" y="119"/>
                </a:lnTo>
                <a:lnTo>
                  <a:pt x="135" y="113"/>
                </a:lnTo>
                <a:lnTo>
                  <a:pt x="138" y="107"/>
                </a:lnTo>
                <a:lnTo>
                  <a:pt x="141" y="100"/>
                </a:lnTo>
                <a:lnTo>
                  <a:pt x="143" y="94"/>
                </a:lnTo>
                <a:lnTo>
                  <a:pt x="144" y="87"/>
                </a:lnTo>
                <a:lnTo>
                  <a:pt x="145" y="80"/>
                </a:lnTo>
                <a:lnTo>
                  <a:pt x="146" y="72"/>
                </a:lnTo>
                <a:lnTo>
                  <a:pt x="145" y="65"/>
                </a:lnTo>
                <a:lnTo>
                  <a:pt x="144" y="58"/>
                </a:lnTo>
                <a:lnTo>
                  <a:pt x="143" y="51"/>
                </a:lnTo>
                <a:lnTo>
                  <a:pt x="141" y="44"/>
                </a:lnTo>
                <a:lnTo>
                  <a:pt x="138" y="38"/>
                </a:lnTo>
                <a:lnTo>
                  <a:pt x="135" y="32"/>
                </a:lnTo>
                <a:lnTo>
                  <a:pt x="130" y="26"/>
                </a:lnTo>
                <a:lnTo>
                  <a:pt x="125" y="21"/>
                </a:lnTo>
                <a:lnTo>
                  <a:pt x="119" y="16"/>
                </a:lnTo>
                <a:lnTo>
                  <a:pt x="114" y="12"/>
                </a:lnTo>
                <a:lnTo>
                  <a:pt x="108" y="8"/>
                </a:lnTo>
                <a:lnTo>
                  <a:pt x="101" y="4"/>
                </a:lnTo>
                <a:lnTo>
                  <a:pt x="95" y="2"/>
                </a:lnTo>
                <a:lnTo>
                  <a:pt x="88" y="1"/>
                </a:lnTo>
                <a:lnTo>
                  <a:pt x="81" y="0"/>
                </a:lnTo>
                <a:lnTo>
                  <a:pt x="7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58876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188" name="Freeform 6">
            <a:extLst>
              <a:ext uri="{FF2B5EF4-FFF2-40B4-BE49-F238E27FC236}">
                <a16:creationId xmlns:a16="http://schemas.microsoft.com/office/drawing/2014/main" id="{8FEA0137-F9A6-3497-C0C2-8F70B5D9AFF7}"/>
              </a:ext>
            </a:extLst>
          </p:cNvPr>
          <p:cNvSpPr>
            <a:spLocks noEditPoints="1"/>
          </p:cNvSpPr>
          <p:nvPr/>
        </p:nvSpPr>
        <p:spPr bwMode="auto">
          <a:xfrm>
            <a:off x="2463489" y="5787893"/>
            <a:ext cx="367749" cy="289987"/>
          </a:xfrm>
          <a:custGeom>
            <a:avLst/>
            <a:gdLst>
              <a:gd name="T0" fmla="*/ 672 w 682"/>
              <a:gd name="T1" fmla="*/ 76 h 539"/>
              <a:gd name="T2" fmla="*/ 657 w 682"/>
              <a:gd name="T3" fmla="*/ 30 h 539"/>
              <a:gd name="T4" fmla="*/ 635 w 682"/>
              <a:gd name="T5" fmla="*/ 7 h 539"/>
              <a:gd name="T6" fmla="*/ 623 w 682"/>
              <a:gd name="T7" fmla="*/ 1 h 539"/>
              <a:gd name="T8" fmla="*/ 608 w 682"/>
              <a:gd name="T9" fmla="*/ 5 h 539"/>
              <a:gd name="T10" fmla="*/ 594 w 682"/>
              <a:gd name="T11" fmla="*/ 11 h 539"/>
              <a:gd name="T12" fmla="*/ 572 w 682"/>
              <a:gd name="T13" fmla="*/ 29 h 539"/>
              <a:gd name="T14" fmla="*/ 531 w 682"/>
              <a:gd name="T15" fmla="*/ 58 h 539"/>
              <a:gd name="T16" fmla="*/ 472 w 682"/>
              <a:gd name="T17" fmla="*/ 70 h 539"/>
              <a:gd name="T18" fmla="*/ 405 w 682"/>
              <a:gd name="T19" fmla="*/ 73 h 539"/>
              <a:gd name="T20" fmla="*/ 337 w 682"/>
              <a:gd name="T21" fmla="*/ 76 h 539"/>
              <a:gd name="T22" fmla="*/ 275 w 682"/>
              <a:gd name="T23" fmla="*/ 83 h 539"/>
              <a:gd name="T24" fmla="*/ 205 w 682"/>
              <a:gd name="T25" fmla="*/ 112 h 539"/>
              <a:gd name="T26" fmla="*/ 137 w 682"/>
              <a:gd name="T27" fmla="*/ 161 h 539"/>
              <a:gd name="T28" fmla="*/ 85 w 682"/>
              <a:gd name="T29" fmla="*/ 227 h 539"/>
              <a:gd name="T30" fmla="*/ 62 w 682"/>
              <a:gd name="T31" fmla="*/ 309 h 539"/>
              <a:gd name="T32" fmla="*/ 62 w 682"/>
              <a:gd name="T33" fmla="*/ 360 h 539"/>
              <a:gd name="T34" fmla="*/ 73 w 682"/>
              <a:gd name="T35" fmla="*/ 396 h 539"/>
              <a:gd name="T36" fmla="*/ 68 w 682"/>
              <a:gd name="T37" fmla="*/ 414 h 539"/>
              <a:gd name="T38" fmla="*/ 30 w 682"/>
              <a:gd name="T39" fmla="*/ 446 h 539"/>
              <a:gd name="T40" fmla="*/ 7 w 682"/>
              <a:gd name="T41" fmla="*/ 473 h 539"/>
              <a:gd name="T42" fmla="*/ 0 w 682"/>
              <a:gd name="T43" fmla="*/ 496 h 539"/>
              <a:gd name="T44" fmla="*/ 2 w 682"/>
              <a:gd name="T45" fmla="*/ 503 h 539"/>
              <a:gd name="T46" fmla="*/ 12 w 682"/>
              <a:gd name="T47" fmla="*/ 519 h 539"/>
              <a:gd name="T48" fmla="*/ 31 w 682"/>
              <a:gd name="T49" fmla="*/ 537 h 539"/>
              <a:gd name="T50" fmla="*/ 53 w 682"/>
              <a:gd name="T51" fmla="*/ 539 h 539"/>
              <a:gd name="T52" fmla="*/ 81 w 682"/>
              <a:gd name="T53" fmla="*/ 514 h 539"/>
              <a:gd name="T54" fmla="*/ 111 w 682"/>
              <a:gd name="T55" fmla="*/ 469 h 539"/>
              <a:gd name="T56" fmla="*/ 127 w 682"/>
              <a:gd name="T57" fmla="*/ 462 h 539"/>
              <a:gd name="T58" fmla="*/ 171 w 682"/>
              <a:gd name="T59" fmla="*/ 482 h 539"/>
              <a:gd name="T60" fmla="*/ 205 w 682"/>
              <a:gd name="T61" fmla="*/ 496 h 539"/>
              <a:gd name="T62" fmla="*/ 259 w 682"/>
              <a:gd name="T63" fmla="*/ 508 h 539"/>
              <a:gd name="T64" fmla="*/ 322 w 682"/>
              <a:gd name="T65" fmla="*/ 509 h 539"/>
              <a:gd name="T66" fmla="*/ 406 w 682"/>
              <a:gd name="T67" fmla="*/ 493 h 539"/>
              <a:gd name="T68" fmla="*/ 488 w 682"/>
              <a:gd name="T69" fmla="*/ 458 h 539"/>
              <a:gd name="T70" fmla="*/ 559 w 682"/>
              <a:gd name="T71" fmla="*/ 409 h 539"/>
              <a:gd name="T72" fmla="*/ 617 w 682"/>
              <a:gd name="T73" fmla="*/ 351 h 539"/>
              <a:gd name="T74" fmla="*/ 656 w 682"/>
              <a:gd name="T75" fmla="*/ 281 h 539"/>
              <a:gd name="T76" fmla="*/ 677 w 682"/>
              <a:gd name="T77" fmla="*/ 202 h 539"/>
              <a:gd name="T78" fmla="*/ 682 w 682"/>
              <a:gd name="T79" fmla="*/ 139 h 539"/>
              <a:gd name="T80" fmla="*/ 480 w 682"/>
              <a:gd name="T81" fmla="*/ 240 h 539"/>
              <a:gd name="T82" fmla="*/ 462 w 682"/>
              <a:gd name="T83" fmla="*/ 247 h 539"/>
              <a:gd name="T84" fmla="*/ 397 w 682"/>
              <a:gd name="T85" fmla="*/ 252 h 539"/>
              <a:gd name="T86" fmla="*/ 342 w 682"/>
              <a:gd name="T87" fmla="*/ 267 h 539"/>
              <a:gd name="T88" fmla="*/ 293 w 682"/>
              <a:gd name="T89" fmla="*/ 294 h 539"/>
              <a:gd name="T90" fmla="*/ 241 w 682"/>
              <a:gd name="T91" fmla="*/ 334 h 539"/>
              <a:gd name="T92" fmla="*/ 187 w 682"/>
              <a:gd name="T93" fmla="*/ 386 h 539"/>
              <a:gd name="T94" fmla="*/ 170 w 682"/>
              <a:gd name="T95" fmla="*/ 393 h 539"/>
              <a:gd name="T96" fmla="*/ 153 w 682"/>
              <a:gd name="T97" fmla="*/ 386 h 539"/>
              <a:gd name="T98" fmla="*/ 146 w 682"/>
              <a:gd name="T99" fmla="*/ 368 h 539"/>
              <a:gd name="T100" fmla="*/ 153 w 682"/>
              <a:gd name="T101" fmla="*/ 352 h 539"/>
              <a:gd name="T102" fmla="*/ 242 w 682"/>
              <a:gd name="T103" fmla="*/ 268 h 539"/>
              <a:gd name="T104" fmla="*/ 288 w 682"/>
              <a:gd name="T105" fmla="*/ 240 h 539"/>
              <a:gd name="T106" fmla="*/ 369 w 682"/>
              <a:gd name="T107" fmla="*/ 208 h 539"/>
              <a:gd name="T108" fmla="*/ 430 w 682"/>
              <a:gd name="T109" fmla="*/ 200 h 539"/>
              <a:gd name="T110" fmla="*/ 471 w 682"/>
              <a:gd name="T111" fmla="*/ 200 h 539"/>
              <a:gd name="T112" fmla="*/ 485 w 682"/>
              <a:gd name="T113" fmla="*/ 214 h 539"/>
              <a:gd name="T114" fmla="*/ 485 w 682"/>
              <a:gd name="T115" fmla="*/ 232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2" h="539">
                <a:moveTo>
                  <a:pt x="678" y="111"/>
                </a:moveTo>
                <a:lnTo>
                  <a:pt x="676" y="99"/>
                </a:lnTo>
                <a:lnTo>
                  <a:pt x="675" y="88"/>
                </a:lnTo>
                <a:lnTo>
                  <a:pt x="672" y="76"/>
                </a:lnTo>
                <a:lnTo>
                  <a:pt x="670" y="64"/>
                </a:lnTo>
                <a:lnTo>
                  <a:pt x="665" y="52"/>
                </a:lnTo>
                <a:lnTo>
                  <a:pt x="662" y="40"/>
                </a:lnTo>
                <a:lnTo>
                  <a:pt x="657" y="30"/>
                </a:lnTo>
                <a:lnTo>
                  <a:pt x="651" y="21"/>
                </a:lnTo>
                <a:lnTo>
                  <a:pt x="645" y="13"/>
                </a:lnTo>
                <a:lnTo>
                  <a:pt x="638" y="8"/>
                </a:lnTo>
                <a:lnTo>
                  <a:pt x="635" y="7"/>
                </a:lnTo>
                <a:lnTo>
                  <a:pt x="632" y="4"/>
                </a:lnTo>
                <a:lnTo>
                  <a:pt x="628" y="4"/>
                </a:lnTo>
                <a:lnTo>
                  <a:pt x="624" y="3"/>
                </a:lnTo>
                <a:lnTo>
                  <a:pt x="623" y="1"/>
                </a:lnTo>
                <a:lnTo>
                  <a:pt x="620" y="0"/>
                </a:lnTo>
                <a:lnTo>
                  <a:pt x="620" y="0"/>
                </a:lnTo>
                <a:lnTo>
                  <a:pt x="615" y="1"/>
                </a:lnTo>
                <a:lnTo>
                  <a:pt x="608" y="5"/>
                </a:lnTo>
                <a:lnTo>
                  <a:pt x="602" y="9"/>
                </a:lnTo>
                <a:lnTo>
                  <a:pt x="597" y="11"/>
                </a:lnTo>
                <a:lnTo>
                  <a:pt x="594" y="12"/>
                </a:lnTo>
                <a:lnTo>
                  <a:pt x="594" y="11"/>
                </a:lnTo>
                <a:lnTo>
                  <a:pt x="592" y="12"/>
                </a:lnTo>
                <a:lnTo>
                  <a:pt x="583" y="19"/>
                </a:lnTo>
                <a:lnTo>
                  <a:pt x="576" y="27"/>
                </a:lnTo>
                <a:lnTo>
                  <a:pt x="572" y="29"/>
                </a:lnTo>
                <a:lnTo>
                  <a:pt x="562" y="41"/>
                </a:lnTo>
                <a:lnTo>
                  <a:pt x="553" y="48"/>
                </a:lnTo>
                <a:lnTo>
                  <a:pt x="543" y="53"/>
                </a:lnTo>
                <a:lnTo>
                  <a:pt x="531" y="58"/>
                </a:lnTo>
                <a:lnTo>
                  <a:pt x="518" y="63"/>
                </a:lnTo>
                <a:lnTo>
                  <a:pt x="503" y="66"/>
                </a:lnTo>
                <a:lnTo>
                  <a:pt x="488" y="68"/>
                </a:lnTo>
                <a:lnTo>
                  <a:pt x="472" y="70"/>
                </a:lnTo>
                <a:lnTo>
                  <a:pt x="456" y="71"/>
                </a:lnTo>
                <a:lnTo>
                  <a:pt x="439" y="72"/>
                </a:lnTo>
                <a:lnTo>
                  <a:pt x="422" y="72"/>
                </a:lnTo>
                <a:lnTo>
                  <a:pt x="405" y="73"/>
                </a:lnTo>
                <a:lnTo>
                  <a:pt x="388" y="73"/>
                </a:lnTo>
                <a:lnTo>
                  <a:pt x="370" y="75"/>
                </a:lnTo>
                <a:lnTo>
                  <a:pt x="353" y="75"/>
                </a:lnTo>
                <a:lnTo>
                  <a:pt x="337" y="76"/>
                </a:lnTo>
                <a:lnTo>
                  <a:pt x="320" y="77"/>
                </a:lnTo>
                <a:lnTo>
                  <a:pt x="304" y="79"/>
                </a:lnTo>
                <a:lnTo>
                  <a:pt x="288" y="81"/>
                </a:lnTo>
                <a:lnTo>
                  <a:pt x="275" y="83"/>
                </a:lnTo>
                <a:lnTo>
                  <a:pt x="265" y="86"/>
                </a:lnTo>
                <a:lnTo>
                  <a:pt x="244" y="94"/>
                </a:lnTo>
                <a:lnTo>
                  <a:pt x="225" y="103"/>
                </a:lnTo>
                <a:lnTo>
                  <a:pt x="205" y="112"/>
                </a:lnTo>
                <a:lnTo>
                  <a:pt x="187" y="123"/>
                </a:lnTo>
                <a:lnTo>
                  <a:pt x="170" y="135"/>
                </a:lnTo>
                <a:lnTo>
                  <a:pt x="152" y="148"/>
                </a:lnTo>
                <a:lnTo>
                  <a:pt x="137" y="161"/>
                </a:lnTo>
                <a:lnTo>
                  <a:pt x="122" y="176"/>
                </a:lnTo>
                <a:lnTo>
                  <a:pt x="108" y="192"/>
                </a:lnTo>
                <a:lnTo>
                  <a:pt x="96" y="208"/>
                </a:lnTo>
                <a:lnTo>
                  <a:pt x="85" y="227"/>
                </a:lnTo>
                <a:lnTo>
                  <a:pt x="77" y="246"/>
                </a:lnTo>
                <a:lnTo>
                  <a:pt x="69" y="267"/>
                </a:lnTo>
                <a:lnTo>
                  <a:pt x="64" y="287"/>
                </a:lnTo>
                <a:lnTo>
                  <a:pt x="62" y="309"/>
                </a:lnTo>
                <a:lnTo>
                  <a:pt x="61" y="330"/>
                </a:lnTo>
                <a:lnTo>
                  <a:pt x="61" y="340"/>
                </a:lnTo>
                <a:lnTo>
                  <a:pt x="61" y="350"/>
                </a:lnTo>
                <a:lnTo>
                  <a:pt x="62" y="360"/>
                </a:lnTo>
                <a:lnTo>
                  <a:pt x="64" y="369"/>
                </a:lnTo>
                <a:lnTo>
                  <a:pt x="65" y="376"/>
                </a:lnTo>
                <a:lnTo>
                  <a:pt x="69" y="387"/>
                </a:lnTo>
                <a:lnTo>
                  <a:pt x="73" y="396"/>
                </a:lnTo>
                <a:lnTo>
                  <a:pt x="75" y="401"/>
                </a:lnTo>
                <a:lnTo>
                  <a:pt x="75" y="405"/>
                </a:lnTo>
                <a:lnTo>
                  <a:pt x="72" y="409"/>
                </a:lnTo>
                <a:lnTo>
                  <a:pt x="68" y="414"/>
                </a:lnTo>
                <a:lnTo>
                  <a:pt x="63" y="419"/>
                </a:lnTo>
                <a:lnTo>
                  <a:pt x="51" y="430"/>
                </a:lnTo>
                <a:lnTo>
                  <a:pt x="37" y="441"/>
                </a:lnTo>
                <a:lnTo>
                  <a:pt x="30" y="446"/>
                </a:lnTo>
                <a:lnTo>
                  <a:pt x="24" y="451"/>
                </a:lnTo>
                <a:lnTo>
                  <a:pt x="17" y="458"/>
                </a:lnTo>
                <a:lnTo>
                  <a:pt x="11" y="465"/>
                </a:lnTo>
                <a:lnTo>
                  <a:pt x="7" y="473"/>
                </a:lnTo>
                <a:lnTo>
                  <a:pt x="2" y="479"/>
                </a:lnTo>
                <a:lnTo>
                  <a:pt x="0" y="486"/>
                </a:lnTo>
                <a:lnTo>
                  <a:pt x="0" y="493"/>
                </a:lnTo>
                <a:lnTo>
                  <a:pt x="0" y="496"/>
                </a:lnTo>
                <a:lnTo>
                  <a:pt x="0" y="498"/>
                </a:lnTo>
                <a:lnTo>
                  <a:pt x="1" y="500"/>
                </a:lnTo>
                <a:lnTo>
                  <a:pt x="1" y="502"/>
                </a:lnTo>
                <a:lnTo>
                  <a:pt x="2" y="503"/>
                </a:lnTo>
                <a:lnTo>
                  <a:pt x="3" y="505"/>
                </a:lnTo>
                <a:lnTo>
                  <a:pt x="4" y="509"/>
                </a:lnTo>
                <a:lnTo>
                  <a:pt x="5" y="510"/>
                </a:lnTo>
                <a:lnTo>
                  <a:pt x="12" y="519"/>
                </a:lnTo>
                <a:lnTo>
                  <a:pt x="16" y="526"/>
                </a:lnTo>
                <a:lnTo>
                  <a:pt x="21" y="530"/>
                </a:lnTo>
                <a:lnTo>
                  <a:pt x="28" y="535"/>
                </a:lnTo>
                <a:lnTo>
                  <a:pt x="31" y="537"/>
                </a:lnTo>
                <a:lnTo>
                  <a:pt x="37" y="538"/>
                </a:lnTo>
                <a:lnTo>
                  <a:pt x="41" y="539"/>
                </a:lnTo>
                <a:lnTo>
                  <a:pt x="48" y="539"/>
                </a:lnTo>
                <a:lnTo>
                  <a:pt x="53" y="539"/>
                </a:lnTo>
                <a:lnTo>
                  <a:pt x="58" y="537"/>
                </a:lnTo>
                <a:lnTo>
                  <a:pt x="64" y="532"/>
                </a:lnTo>
                <a:lnTo>
                  <a:pt x="70" y="527"/>
                </a:lnTo>
                <a:lnTo>
                  <a:pt x="81" y="514"/>
                </a:lnTo>
                <a:lnTo>
                  <a:pt x="90" y="500"/>
                </a:lnTo>
                <a:lnTo>
                  <a:pt x="98" y="487"/>
                </a:lnTo>
                <a:lnTo>
                  <a:pt x="107" y="474"/>
                </a:lnTo>
                <a:lnTo>
                  <a:pt x="111" y="469"/>
                </a:lnTo>
                <a:lnTo>
                  <a:pt x="116" y="464"/>
                </a:lnTo>
                <a:lnTo>
                  <a:pt x="119" y="462"/>
                </a:lnTo>
                <a:lnTo>
                  <a:pt x="122" y="461"/>
                </a:lnTo>
                <a:lnTo>
                  <a:pt x="127" y="462"/>
                </a:lnTo>
                <a:lnTo>
                  <a:pt x="135" y="465"/>
                </a:lnTo>
                <a:lnTo>
                  <a:pt x="146" y="470"/>
                </a:lnTo>
                <a:lnTo>
                  <a:pt x="159" y="475"/>
                </a:lnTo>
                <a:lnTo>
                  <a:pt x="171" y="482"/>
                </a:lnTo>
                <a:lnTo>
                  <a:pt x="180" y="487"/>
                </a:lnTo>
                <a:lnTo>
                  <a:pt x="188" y="490"/>
                </a:lnTo>
                <a:lnTo>
                  <a:pt x="192" y="491"/>
                </a:lnTo>
                <a:lnTo>
                  <a:pt x="205" y="496"/>
                </a:lnTo>
                <a:lnTo>
                  <a:pt x="218" y="500"/>
                </a:lnTo>
                <a:lnTo>
                  <a:pt x="232" y="502"/>
                </a:lnTo>
                <a:lnTo>
                  <a:pt x="245" y="505"/>
                </a:lnTo>
                <a:lnTo>
                  <a:pt x="259" y="508"/>
                </a:lnTo>
                <a:lnTo>
                  <a:pt x="273" y="509"/>
                </a:lnTo>
                <a:lnTo>
                  <a:pt x="287" y="510"/>
                </a:lnTo>
                <a:lnTo>
                  <a:pt x="301" y="510"/>
                </a:lnTo>
                <a:lnTo>
                  <a:pt x="322" y="509"/>
                </a:lnTo>
                <a:lnTo>
                  <a:pt x="343" y="506"/>
                </a:lnTo>
                <a:lnTo>
                  <a:pt x="364" y="504"/>
                </a:lnTo>
                <a:lnTo>
                  <a:pt x="386" y="499"/>
                </a:lnTo>
                <a:lnTo>
                  <a:pt x="406" y="493"/>
                </a:lnTo>
                <a:lnTo>
                  <a:pt x="427" y="486"/>
                </a:lnTo>
                <a:lnTo>
                  <a:pt x="447" y="478"/>
                </a:lnTo>
                <a:lnTo>
                  <a:pt x="468" y="469"/>
                </a:lnTo>
                <a:lnTo>
                  <a:pt x="488" y="458"/>
                </a:lnTo>
                <a:lnTo>
                  <a:pt x="508" y="446"/>
                </a:lnTo>
                <a:lnTo>
                  <a:pt x="526" y="435"/>
                </a:lnTo>
                <a:lnTo>
                  <a:pt x="543" y="422"/>
                </a:lnTo>
                <a:lnTo>
                  <a:pt x="559" y="409"/>
                </a:lnTo>
                <a:lnTo>
                  <a:pt x="576" y="395"/>
                </a:lnTo>
                <a:lnTo>
                  <a:pt x="590" y="381"/>
                </a:lnTo>
                <a:lnTo>
                  <a:pt x="604" y="366"/>
                </a:lnTo>
                <a:lnTo>
                  <a:pt x="617" y="351"/>
                </a:lnTo>
                <a:lnTo>
                  <a:pt x="628" y="335"/>
                </a:lnTo>
                <a:lnTo>
                  <a:pt x="638" y="317"/>
                </a:lnTo>
                <a:lnTo>
                  <a:pt x="647" y="300"/>
                </a:lnTo>
                <a:lnTo>
                  <a:pt x="656" y="281"/>
                </a:lnTo>
                <a:lnTo>
                  <a:pt x="663" y="261"/>
                </a:lnTo>
                <a:lnTo>
                  <a:pt x="669" y="242"/>
                </a:lnTo>
                <a:lnTo>
                  <a:pt x="674" y="220"/>
                </a:lnTo>
                <a:lnTo>
                  <a:pt x="677" y="202"/>
                </a:lnTo>
                <a:lnTo>
                  <a:pt x="679" y="184"/>
                </a:lnTo>
                <a:lnTo>
                  <a:pt x="680" y="165"/>
                </a:lnTo>
                <a:lnTo>
                  <a:pt x="682" y="147"/>
                </a:lnTo>
                <a:lnTo>
                  <a:pt x="682" y="139"/>
                </a:lnTo>
                <a:lnTo>
                  <a:pt x="680" y="131"/>
                </a:lnTo>
                <a:lnTo>
                  <a:pt x="679" y="121"/>
                </a:lnTo>
                <a:lnTo>
                  <a:pt x="678" y="111"/>
                </a:lnTo>
                <a:close/>
                <a:moveTo>
                  <a:pt x="480" y="240"/>
                </a:moveTo>
                <a:lnTo>
                  <a:pt x="475" y="243"/>
                </a:lnTo>
                <a:lnTo>
                  <a:pt x="471" y="245"/>
                </a:lnTo>
                <a:lnTo>
                  <a:pt x="467" y="246"/>
                </a:lnTo>
                <a:lnTo>
                  <a:pt x="462" y="247"/>
                </a:lnTo>
                <a:lnTo>
                  <a:pt x="445" y="247"/>
                </a:lnTo>
                <a:lnTo>
                  <a:pt x="429" y="248"/>
                </a:lnTo>
                <a:lnTo>
                  <a:pt x="413" y="249"/>
                </a:lnTo>
                <a:lnTo>
                  <a:pt x="397" y="252"/>
                </a:lnTo>
                <a:lnTo>
                  <a:pt x="383" y="255"/>
                </a:lnTo>
                <a:lnTo>
                  <a:pt x="369" y="258"/>
                </a:lnTo>
                <a:lnTo>
                  <a:pt x="355" y="262"/>
                </a:lnTo>
                <a:lnTo>
                  <a:pt x="342" y="267"/>
                </a:lnTo>
                <a:lnTo>
                  <a:pt x="331" y="272"/>
                </a:lnTo>
                <a:lnTo>
                  <a:pt x="318" y="279"/>
                </a:lnTo>
                <a:lnTo>
                  <a:pt x="305" y="285"/>
                </a:lnTo>
                <a:lnTo>
                  <a:pt x="293" y="294"/>
                </a:lnTo>
                <a:lnTo>
                  <a:pt x="280" y="302"/>
                </a:lnTo>
                <a:lnTo>
                  <a:pt x="267" y="312"/>
                </a:lnTo>
                <a:lnTo>
                  <a:pt x="254" y="323"/>
                </a:lnTo>
                <a:lnTo>
                  <a:pt x="241" y="334"/>
                </a:lnTo>
                <a:lnTo>
                  <a:pt x="230" y="343"/>
                </a:lnTo>
                <a:lnTo>
                  <a:pt x="215" y="359"/>
                </a:lnTo>
                <a:lnTo>
                  <a:pt x="199" y="375"/>
                </a:lnTo>
                <a:lnTo>
                  <a:pt x="187" y="386"/>
                </a:lnTo>
                <a:lnTo>
                  <a:pt x="183" y="389"/>
                </a:lnTo>
                <a:lnTo>
                  <a:pt x="179" y="391"/>
                </a:lnTo>
                <a:lnTo>
                  <a:pt x="175" y="393"/>
                </a:lnTo>
                <a:lnTo>
                  <a:pt x="170" y="393"/>
                </a:lnTo>
                <a:lnTo>
                  <a:pt x="165" y="393"/>
                </a:lnTo>
                <a:lnTo>
                  <a:pt x="161" y="391"/>
                </a:lnTo>
                <a:lnTo>
                  <a:pt x="157" y="389"/>
                </a:lnTo>
                <a:lnTo>
                  <a:pt x="153" y="386"/>
                </a:lnTo>
                <a:lnTo>
                  <a:pt x="150" y="382"/>
                </a:lnTo>
                <a:lnTo>
                  <a:pt x="147" y="378"/>
                </a:lnTo>
                <a:lnTo>
                  <a:pt x="146" y="374"/>
                </a:lnTo>
                <a:lnTo>
                  <a:pt x="146" y="368"/>
                </a:lnTo>
                <a:lnTo>
                  <a:pt x="146" y="364"/>
                </a:lnTo>
                <a:lnTo>
                  <a:pt x="147" y="360"/>
                </a:lnTo>
                <a:lnTo>
                  <a:pt x="150" y="355"/>
                </a:lnTo>
                <a:lnTo>
                  <a:pt x="153" y="352"/>
                </a:lnTo>
                <a:lnTo>
                  <a:pt x="176" y="327"/>
                </a:lnTo>
                <a:lnTo>
                  <a:pt x="199" y="306"/>
                </a:lnTo>
                <a:lnTo>
                  <a:pt x="220" y="285"/>
                </a:lnTo>
                <a:lnTo>
                  <a:pt x="242" y="268"/>
                </a:lnTo>
                <a:lnTo>
                  <a:pt x="254" y="260"/>
                </a:lnTo>
                <a:lnTo>
                  <a:pt x="265" y="253"/>
                </a:lnTo>
                <a:lnTo>
                  <a:pt x="277" y="246"/>
                </a:lnTo>
                <a:lnTo>
                  <a:pt x="288" y="240"/>
                </a:lnTo>
                <a:lnTo>
                  <a:pt x="314" y="228"/>
                </a:lnTo>
                <a:lnTo>
                  <a:pt x="341" y="217"/>
                </a:lnTo>
                <a:lnTo>
                  <a:pt x="355" y="213"/>
                </a:lnTo>
                <a:lnTo>
                  <a:pt x="369" y="208"/>
                </a:lnTo>
                <a:lnTo>
                  <a:pt x="385" y="205"/>
                </a:lnTo>
                <a:lnTo>
                  <a:pt x="400" y="203"/>
                </a:lnTo>
                <a:lnTo>
                  <a:pt x="415" y="201"/>
                </a:lnTo>
                <a:lnTo>
                  <a:pt x="430" y="200"/>
                </a:lnTo>
                <a:lnTo>
                  <a:pt x="446" y="199"/>
                </a:lnTo>
                <a:lnTo>
                  <a:pt x="462" y="199"/>
                </a:lnTo>
                <a:lnTo>
                  <a:pt x="467" y="199"/>
                </a:lnTo>
                <a:lnTo>
                  <a:pt x="471" y="200"/>
                </a:lnTo>
                <a:lnTo>
                  <a:pt x="475" y="202"/>
                </a:lnTo>
                <a:lnTo>
                  <a:pt x="480" y="205"/>
                </a:lnTo>
                <a:lnTo>
                  <a:pt x="483" y="210"/>
                </a:lnTo>
                <a:lnTo>
                  <a:pt x="485" y="214"/>
                </a:lnTo>
                <a:lnTo>
                  <a:pt x="486" y="218"/>
                </a:lnTo>
                <a:lnTo>
                  <a:pt x="486" y="222"/>
                </a:lnTo>
                <a:lnTo>
                  <a:pt x="486" y="228"/>
                </a:lnTo>
                <a:lnTo>
                  <a:pt x="485" y="232"/>
                </a:lnTo>
                <a:lnTo>
                  <a:pt x="483" y="237"/>
                </a:lnTo>
                <a:lnTo>
                  <a:pt x="480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FF45218D-1DFA-4CB2-7D25-9A8965CDDBEE}"/>
              </a:ext>
            </a:extLst>
          </p:cNvPr>
          <p:cNvSpPr>
            <a:spLocks/>
          </p:cNvSpPr>
          <p:nvPr/>
        </p:nvSpPr>
        <p:spPr bwMode="auto">
          <a:xfrm>
            <a:off x="3292948" y="5787893"/>
            <a:ext cx="289987" cy="289987"/>
          </a:xfrm>
          <a:custGeom>
            <a:avLst/>
            <a:gdLst>
              <a:gd name="T0" fmla="*/ 519 w 536"/>
              <a:gd name="T1" fmla="*/ 201 h 536"/>
              <a:gd name="T2" fmla="*/ 506 w 536"/>
              <a:gd name="T3" fmla="*/ 196 h 536"/>
              <a:gd name="T4" fmla="*/ 340 w 536"/>
              <a:gd name="T5" fmla="*/ 195 h 536"/>
              <a:gd name="T6" fmla="*/ 340 w 536"/>
              <a:gd name="T7" fmla="*/ 29 h 536"/>
              <a:gd name="T8" fmla="*/ 335 w 536"/>
              <a:gd name="T9" fmla="*/ 16 h 536"/>
              <a:gd name="T10" fmla="*/ 324 w 536"/>
              <a:gd name="T11" fmla="*/ 6 h 536"/>
              <a:gd name="T12" fmla="*/ 311 w 536"/>
              <a:gd name="T13" fmla="*/ 0 h 536"/>
              <a:gd name="T14" fmla="*/ 231 w 536"/>
              <a:gd name="T15" fmla="*/ 0 h 536"/>
              <a:gd name="T16" fmla="*/ 217 w 536"/>
              <a:gd name="T17" fmla="*/ 2 h 536"/>
              <a:gd name="T18" fmla="*/ 205 w 536"/>
              <a:gd name="T19" fmla="*/ 11 h 536"/>
              <a:gd name="T20" fmla="*/ 198 w 536"/>
              <a:gd name="T21" fmla="*/ 22 h 536"/>
              <a:gd name="T22" fmla="*/ 194 w 536"/>
              <a:gd name="T23" fmla="*/ 37 h 536"/>
              <a:gd name="T24" fmla="*/ 37 w 536"/>
              <a:gd name="T25" fmla="*/ 195 h 536"/>
              <a:gd name="T26" fmla="*/ 23 w 536"/>
              <a:gd name="T27" fmla="*/ 198 h 536"/>
              <a:gd name="T28" fmla="*/ 11 w 536"/>
              <a:gd name="T29" fmla="*/ 205 h 536"/>
              <a:gd name="T30" fmla="*/ 2 w 536"/>
              <a:gd name="T31" fmla="*/ 217 h 536"/>
              <a:gd name="T32" fmla="*/ 0 w 536"/>
              <a:gd name="T33" fmla="*/ 231 h 536"/>
              <a:gd name="T34" fmla="*/ 0 w 536"/>
              <a:gd name="T35" fmla="*/ 311 h 536"/>
              <a:gd name="T36" fmla="*/ 5 w 536"/>
              <a:gd name="T37" fmla="*/ 324 h 536"/>
              <a:gd name="T38" fmla="*/ 16 w 536"/>
              <a:gd name="T39" fmla="*/ 335 h 536"/>
              <a:gd name="T40" fmla="*/ 29 w 536"/>
              <a:gd name="T41" fmla="*/ 340 h 536"/>
              <a:gd name="T42" fmla="*/ 194 w 536"/>
              <a:gd name="T43" fmla="*/ 340 h 536"/>
              <a:gd name="T44" fmla="*/ 195 w 536"/>
              <a:gd name="T45" fmla="*/ 507 h 536"/>
              <a:gd name="T46" fmla="*/ 201 w 536"/>
              <a:gd name="T47" fmla="*/ 520 h 536"/>
              <a:gd name="T48" fmla="*/ 211 w 536"/>
              <a:gd name="T49" fmla="*/ 529 h 536"/>
              <a:gd name="T50" fmla="*/ 224 w 536"/>
              <a:gd name="T51" fmla="*/ 535 h 536"/>
              <a:gd name="T52" fmla="*/ 305 w 536"/>
              <a:gd name="T53" fmla="*/ 536 h 536"/>
              <a:gd name="T54" fmla="*/ 319 w 536"/>
              <a:gd name="T55" fmla="*/ 533 h 536"/>
              <a:gd name="T56" fmla="*/ 330 w 536"/>
              <a:gd name="T57" fmla="*/ 525 h 536"/>
              <a:gd name="T58" fmla="*/ 338 w 536"/>
              <a:gd name="T59" fmla="*/ 513 h 536"/>
              <a:gd name="T60" fmla="*/ 340 w 536"/>
              <a:gd name="T61" fmla="*/ 499 h 536"/>
              <a:gd name="T62" fmla="*/ 499 w 536"/>
              <a:gd name="T63" fmla="*/ 340 h 536"/>
              <a:gd name="T64" fmla="*/ 513 w 536"/>
              <a:gd name="T65" fmla="*/ 338 h 536"/>
              <a:gd name="T66" fmla="*/ 525 w 536"/>
              <a:gd name="T67" fmla="*/ 331 h 536"/>
              <a:gd name="T68" fmla="*/ 532 w 536"/>
              <a:gd name="T69" fmla="*/ 319 h 536"/>
              <a:gd name="T70" fmla="*/ 536 w 536"/>
              <a:gd name="T71" fmla="*/ 305 h 536"/>
              <a:gd name="T72" fmla="*/ 535 w 536"/>
              <a:gd name="T73" fmla="*/ 224 h 536"/>
              <a:gd name="T74" fmla="*/ 529 w 536"/>
              <a:gd name="T75" fmla="*/ 21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6" h="536">
                <a:moveTo>
                  <a:pt x="525" y="205"/>
                </a:moveTo>
                <a:lnTo>
                  <a:pt x="519" y="201"/>
                </a:lnTo>
                <a:lnTo>
                  <a:pt x="513" y="198"/>
                </a:lnTo>
                <a:lnTo>
                  <a:pt x="506" y="196"/>
                </a:lnTo>
                <a:lnTo>
                  <a:pt x="499" y="195"/>
                </a:lnTo>
                <a:lnTo>
                  <a:pt x="340" y="195"/>
                </a:lnTo>
                <a:lnTo>
                  <a:pt x="340" y="37"/>
                </a:lnTo>
                <a:lnTo>
                  <a:pt x="340" y="29"/>
                </a:lnTo>
                <a:lnTo>
                  <a:pt x="338" y="22"/>
                </a:lnTo>
                <a:lnTo>
                  <a:pt x="335" y="16"/>
                </a:lnTo>
                <a:lnTo>
                  <a:pt x="330" y="11"/>
                </a:lnTo>
                <a:lnTo>
                  <a:pt x="324" y="6"/>
                </a:lnTo>
                <a:lnTo>
                  <a:pt x="319" y="2"/>
                </a:lnTo>
                <a:lnTo>
                  <a:pt x="311" y="0"/>
                </a:lnTo>
                <a:lnTo>
                  <a:pt x="305" y="0"/>
                </a:lnTo>
                <a:lnTo>
                  <a:pt x="231" y="0"/>
                </a:lnTo>
                <a:lnTo>
                  <a:pt x="224" y="0"/>
                </a:lnTo>
                <a:lnTo>
                  <a:pt x="217" y="2"/>
                </a:lnTo>
                <a:lnTo>
                  <a:pt x="211" y="6"/>
                </a:lnTo>
                <a:lnTo>
                  <a:pt x="205" y="11"/>
                </a:lnTo>
                <a:lnTo>
                  <a:pt x="201" y="16"/>
                </a:lnTo>
                <a:lnTo>
                  <a:pt x="198" y="22"/>
                </a:lnTo>
                <a:lnTo>
                  <a:pt x="195" y="29"/>
                </a:lnTo>
                <a:lnTo>
                  <a:pt x="194" y="37"/>
                </a:lnTo>
                <a:lnTo>
                  <a:pt x="194" y="195"/>
                </a:lnTo>
                <a:lnTo>
                  <a:pt x="37" y="195"/>
                </a:lnTo>
                <a:lnTo>
                  <a:pt x="29" y="196"/>
                </a:lnTo>
                <a:lnTo>
                  <a:pt x="23" y="198"/>
                </a:lnTo>
                <a:lnTo>
                  <a:pt x="16" y="201"/>
                </a:lnTo>
                <a:lnTo>
                  <a:pt x="11" y="205"/>
                </a:lnTo>
                <a:lnTo>
                  <a:pt x="5" y="211"/>
                </a:lnTo>
                <a:lnTo>
                  <a:pt x="2" y="217"/>
                </a:lnTo>
                <a:lnTo>
                  <a:pt x="0" y="224"/>
                </a:lnTo>
                <a:lnTo>
                  <a:pt x="0" y="231"/>
                </a:lnTo>
                <a:lnTo>
                  <a:pt x="0" y="305"/>
                </a:lnTo>
                <a:lnTo>
                  <a:pt x="0" y="311"/>
                </a:lnTo>
                <a:lnTo>
                  <a:pt x="2" y="319"/>
                </a:lnTo>
                <a:lnTo>
                  <a:pt x="5" y="324"/>
                </a:lnTo>
                <a:lnTo>
                  <a:pt x="11" y="331"/>
                </a:lnTo>
                <a:lnTo>
                  <a:pt x="16" y="335"/>
                </a:lnTo>
                <a:lnTo>
                  <a:pt x="23" y="338"/>
                </a:lnTo>
                <a:lnTo>
                  <a:pt x="29" y="340"/>
                </a:lnTo>
                <a:lnTo>
                  <a:pt x="37" y="340"/>
                </a:lnTo>
                <a:lnTo>
                  <a:pt x="194" y="340"/>
                </a:lnTo>
                <a:lnTo>
                  <a:pt x="194" y="499"/>
                </a:lnTo>
                <a:lnTo>
                  <a:pt x="195" y="507"/>
                </a:lnTo>
                <a:lnTo>
                  <a:pt x="198" y="513"/>
                </a:lnTo>
                <a:lnTo>
                  <a:pt x="201" y="520"/>
                </a:lnTo>
                <a:lnTo>
                  <a:pt x="205" y="525"/>
                </a:lnTo>
                <a:lnTo>
                  <a:pt x="211" y="529"/>
                </a:lnTo>
                <a:lnTo>
                  <a:pt x="217" y="533"/>
                </a:lnTo>
                <a:lnTo>
                  <a:pt x="224" y="535"/>
                </a:lnTo>
                <a:lnTo>
                  <a:pt x="231" y="536"/>
                </a:lnTo>
                <a:lnTo>
                  <a:pt x="305" y="536"/>
                </a:lnTo>
                <a:lnTo>
                  <a:pt x="311" y="535"/>
                </a:lnTo>
                <a:lnTo>
                  <a:pt x="319" y="533"/>
                </a:lnTo>
                <a:lnTo>
                  <a:pt x="324" y="529"/>
                </a:lnTo>
                <a:lnTo>
                  <a:pt x="330" y="525"/>
                </a:lnTo>
                <a:lnTo>
                  <a:pt x="335" y="520"/>
                </a:lnTo>
                <a:lnTo>
                  <a:pt x="338" y="513"/>
                </a:lnTo>
                <a:lnTo>
                  <a:pt x="340" y="507"/>
                </a:lnTo>
                <a:lnTo>
                  <a:pt x="340" y="499"/>
                </a:lnTo>
                <a:lnTo>
                  <a:pt x="340" y="340"/>
                </a:lnTo>
                <a:lnTo>
                  <a:pt x="499" y="340"/>
                </a:lnTo>
                <a:lnTo>
                  <a:pt x="506" y="340"/>
                </a:lnTo>
                <a:lnTo>
                  <a:pt x="513" y="338"/>
                </a:lnTo>
                <a:lnTo>
                  <a:pt x="519" y="335"/>
                </a:lnTo>
                <a:lnTo>
                  <a:pt x="525" y="331"/>
                </a:lnTo>
                <a:lnTo>
                  <a:pt x="529" y="324"/>
                </a:lnTo>
                <a:lnTo>
                  <a:pt x="532" y="319"/>
                </a:lnTo>
                <a:lnTo>
                  <a:pt x="535" y="311"/>
                </a:lnTo>
                <a:lnTo>
                  <a:pt x="536" y="305"/>
                </a:lnTo>
                <a:lnTo>
                  <a:pt x="536" y="231"/>
                </a:lnTo>
                <a:lnTo>
                  <a:pt x="535" y="224"/>
                </a:lnTo>
                <a:lnTo>
                  <a:pt x="532" y="217"/>
                </a:lnTo>
                <a:lnTo>
                  <a:pt x="529" y="211"/>
                </a:lnTo>
                <a:lnTo>
                  <a:pt x="525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 dirty="0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1D28A8C4-222A-A725-2DE3-27C2BEBC4688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774932"/>
            <a:ext cx="315908" cy="315908"/>
          </a:xfrm>
          <a:custGeom>
            <a:avLst/>
            <a:gdLst>
              <a:gd name="T0" fmla="*/ 524 w 585"/>
              <a:gd name="T1" fmla="*/ 114 h 585"/>
              <a:gd name="T2" fmla="*/ 485 w 585"/>
              <a:gd name="T3" fmla="*/ 73 h 585"/>
              <a:gd name="T4" fmla="*/ 439 w 585"/>
              <a:gd name="T5" fmla="*/ 39 h 585"/>
              <a:gd name="T6" fmla="*/ 387 w 585"/>
              <a:gd name="T7" fmla="*/ 15 h 585"/>
              <a:gd name="T8" fmla="*/ 332 w 585"/>
              <a:gd name="T9" fmla="*/ 3 h 585"/>
              <a:gd name="T10" fmla="*/ 273 w 585"/>
              <a:gd name="T11" fmla="*/ 1 h 585"/>
              <a:gd name="T12" fmla="*/ 216 w 585"/>
              <a:gd name="T13" fmla="*/ 10 h 585"/>
              <a:gd name="T14" fmla="*/ 162 w 585"/>
              <a:gd name="T15" fmla="*/ 31 h 585"/>
              <a:gd name="T16" fmla="*/ 114 w 585"/>
              <a:gd name="T17" fmla="*/ 61 h 585"/>
              <a:gd name="T18" fmla="*/ 73 w 585"/>
              <a:gd name="T19" fmla="*/ 100 h 585"/>
              <a:gd name="T20" fmla="*/ 39 w 585"/>
              <a:gd name="T21" fmla="*/ 146 h 585"/>
              <a:gd name="T22" fmla="*/ 16 w 585"/>
              <a:gd name="T23" fmla="*/ 198 h 585"/>
              <a:gd name="T24" fmla="*/ 3 w 585"/>
              <a:gd name="T25" fmla="*/ 254 h 585"/>
              <a:gd name="T26" fmla="*/ 0 w 585"/>
              <a:gd name="T27" fmla="*/ 312 h 585"/>
              <a:gd name="T28" fmla="*/ 10 w 585"/>
              <a:gd name="T29" fmla="*/ 370 h 585"/>
              <a:gd name="T30" fmla="*/ 31 w 585"/>
              <a:gd name="T31" fmla="*/ 423 h 585"/>
              <a:gd name="T32" fmla="*/ 61 w 585"/>
              <a:gd name="T33" fmla="*/ 471 h 585"/>
              <a:gd name="T34" fmla="*/ 100 w 585"/>
              <a:gd name="T35" fmla="*/ 512 h 585"/>
              <a:gd name="T36" fmla="*/ 146 w 585"/>
              <a:gd name="T37" fmla="*/ 546 h 585"/>
              <a:gd name="T38" fmla="*/ 198 w 585"/>
              <a:gd name="T39" fmla="*/ 569 h 585"/>
              <a:gd name="T40" fmla="*/ 253 w 585"/>
              <a:gd name="T41" fmla="*/ 582 h 585"/>
              <a:gd name="T42" fmla="*/ 313 w 585"/>
              <a:gd name="T43" fmla="*/ 585 h 585"/>
              <a:gd name="T44" fmla="*/ 369 w 585"/>
              <a:gd name="T45" fmla="*/ 575 h 585"/>
              <a:gd name="T46" fmla="*/ 422 w 585"/>
              <a:gd name="T47" fmla="*/ 555 h 585"/>
              <a:gd name="T48" fmla="*/ 471 w 585"/>
              <a:gd name="T49" fmla="*/ 524 h 585"/>
              <a:gd name="T50" fmla="*/ 512 w 585"/>
              <a:gd name="T51" fmla="*/ 486 h 585"/>
              <a:gd name="T52" fmla="*/ 546 w 585"/>
              <a:gd name="T53" fmla="*/ 440 h 585"/>
              <a:gd name="T54" fmla="*/ 570 w 585"/>
              <a:gd name="T55" fmla="*/ 387 h 585"/>
              <a:gd name="T56" fmla="*/ 583 w 585"/>
              <a:gd name="T57" fmla="*/ 332 h 585"/>
              <a:gd name="T58" fmla="*/ 584 w 585"/>
              <a:gd name="T59" fmla="*/ 274 h 585"/>
              <a:gd name="T60" fmla="*/ 575 w 585"/>
              <a:gd name="T61" fmla="*/ 216 h 585"/>
              <a:gd name="T62" fmla="*/ 554 w 585"/>
              <a:gd name="T63" fmla="*/ 163 h 585"/>
              <a:gd name="T64" fmla="*/ 463 w 585"/>
              <a:gd name="T65" fmla="*/ 322 h 585"/>
              <a:gd name="T66" fmla="*/ 456 w 585"/>
              <a:gd name="T67" fmla="*/ 334 h 585"/>
              <a:gd name="T68" fmla="*/ 443 w 585"/>
              <a:gd name="T69" fmla="*/ 340 h 585"/>
              <a:gd name="T70" fmla="*/ 341 w 585"/>
              <a:gd name="T71" fmla="*/ 439 h 585"/>
              <a:gd name="T72" fmla="*/ 337 w 585"/>
              <a:gd name="T73" fmla="*/ 452 h 585"/>
              <a:gd name="T74" fmla="*/ 326 w 585"/>
              <a:gd name="T75" fmla="*/ 461 h 585"/>
              <a:gd name="T76" fmla="*/ 268 w 585"/>
              <a:gd name="T77" fmla="*/ 464 h 585"/>
              <a:gd name="T78" fmla="*/ 254 w 585"/>
              <a:gd name="T79" fmla="*/ 459 h 585"/>
              <a:gd name="T80" fmla="*/ 246 w 585"/>
              <a:gd name="T81" fmla="*/ 448 h 585"/>
              <a:gd name="T82" fmla="*/ 243 w 585"/>
              <a:gd name="T83" fmla="*/ 342 h 585"/>
              <a:gd name="T84" fmla="*/ 138 w 585"/>
              <a:gd name="T85" fmla="*/ 339 h 585"/>
              <a:gd name="T86" fmla="*/ 126 w 585"/>
              <a:gd name="T87" fmla="*/ 331 h 585"/>
              <a:gd name="T88" fmla="*/ 122 w 585"/>
              <a:gd name="T89" fmla="*/ 317 h 585"/>
              <a:gd name="T90" fmla="*/ 124 w 585"/>
              <a:gd name="T91" fmla="*/ 260 h 585"/>
              <a:gd name="T92" fmla="*/ 133 w 585"/>
              <a:gd name="T93" fmla="*/ 248 h 585"/>
              <a:gd name="T94" fmla="*/ 146 w 585"/>
              <a:gd name="T95" fmla="*/ 244 h 585"/>
              <a:gd name="T96" fmla="*/ 245 w 585"/>
              <a:gd name="T97" fmla="*/ 142 h 585"/>
              <a:gd name="T98" fmla="*/ 251 w 585"/>
              <a:gd name="T99" fmla="*/ 130 h 585"/>
              <a:gd name="T100" fmla="*/ 263 w 585"/>
              <a:gd name="T101" fmla="*/ 122 h 585"/>
              <a:gd name="T102" fmla="*/ 321 w 585"/>
              <a:gd name="T103" fmla="*/ 122 h 585"/>
              <a:gd name="T104" fmla="*/ 334 w 585"/>
              <a:gd name="T105" fmla="*/ 130 h 585"/>
              <a:gd name="T106" fmla="*/ 341 w 585"/>
              <a:gd name="T107" fmla="*/ 142 h 585"/>
              <a:gd name="T108" fmla="*/ 439 w 585"/>
              <a:gd name="T109" fmla="*/ 244 h 585"/>
              <a:gd name="T110" fmla="*/ 452 w 585"/>
              <a:gd name="T111" fmla="*/ 248 h 585"/>
              <a:gd name="T112" fmla="*/ 462 w 585"/>
              <a:gd name="T113" fmla="*/ 260 h 585"/>
              <a:gd name="T114" fmla="*/ 463 w 585"/>
              <a:gd name="T115" fmla="*/ 31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5" h="585">
                <a:moveTo>
                  <a:pt x="546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50"/>
                </a:lnTo>
                <a:lnTo>
                  <a:pt x="439" y="39"/>
                </a:lnTo>
                <a:lnTo>
                  <a:pt x="422" y="31"/>
                </a:lnTo>
                <a:lnTo>
                  <a:pt x="404" y="23"/>
                </a:lnTo>
                <a:lnTo>
                  <a:pt x="387" y="15"/>
                </a:lnTo>
                <a:lnTo>
                  <a:pt x="369" y="10"/>
                </a:lnTo>
                <a:lnTo>
                  <a:pt x="350" y="6"/>
                </a:lnTo>
                <a:lnTo>
                  <a:pt x="332" y="3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5"/>
                </a:lnTo>
                <a:lnTo>
                  <a:pt x="180" y="23"/>
                </a:lnTo>
                <a:lnTo>
                  <a:pt x="162" y="31"/>
                </a:lnTo>
                <a:lnTo>
                  <a:pt x="146" y="39"/>
                </a:lnTo>
                <a:lnTo>
                  <a:pt x="129" y="50"/>
                </a:lnTo>
                <a:lnTo>
                  <a:pt x="114" y="61"/>
                </a:lnTo>
                <a:lnTo>
                  <a:pt x="100" y="73"/>
                </a:lnTo>
                <a:lnTo>
                  <a:pt x="86" y="86"/>
                </a:lnTo>
                <a:lnTo>
                  <a:pt x="73" y="100"/>
                </a:lnTo>
                <a:lnTo>
                  <a:pt x="61" y="114"/>
                </a:lnTo>
                <a:lnTo>
                  <a:pt x="50" y="130"/>
                </a:lnTo>
                <a:lnTo>
                  <a:pt x="39" y="146"/>
                </a:lnTo>
                <a:lnTo>
                  <a:pt x="31" y="163"/>
                </a:lnTo>
                <a:lnTo>
                  <a:pt x="22" y="181"/>
                </a:lnTo>
                <a:lnTo>
                  <a:pt x="16" y="198"/>
                </a:lnTo>
                <a:lnTo>
                  <a:pt x="10" y="216"/>
                </a:lnTo>
                <a:lnTo>
                  <a:pt x="6" y="235"/>
                </a:lnTo>
                <a:lnTo>
                  <a:pt x="3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3" y="332"/>
                </a:lnTo>
                <a:lnTo>
                  <a:pt x="6" y="350"/>
                </a:lnTo>
                <a:lnTo>
                  <a:pt x="10" y="370"/>
                </a:lnTo>
                <a:lnTo>
                  <a:pt x="16" y="387"/>
                </a:lnTo>
                <a:lnTo>
                  <a:pt x="22" y="405"/>
                </a:lnTo>
                <a:lnTo>
                  <a:pt x="31" y="423"/>
                </a:lnTo>
                <a:lnTo>
                  <a:pt x="39" y="440"/>
                </a:lnTo>
                <a:lnTo>
                  <a:pt x="50" y="456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4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2"/>
                </a:lnTo>
                <a:lnTo>
                  <a:pt x="273" y="585"/>
                </a:lnTo>
                <a:lnTo>
                  <a:pt x="292" y="585"/>
                </a:lnTo>
                <a:lnTo>
                  <a:pt x="313" y="585"/>
                </a:lnTo>
                <a:lnTo>
                  <a:pt x="332" y="582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3"/>
                </a:lnTo>
                <a:lnTo>
                  <a:pt x="422" y="555"/>
                </a:lnTo>
                <a:lnTo>
                  <a:pt x="439" y="546"/>
                </a:lnTo>
                <a:lnTo>
                  <a:pt x="455" y="536"/>
                </a:lnTo>
                <a:lnTo>
                  <a:pt x="471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6" y="440"/>
                </a:lnTo>
                <a:lnTo>
                  <a:pt x="554" y="423"/>
                </a:lnTo>
                <a:lnTo>
                  <a:pt x="563" y="405"/>
                </a:lnTo>
                <a:lnTo>
                  <a:pt x="570" y="387"/>
                </a:lnTo>
                <a:lnTo>
                  <a:pt x="575" y="370"/>
                </a:lnTo>
                <a:lnTo>
                  <a:pt x="579" y="350"/>
                </a:lnTo>
                <a:lnTo>
                  <a:pt x="583" y="332"/>
                </a:lnTo>
                <a:lnTo>
                  <a:pt x="584" y="312"/>
                </a:lnTo>
                <a:lnTo>
                  <a:pt x="585" y="293"/>
                </a:lnTo>
                <a:lnTo>
                  <a:pt x="584" y="274"/>
                </a:lnTo>
                <a:lnTo>
                  <a:pt x="583" y="254"/>
                </a:lnTo>
                <a:lnTo>
                  <a:pt x="579" y="235"/>
                </a:lnTo>
                <a:lnTo>
                  <a:pt x="575" y="216"/>
                </a:lnTo>
                <a:lnTo>
                  <a:pt x="570" y="198"/>
                </a:lnTo>
                <a:lnTo>
                  <a:pt x="563" y="181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63" y="317"/>
                </a:moveTo>
                <a:lnTo>
                  <a:pt x="463" y="322"/>
                </a:lnTo>
                <a:lnTo>
                  <a:pt x="462" y="326"/>
                </a:lnTo>
                <a:lnTo>
                  <a:pt x="458" y="331"/>
                </a:lnTo>
                <a:lnTo>
                  <a:pt x="456" y="334"/>
                </a:lnTo>
                <a:lnTo>
                  <a:pt x="452" y="337"/>
                </a:lnTo>
                <a:lnTo>
                  <a:pt x="448" y="339"/>
                </a:lnTo>
                <a:lnTo>
                  <a:pt x="443" y="340"/>
                </a:lnTo>
                <a:lnTo>
                  <a:pt x="439" y="342"/>
                </a:lnTo>
                <a:lnTo>
                  <a:pt x="341" y="342"/>
                </a:lnTo>
                <a:lnTo>
                  <a:pt x="341" y="439"/>
                </a:lnTo>
                <a:lnTo>
                  <a:pt x="341" y="443"/>
                </a:lnTo>
                <a:lnTo>
                  <a:pt x="340" y="448"/>
                </a:lnTo>
                <a:lnTo>
                  <a:pt x="337" y="452"/>
                </a:lnTo>
                <a:lnTo>
                  <a:pt x="334" y="456"/>
                </a:lnTo>
                <a:lnTo>
                  <a:pt x="330" y="459"/>
                </a:lnTo>
                <a:lnTo>
                  <a:pt x="326" y="461"/>
                </a:lnTo>
                <a:lnTo>
                  <a:pt x="321" y="463"/>
                </a:lnTo>
                <a:lnTo>
                  <a:pt x="317" y="464"/>
                </a:lnTo>
                <a:lnTo>
                  <a:pt x="268" y="464"/>
                </a:lnTo>
                <a:lnTo>
                  <a:pt x="263" y="463"/>
                </a:lnTo>
                <a:lnTo>
                  <a:pt x="259" y="461"/>
                </a:lnTo>
                <a:lnTo>
                  <a:pt x="254" y="459"/>
                </a:lnTo>
                <a:lnTo>
                  <a:pt x="251" y="456"/>
                </a:lnTo>
                <a:lnTo>
                  <a:pt x="248" y="452"/>
                </a:lnTo>
                <a:lnTo>
                  <a:pt x="246" y="448"/>
                </a:lnTo>
                <a:lnTo>
                  <a:pt x="245" y="443"/>
                </a:lnTo>
                <a:lnTo>
                  <a:pt x="243" y="439"/>
                </a:lnTo>
                <a:lnTo>
                  <a:pt x="243" y="342"/>
                </a:lnTo>
                <a:lnTo>
                  <a:pt x="146" y="342"/>
                </a:lnTo>
                <a:lnTo>
                  <a:pt x="142" y="340"/>
                </a:lnTo>
                <a:lnTo>
                  <a:pt x="138" y="339"/>
                </a:lnTo>
                <a:lnTo>
                  <a:pt x="133" y="337"/>
                </a:lnTo>
                <a:lnTo>
                  <a:pt x="129" y="334"/>
                </a:lnTo>
                <a:lnTo>
                  <a:pt x="126" y="331"/>
                </a:lnTo>
                <a:lnTo>
                  <a:pt x="124" y="326"/>
                </a:lnTo>
                <a:lnTo>
                  <a:pt x="122" y="322"/>
                </a:lnTo>
                <a:lnTo>
                  <a:pt x="122" y="317"/>
                </a:lnTo>
                <a:lnTo>
                  <a:pt x="122" y="268"/>
                </a:lnTo>
                <a:lnTo>
                  <a:pt x="122" y="264"/>
                </a:lnTo>
                <a:lnTo>
                  <a:pt x="124" y="260"/>
                </a:lnTo>
                <a:lnTo>
                  <a:pt x="126" y="255"/>
                </a:lnTo>
                <a:lnTo>
                  <a:pt x="129" y="251"/>
                </a:lnTo>
                <a:lnTo>
                  <a:pt x="133" y="248"/>
                </a:lnTo>
                <a:lnTo>
                  <a:pt x="138" y="245"/>
                </a:lnTo>
                <a:lnTo>
                  <a:pt x="142" y="244"/>
                </a:lnTo>
                <a:lnTo>
                  <a:pt x="146" y="244"/>
                </a:lnTo>
                <a:lnTo>
                  <a:pt x="243" y="244"/>
                </a:lnTo>
                <a:lnTo>
                  <a:pt x="243" y="146"/>
                </a:lnTo>
                <a:lnTo>
                  <a:pt x="245" y="142"/>
                </a:lnTo>
                <a:lnTo>
                  <a:pt x="246" y="137"/>
                </a:lnTo>
                <a:lnTo>
                  <a:pt x="248" y="133"/>
                </a:lnTo>
                <a:lnTo>
                  <a:pt x="251" y="130"/>
                </a:lnTo>
                <a:lnTo>
                  <a:pt x="254" y="127"/>
                </a:lnTo>
                <a:lnTo>
                  <a:pt x="259" y="125"/>
                </a:lnTo>
                <a:lnTo>
                  <a:pt x="263" y="122"/>
                </a:lnTo>
                <a:lnTo>
                  <a:pt x="268" y="122"/>
                </a:lnTo>
                <a:lnTo>
                  <a:pt x="317" y="122"/>
                </a:lnTo>
                <a:lnTo>
                  <a:pt x="321" y="122"/>
                </a:lnTo>
                <a:lnTo>
                  <a:pt x="326" y="125"/>
                </a:lnTo>
                <a:lnTo>
                  <a:pt x="330" y="127"/>
                </a:lnTo>
                <a:lnTo>
                  <a:pt x="334" y="130"/>
                </a:lnTo>
                <a:lnTo>
                  <a:pt x="337" y="133"/>
                </a:lnTo>
                <a:lnTo>
                  <a:pt x="340" y="137"/>
                </a:lnTo>
                <a:lnTo>
                  <a:pt x="341" y="142"/>
                </a:lnTo>
                <a:lnTo>
                  <a:pt x="342" y="146"/>
                </a:lnTo>
                <a:lnTo>
                  <a:pt x="342" y="244"/>
                </a:lnTo>
                <a:lnTo>
                  <a:pt x="439" y="244"/>
                </a:lnTo>
                <a:lnTo>
                  <a:pt x="443" y="244"/>
                </a:lnTo>
                <a:lnTo>
                  <a:pt x="448" y="245"/>
                </a:lnTo>
                <a:lnTo>
                  <a:pt x="452" y="248"/>
                </a:lnTo>
                <a:lnTo>
                  <a:pt x="456" y="251"/>
                </a:lnTo>
                <a:lnTo>
                  <a:pt x="458" y="255"/>
                </a:lnTo>
                <a:lnTo>
                  <a:pt x="462" y="260"/>
                </a:lnTo>
                <a:lnTo>
                  <a:pt x="463" y="264"/>
                </a:lnTo>
                <a:lnTo>
                  <a:pt x="463" y="268"/>
                </a:lnTo>
                <a:lnTo>
                  <a:pt x="463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4" name="Freeform 13">
            <a:extLst>
              <a:ext uri="{FF2B5EF4-FFF2-40B4-BE49-F238E27FC236}">
                <a16:creationId xmlns:a16="http://schemas.microsoft.com/office/drawing/2014/main" id="{F528BFD8-2767-B4FF-94A2-0E2823A1EBA6}"/>
              </a:ext>
            </a:extLst>
          </p:cNvPr>
          <p:cNvSpPr>
            <a:spLocks/>
          </p:cNvSpPr>
          <p:nvPr/>
        </p:nvSpPr>
        <p:spPr bwMode="auto">
          <a:xfrm>
            <a:off x="1797650" y="5761973"/>
            <a:ext cx="51842" cy="184685"/>
          </a:xfrm>
          <a:custGeom>
            <a:avLst/>
            <a:gdLst>
              <a:gd name="T0" fmla="*/ 48 w 97"/>
              <a:gd name="T1" fmla="*/ 340 h 340"/>
              <a:gd name="T2" fmla="*/ 58 w 97"/>
              <a:gd name="T3" fmla="*/ 339 h 340"/>
              <a:gd name="T4" fmla="*/ 67 w 97"/>
              <a:gd name="T5" fmla="*/ 336 h 340"/>
              <a:gd name="T6" fmla="*/ 74 w 97"/>
              <a:gd name="T7" fmla="*/ 332 h 340"/>
              <a:gd name="T8" fmla="*/ 82 w 97"/>
              <a:gd name="T9" fmla="*/ 326 h 340"/>
              <a:gd name="T10" fmla="*/ 88 w 97"/>
              <a:gd name="T11" fmla="*/ 318 h 340"/>
              <a:gd name="T12" fmla="*/ 93 w 97"/>
              <a:gd name="T13" fmla="*/ 310 h 340"/>
              <a:gd name="T14" fmla="*/ 96 w 97"/>
              <a:gd name="T15" fmla="*/ 301 h 340"/>
              <a:gd name="T16" fmla="*/ 97 w 97"/>
              <a:gd name="T17" fmla="*/ 291 h 340"/>
              <a:gd name="T18" fmla="*/ 97 w 97"/>
              <a:gd name="T19" fmla="*/ 48 h 340"/>
              <a:gd name="T20" fmla="*/ 96 w 97"/>
              <a:gd name="T21" fmla="*/ 38 h 340"/>
              <a:gd name="T22" fmla="*/ 93 w 97"/>
              <a:gd name="T23" fmla="*/ 30 h 340"/>
              <a:gd name="T24" fmla="*/ 88 w 97"/>
              <a:gd name="T25" fmla="*/ 21 h 340"/>
              <a:gd name="T26" fmla="*/ 82 w 97"/>
              <a:gd name="T27" fmla="*/ 14 h 340"/>
              <a:gd name="T28" fmla="*/ 74 w 97"/>
              <a:gd name="T29" fmla="*/ 7 h 340"/>
              <a:gd name="T30" fmla="*/ 67 w 97"/>
              <a:gd name="T31" fmla="*/ 3 h 340"/>
              <a:gd name="T32" fmla="*/ 58 w 97"/>
              <a:gd name="T33" fmla="*/ 0 h 340"/>
              <a:gd name="T34" fmla="*/ 48 w 97"/>
              <a:gd name="T35" fmla="*/ 0 h 340"/>
              <a:gd name="T36" fmla="*/ 39 w 97"/>
              <a:gd name="T37" fmla="*/ 0 h 340"/>
              <a:gd name="T38" fmla="*/ 30 w 97"/>
              <a:gd name="T39" fmla="*/ 3 h 340"/>
              <a:gd name="T40" fmla="*/ 21 w 97"/>
              <a:gd name="T41" fmla="*/ 7 h 340"/>
              <a:gd name="T42" fmla="*/ 14 w 97"/>
              <a:gd name="T43" fmla="*/ 14 h 340"/>
              <a:gd name="T44" fmla="*/ 7 w 97"/>
              <a:gd name="T45" fmla="*/ 21 h 340"/>
              <a:gd name="T46" fmla="*/ 3 w 97"/>
              <a:gd name="T47" fmla="*/ 30 h 340"/>
              <a:gd name="T48" fmla="*/ 0 w 97"/>
              <a:gd name="T49" fmla="*/ 38 h 340"/>
              <a:gd name="T50" fmla="*/ 0 w 97"/>
              <a:gd name="T51" fmla="*/ 48 h 340"/>
              <a:gd name="T52" fmla="*/ 0 w 97"/>
              <a:gd name="T53" fmla="*/ 291 h 340"/>
              <a:gd name="T54" fmla="*/ 0 w 97"/>
              <a:gd name="T55" fmla="*/ 301 h 340"/>
              <a:gd name="T56" fmla="*/ 3 w 97"/>
              <a:gd name="T57" fmla="*/ 310 h 340"/>
              <a:gd name="T58" fmla="*/ 7 w 97"/>
              <a:gd name="T59" fmla="*/ 318 h 340"/>
              <a:gd name="T60" fmla="*/ 14 w 97"/>
              <a:gd name="T61" fmla="*/ 326 h 340"/>
              <a:gd name="T62" fmla="*/ 21 w 97"/>
              <a:gd name="T63" fmla="*/ 332 h 340"/>
              <a:gd name="T64" fmla="*/ 30 w 97"/>
              <a:gd name="T65" fmla="*/ 336 h 340"/>
              <a:gd name="T66" fmla="*/ 39 w 97"/>
              <a:gd name="T67" fmla="*/ 339 h 340"/>
              <a:gd name="T68" fmla="*/ 48 w 97"/>
              <a:gd name="T6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340">
                <a:moveTo>
                  <a:pt x="48" y="340"/>
                </a:moveTo>
                <a:lnTo>
                  <a:pt x="58" y="339"/>
                </a:lnTo>
                <a:lnTo>
                  <a:pt x="67" y="336"/>
                </a:lnTo>
                <a:lnTo>
                  <a:pt x="74" y="332"/>
                </a:lnTo>
                <a:lnTo>
                  <a:pt x="82" y="326"/>
                </a:lnTo>
                <a:lnTo>
                  <a:pt x="88" y="318"/>
                </a:lnTo>
                <a:lnTo>
                  <a:pt x="93" y="310"/>
                </a:lnTo>
                <a:lnTo>
                  <a:pt x="96" y="301"/>
                </a:lnTo>
                <a:lnTo>
                  <a:pt x="97" y="291"/>
                </a:lnTo>
                <a:lnTo>
                  <a:pt x="97" y="48"/>
                </a:lnTo>
                <a:lnTo>
                  <a:pt x="96" y="38"/>
                </a:lnTo>
                <a:lnTo>
                  <a:pt x="93" y="30"/>
                </a:lnTo>
                <a:lnTo>
                  <a:pt x="88" y="21"/>
                </a:lnTo>
                <a:lnTo>
                  <a:pt x="82" y="14"/>
                </a:lnTo>
                <a:lnTo>
                  <a:pt x="74" y="7"/>
                </a:lnTo>
                <a:lnTo>
                  <a:pt x="67" y="3"/>
                </a:lnTo>
                <a:lnTo>
                  <a:pt x="58" y="0"/>
                </a:lnTo>
                <a:lnTo>
                  <a:pt x="48" y="0"/>
                </a:lnTo>
                <a:lnTo>
                  <a:pt x="39" y="0"/>
                </a:lnTo>
                <a:lnTo>
                  <a:pt x="30" y="3"/>
                </a:lnTo>
                <a:lnTo>
                  <a:pt x="21" y="7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91"/>
                </a:lnTo>
                <a:lnTo>
                  <a:pt x="0" y="301"/>
                </a:lnTo>
                <a:lnTo>
                  <a:pt x="3" y="310"/>
                </a:lnTo>
                <a:lnTo>
                  <a:pt x="7" y="318"/>
                </a:lnTo>
                <a:lnTo>
                  <a:pt x="14" y="326"/>
                </a:lnTo>
                <a:lnTo>
                  <a:pt x="21" y="332"/>
                </a:lnTo>
                <a:lnTo>
                  <a:pt x="30" y="336"/>
                </a:lnTo>
                <a:lnTo>
                  <a:pt x="39" y="339"/>
                </a:lnTo>
                <a:lnTo>
                  <a:pt x="48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5" name="Freeform 14">
            <a:extLst>
              <a:ext uri="{FF2B5EF4-FFF2-40B4-BE49-F238E27FC236}">
                <a16:creationId xmlns:a16="http://schemas.microsoft.com/office/drawing/2014/main" id="{C1BA6D66-5AF1-632C-0BF7-952430DE9400}"/>
              </a:ext>
            </a:extLst>
          </p:cNvPr>
          <p:cNvSpPr>
            <a:spLocks/>
          </p:cNvSpPr>
          <p:nvPr/>
        </p:nvSpPr>
        <p:spPr bwMode="auto">
          <a:xfrm>
            <a:off x="1664807" y="5815434"/>
            <a:ext cx="315908" cy="288367"/>
          </a:xfrm>
          <a:custGeom>
            <a:avLst/>
            <a:gdLst>
              <a:gd name="T0" fmla="*/ 527 w 584"/>
              <a:gd name="T1" fmla="*/ 69 h 535"/>
              <a:gd name="T2" fmla="*/ 481 w 584"/>
              <a:gd name="T3" fmla="*/ 20 h 535"/>
              <a:gd name="T4" fmla="*/ 441 w 584"/>
              <a:gd name="T5" fmla="*/ 0 h 535"/>
              <a:gd name="T6" fmla="*/ 406 w 584"/>
              <a:gd name="T7" fmla="*/ 12 h 535"/>
              <a:gd name="T8" fmla="*/ 389 w 584"/>
              <a:gd name="T9" fmla="*/ 45 h 535"/>
              <a:gd name="T10" fmla="*/ 401 w 584"/>
              <a:gd name="T11" fmla="*/ 81 h 535"/>
              <a:gd name="T12" fmla="*/ 435 w 584"/>
              <a:gd name="T13" fmla="*/ 110 h 535"/>
              <a:gd name="T14" fmla="*/ 461 w 584"/>
              <a:gd name="T15" fmla="*/ 147 h 535"/>
              <a:gd name="T16" fmla="*/ 479 w 584"/>
              <a:gd name="T17" fmla="*/ 188 h 535"/>
              <a:gd name="T18" fmla="*/ 487 w 584"/>
              <a:gd name="T19" fmla="*/ 232 h 535"/>
              <a:gd name="T20" fmla="*/ 478 w 584"/>
              <a:gd name="T21" fmla="*/ 300 h 535"/>
              <a:gd name="T22" fmla="*/ 442 w 584"/>
              <a:gd name="T23" fmla="*/ 367 h 535"/>
              <a:gd name="T24" fmla="*/ 385 w 584"/>
              <a:gd name="T25" fmla="*/ 414 h 535"/>
              <a:gd name="T26" fmla="*/ 312 w 584"/>
              <a:gd name="T27" fmla="*/ 437 h 535"/>
              <a:gd name="T28" fmla="*/ 235 w 584"/>
              <a:gd name="T29" fmla="*/ 430 h 535"/>
              <a:gd name="T30" fmla="*/ 168 w 584"/>
              <a:gd name="T31" fmla="*/ 393 h 535"/>
              <a:gd name="T32" fmla="*/ 121 w 584"/>
              <a:gd name="T33" fmla="*/ 336 h 535"/>
              <a:gd name="T34" fmla="*/ 98 w 584"/>
              <a:gd name="T35" fmla="*/ 262 h 535"/>
              <a:gd name="T36" fmla="*/ 100 w 584"/>
              <a:gd name="T37" fmla="*/ 209 h 535"/>
              <a:gd name="T38" fmla="*/ 113 w 584"/>
              <a:gd name="T39" fmla="*/ 166 h 535"/>
              <a:gd name="T40" fmla="*/ 136 w 584"/>
              <a:gd name="T41" fmla="*/ 127 h 535"/>
              <a:gd name="T42" fmla="*/ 166 w 584"/>
              <a:gd name="T43" fmla="*/ 95 h 535"/>
              <a:gd name="T44" fmla="*/ 192 w 584"/>
              <a:gd name="T45" fmla="*/ 65 h 535"/>
              <a:gd name="T46" fmla="*/ 190 w 584"/>
              <a:gd name="T47" fmla="*/ 28 h 535"/>
              <a:gd name="T48" fmla="*/ 163 w 584"/>
              <a:gd name="T49" fmla="*/ 3 h 535"/>
              <a:gd name="T50" fmla="*/ 125 w 584"/>
              <a:gd name="T51" fmla="*/ 5 h 535"/>
              <a:gd name="T52" fmla="*/ 78 w 584"/>
              <a:gd name="T53" fmla="*/ 44 h 535"/>
              <a:gd name="T54" fmla="*/ 38 w 584"/>
              <a:gd name="T55" fmla="*/ 98 h 535"/>
              <a:gd name="T56" fmla="*/ 11 w 584"/>
              <a:gd name="T57" fmla="*/ 160 h 535"/>
              <a:gd name="T58" fmla="*/ 1 w 584"/>
              <a:gd name="T59" fmla="*/ 225 h 535"/>
              <a:gd name="T60" fmla="*/ 3 w 584"/>
              <a:gd name="T61" fmla="*/ 287 h 535"/>
              <a:gd name="T62" fmla="*/ 18 w 584"/>
              <a:gd name="T63" fmla="*/ 343 h 535"/>
              <a:gd name="T64" fmla="*/ 43 w 584"/>
              <a:gd name="T65" fmla="*/ 395 h 535"/>
              <a:gd name="T66" fmla="*/ 76 w 584"/>
              <a:gd name="T67" fmla="*/ 439 h 535"/>
              <a:gd name="T68" fmla="*/ 117 w 584"/>
              <a:gd name="T69" fmla="*/ 477 h 535"/>
              <a:gd name="T70" fmla="*/ 165 w 584"/>
              <a:gd name="T71" fmla="*/ 506 h 535"/>
              <a:gd name="T72" fmla="*/ 220 w 584"/>
              <a:gd name="T73" fmla="*/ 526 h 535"/>
              <a:gd name="T74" fmla="*/ 277 w 584"/>
              <a:gd name="T75" fmla="*/ 535 h 535"/>
              <a:gd name="T76" fmla="*/ 335 w 584"/>
              <a:gd name="T77" fmla="*/ 532 h 535"/>
              <a:gd name="T78" fmla="*/ 392 w 584"/>
              <a:gd name="T79" fmla="*/ 517 h 535"/>
              <a:gd name="T80" fmla="*/ 443 w 584"/>
              <a:gd name="T81" fmla="*/ 492 h 535"/>
              <a:gd name="T82" fmla="*/ 489 w 584"/>
              <a:gd name="T83" fmla="*/ 459 h 535"/>
              <a:gd name="T84" fmla="*/ 526 w 584"/>
              <a:gd name="T85" fmla="*/ 418 h 535"/>
              <a:gd name="T86" fmla="*/ 555 w 584"/>
              <a:gd name="T87" fmla="*/ 370 h 535"/>
              <a:gd name="T88" fmla="*/ 575 w 584"/>
              <a:gd name="T89" fmla="*/ 315 h 535"/>
              <a:gd name="T90" fmla="*/ 584 w 584"/>
              <a:gd name="T91" fmla="*/ 258 h 535"/>
              <a:gd name="T92" fmla="*/ 580 w 584"/>
              <a:gd name="T93" fmla="*/ 192 h 535"/>
              <a:gd name="T94" fmla="*/ 561 w 584"/>
              <a:gd name="T95" fmla="*/ 12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35">
                <a:moveTo>
                  <a:pt x="554" y="112"/>
                </a:moveTo>
                <a:lnTo>
                  <a:pt x="546" y="98"/>
                </a:lnTo>
                <a:lnTo>
                  <a:pt x="536" y="83"/>
                </a:lnTo>
                <a:lnTo>
                  <a:pt x="527" y="69"/>
                </a:lnTo>
                <a:lnTo>
                  <a:pt x="517" y="56"/>
                </a:lnTo>
                <a:lnTo>
                  <a:pt x="505" y="44"/>
                </a:lnTo>
                <a:lnTo>
                  <a:pt x="493" y="32"/>
                </a:lnTo>
                <a:lnTo>
                  <a:pt x="481" y="20"/>
                </a:lnTo>
                <a:lnTo>
                  <a:pt x="467" y="10"/>
                </a:lnTo>
                <a:lnTo>
                  <a:pt x="460" y="5"/>
                </a:lnTo>
                <a:lnTo>
                  <a:pt x="450" y="1"/>
                </a:lnTo>
                <a:lnTo>
                  <a:pt x="441" y="0"/>
                </a:lnTo>
                <a:lnTo>
                  <a:pt x="432" y="1"/>
                </a:lnTo>
                <a:lnTo>
                  <a:pt x="422" y="3"/>
                </a:lnTo>
                <a:lnTo>
                  <a:pt x="413" y="6"/>
                </a:lnTo>
                <a:lnTo>
                  <a:pt x="406" y="12"/>
                </a:lnTo>
                <a:lnTo>
                  <a:pt x="399" y="19"/>
                </a:lnTo>
                <a:lnTo>
                  <a:pt x="394" y="28"/>
                </a:lnTo>
                <a:lnTo>
                  <a:pt x="391" y="37"/>
                </a:lnTo>
                <a:lnTo>
                  <a:pt x="389" y="45"/>
                </a:lnTo>
                <a:lnTo>
                  <a:pt x="389" y="55"/>
                </a:lnTo>
                <a:lnTo>
                  <a:pt x="393" y="65"/>
                </a:lnTo>
                <a:lnTo>
                  <a:pt x="396" y="73"/>
                </a:lnTo>
                <a:lnTo>
                  <a:pt x="401" y="81"/>
                </a:lnTo>
                <a:lnTo>
                  <a:pt x="409" y="87"/>
                </a:lnTo>
                <a:lnTo>
                  <a:pt x="418" y="95"/>
                </a:lnTo>
                <a:lnTo>
                  <a:pt x="426" y="102"/>
                </a:lnTo>
                <a:lnTo>
                  <a:pt x="435" y="110"/>
                </a:lnTo>
                <a:lnTo>
                  <a:pt x="442" y="119"/>
                </a:lnTo>
                <a:lnTo>
                  <a:pt x="449" y="127"/>
                </a:lnTo>
                <a:lnTo>
                  <a:pt x="455" y="137"/>
                </a:lnTo>
                <a:lnTo>
                  <a:pt x="461" y="147"/>
                </a:lnTo>
                <a:lnTo>
                  <a:pt x="466" y="156"/>
                </a:lnTo>
                <a:lnTo>
                  <a:pt x="472" y="166"/>
                </a:lnTo>
                <a:lnTo>
                  <a:pt x="476" y="177"/>
                </a:lnTo>
                <a:lnTo>
                  <a:pt x="479" y="188"/>
                </a:lnTo>
                <a:lnTo>
                  <a:pt x="481" y="198"/>
                </a:lnTo>
                <a:lnTo>
                  <a:pt x="483" y="209"/>
                </a:lnTo>
                <a:lnTo>
                  <a:pt x="486" y="220"/>
                </a:lnTo>
                <a:lnTo>
                  <a:pt x="487" y="232"/>
                </a:lnTo>
                <a:lnTo>
                  <a:pt x="487" y="243"/>
                </a:lnTo>
                <a:lnTo>
                  <a:pt x="486" y="262"/>
                </a:lnTo>
                <a:lnTo>
                  <a:pt x="483" y="282"/>
                </a:lnTo>
                <a:lnTo>
                  <a:pt x="478" y="300"/>
                </a:lnTo>
                <a:lnTo>
                  <a:pt x="472" y="318"/>
                </a:lnTo>
                <a:lnTo>
                  <a:pt x="463" y="336"/>
                </a:lnTo>
                <a:lnTo>
                  <a:pt x="453" y="352"/>
                </a:lnTo>
                <a:lnTo>
                  <a:pt x="442" y="367"/>
                </a:lnTo>
                <a:lnTo>
                  <a:pt x="429" y="381"/>
                </a:lnTo>
                <a:lnTo>
                  <a:pt x="416" y="393"/>
                </a:lnTo>
                <a:lnTo>
                  <a:pt x="401" y="405"/>
                </a:lnTo>
                <a:lnTo>
                  <a:pt x="385" y="414"/>
                </a:lnTo>
                <a:lnTo>
                  <a:pt x="368" y="422"/>
                </a:lnTo>
                <a:lnTo>
                  <a:pt x="350" y="430"/>
                </a:lnTo>
                <a:lnTo>
                  <a:pt x="331" y="434"/>
                </a:lnTo>
                <a:lnTo>
                  <a:pt x="312" y="437"/>
                </a:lnTo>
                <a:lnTo>
                  <a:pt x="292" y="438"/>
                </a:lnTo>
                <a:lnTo>
                  <a:pt x="273" y="437"/>
                </a:lnTo>
                <a:lnTo>
                  <a:pt x="253" y="434"/>
                </a:lnTo>
                <a:lnTo>
                  <a:pt x="235" y="430"/>
                </a:lnTo>
                <a:lnTo>
                  <a:pt x="217" y="422"/>
                </a:lnTo>
                <a:lnTo>
                  <a:pt x="199" y="414"/>
                </a:lnTo>
                <a:lnTo>
                  <a:pt x="183" y="405"/>
                </a:lnTo>
                <a:lnTo>
                  <a:pt x="168" y="393"/>
                </a:lnTo>
                <a:lnTo>
                  <a:pt x="154" y="381"/>
                </a:lnTo>
                <a:lnTo>
                  <a:pt x="142" y="367"/>
                </a:lnTo>
                <a:lnTo>
                  <a:pt x="130" y="352"/>
                </a:lnTo>
                <a:lnTo>
                  <a:pt x="121" y="336"/>
                </a:lnTo>
                <a:lnTo>
                  <a:pt x="113" y="318"/>
                </a:lnTo>
                <a:lnTo>
                  <a:pt x="105" y="300"/>
                </a:lnTo>
                <a:lnTo>
                  <a:pt x="101" y="282"/>
                </a:lnTo>
                <a:lnTo>
                  <a:pt x="98" y="262"/>
                </a:lnTo>
                <a:lnTo>
                  <a:pt x="97" y="243"/>
                </a:lnTo>
                <a:lnTo>
                  <a:pt x="98" y="232"/>
                </a:lnTo>
                <a:lnTo>
                  <a:pt x="99" y="220"/>
                </a:lnTo>
                <a:lnTo>
                  <a:pt x="100" y="209"/>
                </a:lnTo>
                <a:lnTo>
                  <a:pt x="102" y="198"/>
                </a:lnTo>
                <a:lnTo>
                  <a:pt x="105" y="188"/>
                </a:lnTo>
                <a:lnTo>
                  <a:pt x="109" y="177"/>
                </a:lnTo>
                <a:lnTo>
                  <a:pt x="113" y="166"/>
                </a:lnTo>
                <a:lnTo>
                  <a:pt x="117" y="156"/>
                </a:lnTo>
                <a:lnTo>
                  <a:pt x="123" y="147"/>
                </a:lnTo>
                <a:lnTo>
                  <a:pt x="129" y="137"/>
                </a:lnTo>
                <a:lnTo>
                  <a:pt x="136" y="127"/>
                </a:lnTo>
                <a:lnTo>
                  <a:pt x="142" y="119"/>
                </a:lnTo>
                <a:lnTo>
                  <a:pt x="150" y="110"/>
                </a:lnTo>
                <a:lnTo>
                  <a:pt x="157" y="102"/>
                </a:lnTo>
                <a:lnTo>
                  <a:pt x="166" y="95"/>
                </a:lnTo>
                <a:lnTo>
                  <a:pt x="176" y="87"/>
                </a:lnTo>
                <a:lnTo>
                  <a:pt x="182" y="81"/>
                </a:lnTo>
                <a:lnTo>
                  <a:pt x="188" y="73"/>
                </a:lnTo>
                <a:lnTo>
                  <a:pt x="192" y="65"/>
                </a:lnTo>
                <a:lnTo>
                  <a:pt x="194" y="55"/>
                </a:lnTo>
                <a:lnTo>
                  <a:pt x="194" y="45"/>
                </a:lnTo>
                <a:lnTo>
                  <a:pt x="193" y="37"/>
                </a:lnTo>
                <a:lnTo>
                  <a:pt x="190" y="28"/>
                </a:lnTo>
                <a:lnTo>
                  <a:pt x="184" y="19"/>
                </a:lnTo>
                <a:lnTo>
                  <a:pt x="178" y="12"/>
                </a:lnTo>
                <a:lnTo>
                  <a:pt x="171" y="6"/>
                </a:lnTo>
                <a:lnTo>
                  <a:pt x="163" y="3"/>
                </a:lnTo>
                <a:lnTo>
                  <a:pt x="153" y="1"/>
                </a:lnTo>
                <a:lnTo>
                  <a:pt x="143" y="0"/>
                </a:lnTo>
                <a:lnTo>
                  <a:pt x="134" y="1"/>
                </a:lnTo>
                <a:lnTo>
                  <a:pt x="125" y="5"/>
                </a:lnTo>
                <a:lnTo>
                  <a:pt x="116" y="10"/>
                </a:lnTo>
                <a:lnTo>
                  <a:pt x="103" y="20"/>
                </a:lnTo>
                <a:lnTo>
                  <a:pt x="90" y="32"/>
                </a:lnTo>
                <a:lnTo>
                  <a:pt x="78" y="44"/>
                </a:lnTo>
                <a:lnTo>
                  <a:pt x="68" y="56"/>
                </a:lnTo>
                <a:lnTo>
                  <a:pt x="57" y="69"/>
                </a:lnTo>
                <a:lnTo>
                  <a:pt x="47" y="83"/>
                </a:lnTo>
                <a:lnTo>
                  <a:pt x="38" y="98"/>
                </a:lnTo>
                <a:lnTo>
                  <a:pt x="31" y="112"/>
                </a:lnTo>
                <a:lnTo>
                  <a:pt x="23" y="128"/>
                </a:lnTo>
                <a:lnTo>
                  <a:pt x="17" y="143"/>
                </a:lnTo>
                <a:lnTo>
                  <a:pt x="11" y="160"/>
                </a:lnTo>
                <a:lnTo>
                  <a:pt x="7" y="176"/>
                </a:lnTo>
                <a:lnTo>
                  <a:pt x="4" y="192"/>
                </a:lnTo>
                <a:lnTo>
                  <a:pt x="2" y="209"/>
                </a:lnTo>
                <a:lnTo>
                  <a:pt x="1" y="225"/>
                </a:lnTo>
                <a:lnTo>
                  <a:pt x="0" y="243"/>
                </a:lnTo>
                <a:lnTo>
                  <a:pt x="0" y="258"/>
                </a:lnTo>
                <a:lnTo>
                  <a:pt x="1" y="272"/>
                </a:lnTo>
                <a:lnTo>
                  <a:pt x="3" y="287"/>
                </a:lnTo>
                <a:lnTo>
                  <a:pt x="6" y="301"/>
                </a:lnTo>
                <a:lnTo>
                  <a:pt x="9" y="315"/>
                </a:lnTo>
                <a:lnTo>
                  <a:pt x="13" y="329"/>
                </a:lnTo>
                <a:lnTo>
                  <a:pt x="18" y="343"/>
                </a:lnTo>
                <a:lnTo>
                  <a:pt x="23" y="356"/>
                </a:lnTo>
                <a:lnTo>
                  <a:pt x="29" y="370"/>
                </a:lnTo>
                <a:lnTo>
                  <a:pt x="35" y="382"/>
                </a:lnTo>
                <a:lnTo>
                  <a:pt x="43" y="395"/>
                </a:lnTo>
                <a:lnTo>
                  <a:pt x="50" y="407"/>
                </a:lnTo>
                <a:lnTo>
                  <a:pt x="58" y="418"/>
                </a:lnTo>
                <a:lnTo>
                  <a:pt x="67" y="430"/>
                </a:lnTo>
                <a:lnTo>
                  <a:pt x="76" y="439"/>
                </a:lnTo>
                <a:lnTo>
                  <a:pt x="85" y="450"/>
                </a:lnTo>
                <a:lnTo>
                  <a:pt x="96" y="459"/>
                </a:lnTo>
                <a:lnTo>
                  <a:pt x="105" y="468"/>
                </a:lnTo>
                <a:lnTo>
                  <a:pt x="117" y="477"/>
                </a:lnTo>
                <a:lnTo>
                  <a:pt x="128" y="485"/>
                </a:lnTo>
                <a:lnTo>
                  <a:pt x="140" y="492"/>
                </a:lnTo>
                <a:lnTo>
                  <a:pt x="153" y="500"/>
                </a:lnTo>
                <a:lnTo>
                  <a:pt x="165" y="506"/>
                </a:lnTo>
                <a:lnTo>
                  <a:pt x="179" y="512"/>
                </a:lnTo>
                <a:lnTo>
                  <a:pt x="192" y="517"/>
                </a:lnTo>
                <a:lnTo>
                  <a:pt x="206" y="522"/>
                </a:lnTo>
                <a:lnTo>
                  <a:pt x="220" y="526"/>
                </a:lnTo>
                <a:lnTo>
                  <a:pt x="234" y="530"/>
                </a:lnTo>
                <a:lnTo>
                  <a:pt x="248" y="532"/>
                </a:lnTo>
                <a:lnTo>
                  <a:pt x="263" y="534"/>
                </a:lnTo>
                <a:lnTo>
                  <a:pt x="277" y="535"/>
                </a:lnTo>
                <a:lnTo>
                  <a:pt x="292" y="535"/>
                </a:lnTo>
                <a:lnTo>
                  <a:pt x="306" y="535"/>
                </a:lnTo>
                <a:lnTo>
                  <a:pt x="321" y="534"/>
                </a:lnTo>
                <a:lnTo>
                  <a:pt x="335" y="532"/>
                </a:lnTo>
                <a:lnTo>
                  <a:pt x="350" y="530"/>
                </a:lnTo>
                <a:lnTo>
                  <a:pt x="365" y="526"/>
                </a:lnTo>
                <a:lnTo>
                  <a:pt x="378" y="522"/>
                </a:lnTo>
                <a:lnTo>
                  <a:pt x="392" y="517"/>
                </a:lnTo>
                <a:lnTo>
                  <a:pt x="406" y="512"/>
                </a:lnTo>
                <a:lnTo>
                  <a:pt x="419" y="506"/>
                </a:lnTo>
                <a:lnTo>
                  <a:pt x="432" y="500"/>
                </a:lnTo>
                <a:lnTo>
                  <a:pt x="443" y="492"/>
                </a:lnTo>
                <a:lnTo>
                  <a:pt x="455" y="485"/>
                </a:lnTo>
                <a:lnTo>
                  <a:pt x="467" y="477"/>
                </a:lnTo>
                <a:lnTo>
                  <a:pt x="478" y="468"/>
                </a:lnTo>
                <a:lnTo>
                  <a:pt x="489" y="459"/>
                </a:lnTo>
                <a:lnTo>
                  <a:pt x="499" y="450"/>
                </a:lnTo>
                <a:lnTo>
                  <a:pt x="508" y="439"/>
                </a:lnTo>
                <a:lnTo>
                  <a:pt x="517" y="430"/>
                </a:lnTo>
                <a:lnTo>
                  <a:pt x="526" y="418"/>
                </a:lnTo>
                <a:lnTo>
                  <a:pt x="534" y="407"/>
                </a:lnTo>
                <a:lnTo>
                  <a:pt x="542" y="395"/>
                </a:lnTo>
                <a:lnTo>
                  <a:pt x="548" y="382"/>
                </a:lnTo>
                <a:lnTo>
                  <a:pt x="555" y="370"/>
                </a:lnTo>
                <a:lnTo>
                  <a:pt x="561" y="356"/>
                </a:lnTo>
                <a:lnTo>
                  <a:pt x="567" y="343"/>
                </a:lnTo>
                <a:lnTo>
                  <a:pt x="571" y="329"/>
                </a:lnTo>
                <a:lnTo>
                  <a:pt x="575" y="315"/>
                </a:lnTo>
                <a:lnTo>
                  <a:pt x="578" y="301"/>
                </a:lnTo>
                <a:lnTo>
                  <a:pt x="581" y="287"/>
                </a:lnTo>
                <a:lnTo>
                  <a:pt x="583" y="272"/>
                </a:lnTo>
                <a:lnTo>
                  <a:pt x="584" y="258"/>
                </a:lnTo>
                <a:lnTo>
                  <a:pt x="584" y="243"/>
                </a:lnTo>
                <a:lnTo>
                  <a:pt x="584" y="225"/>
                </a:lnTo>
                <a:lnTo>
                  <a:pt x="583" y="209"/>
                </a:lnTo>
                <a:lnTo>
                  <a:pt x="580" y="192"/>
                </a:lnTo>
                <a:lnTo>
                  <a:pt x="576" y="176"/>
                </a:lnTo>
                <a:lnTo>
                  <a:pt x="572" y="160"/>
                </a:lnTo>
                <a:lnTo>
                  <a:pt x="567" y="143"/>
                </a:lnTo>
                <a:lnTo>
                  <a:pt x="561" y="128"/>
                </a:lnTo>
                <a:lnTo>
                  <a:pt x="554" y="1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8" name="Freeform 29">
            <a:extLst>
              <a:ext uri="{FF2B5EF4-FFF2-40B4-BE49-F238E27FC236}">
                <a16:creationId xmlns:a16="http://schemas.microsoft.com/office/drawing/2014/main" id="{B1E5C6CE-4768-D366-CA3E-D35B7143A6E8}"/>
              </a:ext>
            </a:extLst>
          </p:cNvPr>
          <p:cNvSpPr>
            <a:spLocks/>
          </p:cNvSpPr>
          <p:nvPr/>
        </p:nvSpPr>
        <p:spPr bwMode="auto">
          <a:xfrm>
            <a:off x="3267026" y="2252969"/>
            <a:ext cx="157144" cy="289987"/>
          </a:xfrm>
          <a:custGeom>
            <a:avLst/>
            <a:gdLst>
              <a:gd name="T0" fmla="*/ 134 w 292"/>
              <a:gd name="T1" fmla="*/ 244 h 535"/>
              <a:gd name="T2" fmla="*/ 120 w 292"/>
              <a:gd name="T3" fmla="*/ 240 h 535"/>
              <a:gd name="T4" fmla="*/ 108 w 292"/>
              <a:gd name="T5" fmla="*/ 233 h 535"/>
              <a:gd name="T6" fmla="*/ 100 w 292"/>
              <a:gd name="T7" fmla="*/ 221 h 535"/>
              <a:gd name="T8" fmla="*/ 98 w 292"/>
              <a:gd name="T9" fmla="*/ 207 h 535"/>
              <a:gd name="T10" fmla="*/ 98 w 292"/>
              <a:gd name="T11" fmla="*/ 185 h 535"/>
              <a:gd name="T12" fmla="*/ 102 w 292"/>
              <a:gd name="T13" fmla="*/ 166 h 535"/>
              <a:gd name="T14" fmla="*/ 108 w 292"/>
              <a:gd name="T15" fmla="*/ 149 h 535"/>
              <a:gd name="T16" fmla="*/ 119 w 292"/>
              <a:gd name="T17" fmla="*/ 134 h 535"/>
              <a:gd name="T18" fmla="*/ 133 w 292"/>
              <a:gd name="T19" fmla="*/ 119 h 535"/>
              <a:gd name="T20" fmla="*/ 149 w 292"/>
              <a:gd name="T21" fmla="*/ 109 h 535"/>
              <a:gd name="T22" fmla="*/ 167 w 292"/>
              <a:gd name="T23" fmla="*/ 101 h 535"/>
              <a:gd name="T24" fmla="*/ 185 w 292"/>
              <a:gd name="T25" fmla="*/ 98 h 535"/>
              <a:gd name="T26" fmla="*/ 220 w 292"/>
              <a:gd name="T27" fmla="*/ 98 h 535"/>
              <a:gd name="T28" fmla="*/ 228 w 292"/>
              <a:gd name="T29" fmla="*/ 96 h 535"/>
              <a:gd name="T30" fmla="*/ 236 w 292"/>
              <a:gd name="T31" fmla="*/ 90 h 535"/>
              <a:gd name="T32" fmla="*/ 242 w 292"/>
              <a:gd name="T33" fmla="*/ 83 h 535"/>
              <a:gd name="T34" fmla="*/ 243 w 292"/>
              <a:gd name="T35" fmla="*/ 73 h 535"/>
              <a:gd name="T36" fmla="*/ 243 w 292"/>
              <a:gd name="T37" fmla="*/ 19 h 535"/>
              <a:gd name="T38" fmla="*/ 239 w 292"/>
              <a:gd name="T39" fmla="*/ 11 h 535"/>
              <a:gd name="T40" fmla="*/ 233 w 292"/>
              <a:gd name="T41" fmla="*/ 4 h 535"/>
              <a:gd name="T42" fmla="*/ 224 w 292"/>
              <a:gd name="T43" fmla="*/ 1 h 535"/>
              <a:gd name="T44" fmla="*/ 195 w 292"/>
              <a:gd name="T45" fmla="*/ 0 h 535"/>
              <a:gd name="T46" fmla="*/ 156 w 292"/>
              <a:gd name="T47" fmla="*/ 4 h 535"/>
              <a:gd name="T48" fmla="*/ 119 w 292"/>
              <a:gd name="T49" fmla="*/ 16 h 535"/>
              <a:gd name="T50" fmla="*/ 86 w 292"/>
              <a:gd name="T51" fmla="*/ 33 h 535"/>
              <a:gd name="T52" fmla="*/ 58 w 292"/>
              <a:gd name="T53" fmla="*/ 57 h 535"/>
              <a:gd name="T54" fmla="*/ 34 w 292"/>
              <a:gd name="T55" fmla="*/ 86 h 535"/>
              <a:gd name="T56" fmla="*/ 15 w 292"/>
              <a:gd name="T57" fmla="*/ 119 h 535"/>
              <a:gd name="T58" fmla="*/ 4 w 292"/>
              <a:gd name="T59" fmla="*/ 156 h 535"/>
              <a:gd name="T60" fmla="*/ 0 w 292"/>
              <a:gd name="T61" fmla="*/ 195 h 535"/>
              <a:gd name="T62" fmla="*/ 0 w 292"/>
              <a:gd name="T63" fmla="*/ 470 h 535"/>
              <a:gd name="T64" fmla="*/ 3 w 292"/>
              <a:gd name="T65" fmla="*/ 484 h 535"/>
              <a:gd name="T66" fmla="*/ 8 w 292"/>
              <a:gd name="T67" fmla="*/ 497 h 535"/>
              <a:gd name="T68" fmla="*/ 17 w 292"/>
              <a:gd name="T69" fmla="*/ 509 h 535"/>
              <a:gd name="T70" fmla="*/ 26 w 292"/>
              <a:gd name="T71" fmla="*/ 519 h 535"/>
              <a:gd name="T72" fmla="*/ 38 w 292"/>
              <a:gd name="T73" fmla="*/ 528 h 535"/>
              <a:gd name="T74" fmla="*/ 51 w 292"/>
              <a:gd name="T75" fmla="*/ 533 h 535"/>
              <a:gd name="T76" fmla="*/ 65 w 292"/>
              <a:gd name="T77" fmla="*/ 535 h 535"/>
              <a:gd name="T78" fmla="*/ 220 w 292"/>
              <a:gd name="T79" fmla="*/ 535 h 535"/>
              <a:gd name="T80" fmla="*/ 234 w 292"/>
              <a:gd name="T81" fmla="*/ 534 h 535"/>
              <a:gd name="T82" fmla="*/ 248 w 292"/>
              <a:gd name="T83" fmla="*/ 531 h 535"/>
              <a:gd name="T84" fmla="*/ 260 w 292"/>
              <a:gd name="T85" fmla="*/ 523 h 535"/>
              <a:gd name="T86" fmla="*/ 271 w 292"/>
              <a:gd name="T87" fmla="*/ 515 h 535"/>
              <a:gd name="T88" fmla="*/ 280 w 292"/>
              <a:gd name="T89" fmla="*/ 503 h 535"/>
              <a:gd name="T90" fmla="*/ 287 w 292"/>
              <a:gd name="T91" fmla="*/ 491 h 535"/>
              <a:gd name="T92" fmla="*/ 291 w 292"/>
              <a:gd name="T93" fmla="*/ 477 h 535"/>
              <a:gd name="T94" fmla="*/ 292 w 292"/>
              <a:gd name="T95" fmla="*/ 463 h 535"/>
              <a:gd name="T96" fmla="*/ 292 w 292"/>
              <a:gd name="T97" fmla="*/ 310 h 535"/>
              <a:gd name="T98" fmla="*/ 290 w 292"/>
              <a:gd name="T99" fmla="*/ 295 h 535"/>
              <a:gd name="T100" fmla="*/ 284 w 292"/>
              <a:gd name="T101" fmla="*/ 283 h 535"/>
              <a:gd name="T102" fmla="*/ 276 w 292"/>
              <a:gd name="T103" fmla="*/ 271 h 535"/>
              <a:gd name="T104" fmla="*/ 265 w 292"/>
              <a:gd name="T105" fmla="*/ 260 h 535"/>
              <a:gd name="T106" fmla="*/ 254 w 292"/>
              <a:gd name="T107" fmla="*/ 252 h 535"/>
              <a:gd name="T108" fmla="*/ 241 w 292"/>
              <a:gd name="T109" fmla="*/ 247 h 535"/>
              <a:gd name="T110" fmla="*/ 227 w 292"/>
              <a:gd name="T111" fmla="*/ 24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20" y="244"/>
                </a:moveTo>
                <a:lnTo>
                  <a:pt x="134" y="244"/>
                </a:lnTo>
                <a:lnTo>
                  <a:pt x="127" y="243"/>
                </a:lnTo>
                <a:lnTo>
                  <a:pt x="120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9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100" y="176"/>
                </a:lnTo>
                <a:lnTo>
                  <a:pt x="102" y="166"/>
                </a:lnTo>
                <a:lnTo>
                  <a:pt x="104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7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8"/>
                </a:lnTo>
                <a:lnTo>
                  <a:pt x="220" y="98"/>
                </a:lnTo>
                <a:lnTo>
                  <a:pt x="224" y="97"/>
                </a:lnTo>
                <a:lnTo>
                  <a:pt x="228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2" y="83"/>
                </a:lnTo>
                <a:lnTo>
                  <a:pt x="243" y="77"/>
                </a:lnTo>
                <a:lnTo>
                  <a:pt x="243" y="73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8" y="2"/>
                </a:lnTo>
                <a:lnTo>
                  <a:pt x="224" y="1"/>
                </a:lnTo>
                <a:lnTo>
                  <a:pt x="220" y="0"/>
                </a:lnTo>
                <a:lnTo>
                  <a:pt x="195" y="0"/>
                </a:lnTo>
                <a:lnTo>
                  <a:pt x="175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8" y="57"/>
                </a:lnTo>
                <a:lnTo>
                  <a:pt x="45" y="71"/>
                </a:lnTo>
                <a:lnTo>
                  <a:pt x="34" y="86"/>
                </a:lnTo>
                <a:lnTo>
                  <a:pt x="24" y="102"/>
                </a:lnTo>
                <a:lnTo>
                  <a:pt x="15" y="119"/>
                </a:lnTo>
                <a:lnTo>
                  <a:pt x="9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0" y="470"/>
                </a:lnTo>
                <a:lnTo>
                  <a:pt x="1" y="477"/>
                </a:lnTo>
                <a:lnTo>
                  <a:pt x="3" y="484"/>
                </a:lnTo>
                <a:lnTo>
                  <a:pt x="6" y="491"/>
                </a:lnTo>
                <a:lnTo>
                  <a:pt x="8" y="497"/>
                </a:lnTo>
                <a:lnTo>
                  <a:pt x="12" y="503"/>
                </a:lnTo>
                <a:lnTo>
                  <a:pt x="17" y="509"/>
                </a:lnTo>
                <a:lnTo>
                  <a:pt x="21" y="515"/>
                </a:lnTo>
                <a:lnTo>
                  <a:pt x="26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9" y="534"/>
                </a:lnTo>
                <a:lnTo>
                  <a:pt x="65" y="535"/>
                </a:lnTo>
                <a:lnTo>
                  <a:pt x="73" y="535"/>
                </a:lnTo>
                <a:lnTo>
                  <a:pt x="220" y="535"/>
                </a:lnTo>
                <a:lnTo>
                  <a:pt x="227" y="535"/>
                </a:lnTo>
                <a:lnTo>
                  <a:pt x="234" y="534"/>
                </a:lnTo>
                <a:lnTo>
                  <a:pt x="241" y="533"/>
                </a:lnTo>
                <a:lnTo>
                  <a:pt x="248" y="531"/>
                </a:lnTo>
                <a:lnTo>
                  <a:pt x="254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90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90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lnTo>
                  <a:pt x="265" y="260"/>
                </a:lnTo>
                <a:lnTo>
                  <a:pt x="260" y="256"/>
                </a:lnTo>
                <a:lnTo>
                  <a:pt x="254" y="252"/>
                </a:lnTo>
                <a:lnTo>
                  <a:pt x="248" y="249"/>
                </a:lnTo>
                <a:lnTo>
                  <a:pt x="241" y="247"/>
                </a:lnTo>
                <a:lnTo>
                  <a:pt x="234" y="245"/>
                </a:lnTo>
                <a:lnTo>
                  <a:pt x="227" y="244"/>
                </a:lnTo>
                <a:lnTo>
                  <a:pt x="220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9" name="Freeform 30">
            <a:extLst>
              <a:ext uri="{FF2B5EF4-FFF2-40B4-BE49-F238E27FC236}">
                <a16:creationId xmlns:a16="http://schemas.microsoft.com/office/drawing/2014/main" id="{C1F2FF0F-359D-A939-3BF0-46A9F45DE5F8}"/>
              </a:ext>
            </a:extLst>
          </p:cNvPr>
          <p:cNvSpPr>
            <a:spLocks/>
          </p:cNvSpPr>
          <p:nvPr/>
        </p:nvSpPr>
        <p:spPr bwMode="auto">
          <a:xfrm>
            <a:off x="3451711" y="2252969"/>
            <a:ext cx="157144" cy="289987"/>
          </a:xfrm>
          <a:custGeom>
            <a:avLst/>
            <a:gdLst>
              <a:gd name="T0" fmla="*/ 265 w 292"/>
              <a:gd name="T1" fmla="*/ 260 h 535"/>
              <a:gd name="T2" fmla="*/ 253 w 292"/>
              <a:gd name="T3" fmla="*/ 252 h 535"/>
              <a:gd name="T4" fmla="*/ 240 w 292"/>
              <a:gd name="T5" fmla="*/ 247 h 535"/>
              <a:gd name="T6" fmla="*/ 226 w 292"/>
              <a:gd name="T7" fmla="*/ 244 h 535"/>
              <a:gd name="T8" fmla="*/ 133 w 292"/>
              <a:gd name="T9" fmla="*/ 244 h 535"/>
              <a:gd name="T10" fmla="*/ 119 w 292"/>
              <a:gd name="T11" fmla="*/ 240 h 535"/>
              <a:gd name="T12" fmla="*/ 108 w 292"/>
              <a:gd name="T13" fmla="*/ 233 h 535"/>
              <a:gd name="T14" fmla="*/ 100 w 292"/>
              <a:gd name="T15" fmla="*/ 221 h 535"/>
              <a:gd name="T16" fmla="*/ 98 w 292"/>
              <a:gd name="T17" fmla="*/ 207 h 535"/>
              <a:gd name="T18" fmla="*/ 98 w 292"/>
              <a:gd name="T19" fmla="*/ 185 h 535"/>
              <a:gd name="T20" fmla="*/ 101 w 292"/>
              <a:gd name="T21" fmla="*/ 166 h 535"/>
              <a:gd name="T22" fmla="*/ 109 w 292"/>
              <a:gd name="T23" fmla="*/ 149 h 535"/>
              <a:gd name="T24" fmla="*/ 119 w 292"/>
              <a:gd name="T25" fmla="*/ 134 h 535"/>
              <a:gd name="T26" fmla="*/ 133 w 292"/>
              <a:gd name="T27" fmla="*/ 119 h 535"/>
              <a:gd name="T28" fmla="*/ 149 w 292"/>
              <a:gd name="T29" fmla="*/ 109 h 535"/>
              <a:gd name="T30" fmla="*/ 166 w 292"/>
              <a:gd name="T31" fmla="*/ 101 h 535"/>
              <a:gd name="T32" fmla="*/ 185 w 292"/>
              <a:gd name="T33" fmla="*/ 98 h 535"/>
              <a:gd name="T34" fmla="*/ 219 w 292"/>
              <a:gd name="T35" fmla="*/ 98 h 535"/>
              <a:gd name="T36" fmla="*/ 229 w 292"/>
              <a:gd name="T37" fmla="*/ 96 h 535"/>
              <a:gd name="T38" fmla="*/ 236 w 292"/>
              <a:gd name="T39" fmla="*/ 90 h 535"/>
              <a:gd name="T40" fmla="*/ 241 w 292"/>
              <a:gd name="T41" fmla="*/ 83 h 535"/>
              <a:gd name="T42" fmla="*/ 244 w 292"/>
              <a:gd name="T43" fmla="*/ 73 h 535"/>
              <a:gd name="T44" fmla="*/ 243 w 292"/>
              <a:gd name="T45" fmla="*/ 19 h 535"/>
              <a:gd name="T46" fmla="*/ 239 w 292"/>
              <a:gd name="T47" fmla="*/ 11 h 535"/>
              <a:gd name="T48" fmla="*/ 233 w 292"/>
              <a:gd name="T49" fmla="*/ 4 h 535"/>
              <a:gd name="T50" fmla="*/ 224 w 292"/>
              <a:gd name="T51" fmla="*/ 1 h 535"/>
              <a:gd name="T52" fmla="*/ 195 w 292"/>
              <a:gd name="T53" fmla="*/ 0 h 535"/>
              <a:gd name="T54" fmla="*/ 156 w 292"/>
              <a:gd name="T55" fmla="*/ 4 h 535"/>
              <a:gd name="T56" fmla="*/ 119 w 292"/>
              <a:gd name="T57" fmla="*/ 16 h 535"/>
              <a:gd name="T58" fmla="*/ 86 w 292"/>
              <a:gd name="T59" fmla="*/ 33 h 535"/>
              <a:gd name="T60" fmla="*/ 57 w 292"/>
              <a:gd name="T61" fmla="*/ 57 h 535"/>
              <a:gd name="T62" fmla="*/ 33 w 292"/>
              <a:gd name="T63" fmla="*/ 86 h 535"/>
              <a:gd name="T64" fmla="*/ 16 w 292"/>
              <a:gd name="T65" fmla="*/ 119 h 535"/>
              <a:gd name="T66" fmla="*/ 4 w 292"/>
              <a:gd name="T67" fmla="*/ 156 h 535"/>
              <a:gd name="T68" fmla="*/ 0 w 292"/>
              <a:gd name="T69" fmla="*/ 195 h 535"/>
              <a:gd name="T70" fmla="*/ 1 w 292"/>
              <a:gd name="T71" fmla="*/ 470 h 535"/>
              <a:gd name="T72" fmla="*/ 3 w 292"/>
              <a:gd name="T73" fmla="*/ 484 h 535"/>
              <a:gd name="T74" fmla="*/ 8 w 292"/>
              <a:gd name="T75" fmla="*/ 497 h 535"/>
              <a:gd name="T76" fmla="*/ 16 w 292"/>
              <a:gd name="T77" fmla="*/ 509 h 535"/>
              <a:gd name="T78" fmla="*/ 27 w 292"/>
              <a:gd name="T79" fmla="*/ 519 h 535"/>
              <a:gd name="T80" fmla="*/ 38 w 292"/>
              <a:gd name="T81" fmla="*/ 528 h 535"/>
              <a:gd name="T82" fmla="*/ 51 w 292"/>
              <a:gd name="T83" fmla="*/ 533 h 535"/>
              <a:gd name="T84" fmla="*/ 65 w 292"/>
              <a:gd name="T85" fmla="*/ 535 h 535"/>
              <a:gd name="T86" fmla="*/ 219 w 292"/>
              <a:gd name="T87" fmla="*/ 535 h 535"/>
              <a:gd name="T88" fmla="*/ 234 w 292"/>
              <a:gd name="T89" fmla="*/ 534 h 535"/>
              <a:gd name="T90" fmla="*/ 247 w 292"/>
              <a:gd name="T91" fmla="*/ 531 h 535"/>
              <a:gd name="T92" fmla="*/ 260 w 292"/>
              <a:gd name="T93" fmla="*/ 523 h 535"/>
              <a:gd name="T94" fmla="*/ 271 w 292"/>
              <a:gd name="T95" fmla="*/ 515 h 535"/>
              <a:gd name="T96" fmla="*/ 280 w 292"/>
              <a:gd name="T97" fmla="*/ 503 h 535"/>
              <a:gd name="T98" fmla="*/ 287 w 292"/>
              <a:gd name="T99" fmla="*/ 491 h 535"/>
              <a:gd name="T100" fmla="*/ 291 w 292"/>
              <a:gd name="T101" fmla="*/ 477 h 535"/>
              <a:gd name="T102" fmla="*/ 292 w 292"/>
              <a:gd name="T103" fmla="*/ 463 h 535"/>
              <a:gd name="T104" fmla="*/ 292 w 292"/>
              <a:gd name="T105" fmla="*/ 310 h 535"/>
              <a:gd name="T106" fmla="*/ 289 w 292"/>
              <a:gd name="T107" fmla="*/ 295 h 535"/>
              <a:gd name="T108" fmla="*/ 284 w 292"/>
              <a:gd name="T109" fmla="*/ 283 h 535"/>
              <a:gd name="T110" fmla="*/ 276 w 292"/>
              <a:gd name="T111" fmla="*/ 27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71" y="265"/>
                </a:moveTo>
                <a:lnTo>
                  <a:pt x="265" y="260"/>
                </a:lnTo>
                <a:lnTo>
                  <a:pt x="260" y="256"/>
                </a:lnTo>
                <a:lnTo>
                  <a:pt x="253" y="252"/>
                </a:lnTo>
                <a:lnTo>
                  <a:pt x="247" y="249"/>
                </a:lnTo>
                <a:lnTo>
                  <a:pt x="240" y="247"/>
                </a:lnTo>
                <a:lnTo>
                  <a:pt x="234" y="245"/>
                </a:lnTo>
                <a:lnTo>
                  <a:pt x="226" y="244"/>
                </a:lnTo>
                <a:lnTo>
                  <a:pt x="219" y="244"/>
                </a:lnTo>
                <a:lnTo>
                  <a:pt x="133" y="244"/>
                </a:lnTo>
                <a:lnTo>
                  <a:pt x="127" y="243"/>
                </a:lnTo>
                <a:lnTo>
                  <a:pt x="119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8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99" y="176"/>
                </a:lnTo>
                <a:lnTo>
                  <a:pt x="101" y="166"/>
                </a:lnTo>
                <a:lnTo>
                  <a:pt x="104" y="157"/>
                </a:lnTo>
                <a:lnTo>
                  <a:pt x="109" y="149"/>
                </a:lnTo>
                <a:lnTo>
                  <a:pt x="113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6" y="101"/>
                </a:lnTo>
                <a:lnTo>
                  <a:pt x="176" y="99"/>
                </a:lnTo>
                <a:lnTo>
                  <a:pt x="185" y="98"/>
                </a:lnTo>
                <a:lnTo>
                  <a:pt x="195" y="98"/>
                </a:lnTo>
                <a:lnTo>
                  <a:pt x="219" y="98"/>
                </a:lnTo>
                <a:lnTo>
                  <a:pt x="224" y="97"/>
                </a:lnTo>
                <a:lnTo>
                  <a:pt x="229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1" y="83"/>
                </a:lnTo>
                <a:lnTo>
                  <a:pt x="243" y="77"/>
                </a:lnTo>
                <a:lnTo>
                  <a:pt x="244" y="73"/>
                </a:lnTo>
                <a:lnTo>
                  <a:pt x="244" y="24"/>
                </a:lnTo>
                <a:lnTo>
                  <a:pt x="243" y="19"/>
                </a:lnTo>
                <a:lnTo>
                  <a:pt x="241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9" y="2"/>
                </a:lnTo>
                <a:lnTo>
                  <a:pt x="224" y="1"/>
                </a:lnTo>
                <a:lnTo>
                  <a:pt x="219" y="0"/>
                </a:lnTo>
                <a:lnTo>
                  <a:pt x="195" y="0"/>
                </a:lnTo>
                <a:lnTo>
                  <a:pt x="176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7" y="57"/>
                </a:lnTo>
                <a:lnTo>
                  <a:pt x="45" y="71"/>
                </a:lnTo>
                <a:lnTo>
                  <a:pt x="33" y="86"/>
                </a:lnTo>
                <a:lnTo>
                  <a:pt x="23" y="102"/>
                </a:lnTo>
                <a:lnTo>
                  <a:pt x="16" y="119"/>
                </a:lnTo>
                <a:lnTo>
                  <a:pt x="8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1" y="470"/>
                </a:lnTo>
                <a:lnTo>
                  <a:pt x="2" y="477"/>
                </a:lnTo>
                <a:lnTo>
                  <a:pt x="3" y="484"/>
                </a:lnTo>
                <a:lnTo>
                  <a:pt x="5" y="491"/>
                </a:lnTo>
                <a:lnTo>
                  <a:pt x="8" y="497"/>
                </a:lnTo>
                <a:lnTo>
                  <a:pt x="11" y="503"/>
                </a:lnTo>
                <a:lnTo>
                  <a:pt x="16" y="509"/>
                </a:lnTo>
                <a:lnTo>
                  <a:pt x="21" y="515"/>
                </a:lnTo>
                <a:lnTo>
                  <a:pt x="27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8" y="534"/>
                </a:lnTo>
                <a:lnTo>
                  <a:pt x="65" y="535"/>
                </a:lnTo>
                <a:lnTo>
                  <a:pt x="73" y="535"/>
                </a:lnTo>
                <a:lnTo>
                  <a:pt x="219" y="535"/>
                </a:lnTo>
                <a:lnTo>
                  <a:pt x="226" y="535"/>
                </a:lnTo>
                <a:lnTo>
                  <a:pt x="234" y="534"/>
                </a:lnTo>
                <a:lnTo>
                  <a:pt x="240" y="533"/>
                </a:lnTo>
                <a:lnTo>
                  <a:pt x="247" y="531"/>
                </a:lnTo>
                <a:lnTo>
                  <a:pt x="253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89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89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2" name="Freeform 33">
            <a:extLst>
              <a:ext uri="{FF2B5EF4-FFF2-40B4-BE49-F238E27FC236}">
                <a16:creationId xmlns:a16="http://schemas.microsoft.com/office/drawing/2014/main" id="{A745B429-AC99-0671-13FB-8E092F74EC83}"/>
              </a:ext>
            </a:extLst>
          </p:cNvPr>
          <p:cNvSpPr>
            <a:spLocks/>
          </p:cNvSpPr>
          <p:nvPr/>
        </p:nvSpPr>
        <p:spPr bwMode="auto">
          <a:xfrm>
            <a:off x="2489408" y="5062116"/>
            <a:ext cx="315908" cy="314287"/>
          </a:xfrm>
          <a:custGeom>
            <a:avLst/>
            <a:gdLst>
              <a:gd name="T0" fmla="*/ 558 w 584"/>
              <a:gd name="T1" fmla="*/ 23 h 584"/>
              <a:gd name="T2" fmla="*/ 545 w 584"/>
              <a:gd name="T3" fmla="*/ 29 h 584"/>
              <a:gd name="T4" fmla="*/ 472 w 584"/>
              <a:gd name="T5" fmla="*/ 62 h 584"/>
              <a:gd name="T6" fmla="*/ 425 w 584"/>
              <a:gd name="T7" fmla="*/ 33 h 584"/>
              <a:gd name="T8" fmla="*/ 373 w 584"/>
              <a:gd name="T9" fmla="*/ 12 h 584"/>
              <a:gd name="T10" fmla="*/ 319 w 584"/>
              <a:gd name="T11" fmla="*/ 1 h 584"/>
              <a:gd name="T12" fmla="*/ 262 w 584"/>
              <a:gd name="T13" fmla="*/ 2 h 584"/>
              <a:gd name="T14" fmla="*/ 206 w 584"/>
              <a:gd name="T15" fmla="*/ 13 h 584"/>
              <a:gd name="T16" fmla="*/ 152 w 584"/>
              <a:gd name="T17" fmla="*/ 35 h 584"/>
              <a:gd name="T18" fmla="*/ 105 w 584"/>
              <a:gd name="T19" fmla="*/ 67 h 584"/>
              <a:gd name="T20" fmla="*/ 67 w 584"/>
              <a:gd name="T21" fmla="*/ 106 h 584"/>
              <a:gd name="T22" fmla="*/ 35 w 584"/>
              <a:gd name="T23" fmla="*/ 153 h 584"/>
              <a:gd name="T24" fmla="*/ 13 w 584"/>
              <a:gd name="T25" fmla="*/ 206 h 584"/>
              <a:gd name="T26" fmla="*/ 1 w 584"/>
              <a:gd name="T27" fmla="*/ 263 h 584"/>
              <a:gd name="T28" fmla="*/ 1 w 584"/>
              <a:gd name="T29" fmla="*/ 322 h 584"/>
              <a:gd name="T30" fmla="*/ 13 w 584"/>
              <a:gd name="T31" fmla="*/ 378 h 584"/>
              <a:gd name="T32" fmla="*/ 35 w 584"/>
              <a:gd name="T33" fmla="*/ 432 h 584"/>
              <a:gd name="T34" fmla="*/ 67 w 584"/>
              <a:gd name="T35" fmla="*/ 478 h 584"/>
              <a:gd name="T36" fmla="*/ 105 w 584"/>
              <a:gd name="T37" fmla="*/ 517 h 584"/>
              <a:gd name="T38" fmla="*/ 152 w 584"/>
              <a:gd name="T39" fmla="*/ 548 h 584"/>
              <a:gd name="T40" fmla="*/ 206 w 584"/>
              <a:gd name="T41" fmla="*/ 571 h 584"/>
              <a:gd name="T42" fmla="*/ 262 w 584"/>
              <a:gd name="T43" fmla="*/ 583 h 584"/>
              <a:gd name="T44" fmla="*/ 324 w 584"/>
              <a:gd name="T45" fmla="*/ 583 h 584"/>
              <a:gd name="T46" fmla="*/ 386 w 584"/>
              <a:gd name="T47" fmla="*/ 569 h 584"/>
              <a:gd name="T48" fmla="*/ 445 w 584"/>
              <a:gd name="T49" fmla="*/ 542 h 584"/>
              <a:gd name="T50" fmla="*/ 494 w 584"/>
              <a:gd name="T51" fmla="*/ 503 h 584"/>
              <a:gd name="T52" fmla="*/ 519 w 584"/>
              <a:gd name="T53" fmla="*/ 471 h 584"/>
              <a:gd name="T54" fmla="*/ 459 w 584"/>
              <a:gd name="T55" fmla="*/ 408 h 584"/>
              <a:gd name="T56" fmla="*/ 438 w 584"/>
              <a:gd name="T57" fmla="*/ 420 h 584"/>
              <a:gd name="T58" fmla="*/ 406 w 584"/>
              <a:gd name="T59" fmla="*/ 450 h 584"/>
              <a:gd name="T60" fmla="*/ 367 w 584"/>
              <a:gd name="T61" fmla="*/ 472 h 584"/>
              <a:gd name="T62" fmla="*/ 325 w 584"/>
              <a:gd name="T63" fmla="*/ 485 h 584"/>
              <a:gd name="T64" fmla="*/ 272 w 584"/>
              <a:gd name="T65" fmla="*/ 486 h 584"/>
              <a:gd name="T66" fmla="*/ 198 w 584"/>
              <a:gd name="T67" fmla="*/ 463 h 584"/>
              <a:gd name="T68" fmla="*/ 141 w 584"/>
              <a:gd name="T69" fmla="*/ 417 h 584"/>
              <a:gd name="T70" fmla="*/ 105 w 584"/>
              <a:gd name="T71" fmla="*/ 350 h 584"/>
              <a:gd name="T72" fmla="*/ 98 w 584"/>
              <a:gd name="T73" fmla="*/ 273 h 584"/>
              <a:gd name="T74" fmla="*/ 121 w 584"/>
              <a:gd name="T75" fmla="*/ 199 h 584"/>
              <a:gd name="T76" fmla="*/ 167 w 584"/>
              <a:gd name="T77" fmla="*/ 142 h 584"/>
              <a:gd name="T78" fmla="*/ 234 w 584"/>
              <a:gd name="T79" fmla="*/ 106 h 584"/>
              <a:gd name="T80" fmla="*/ 311 w 584"/>
              <a:gd name="T81" fmla="*/ 98 h 584"/>
              <a:gd name="T82" fmla="*/ 379 w 584"/>
              <a:gd name="T83" fmla="*/ 117 h 584"/>
              <a:gd name="T84" fmla="*/ 372 w 584"/>
              <a:gd name="T85" fmla="*/ 202 h 584"/>
              <a:gd name="T86" fmla="*/ 365 w 584"/>
              <a:gd name="T87" fmla="*/ 215 h 584"/>
              <a:gd name="T88" fmla="*/ 367 w 584"/>
              <a:gd name="T89" fmla="*/ 229 h 584"/>
              <a:gd name="T90" fmla="*/ 388 w 584"/>
              <a:gd name="T91" fmla="*/ 244 h 584"/>
              <a:gd name="T92" fmla="*/ 573 w 584"/>
              <a:gd name="T93" fmla="*/ 239 h 584"/>
              <a:gd name="T94" fmla="*/ 583 w 584"/>
              <a:gd name="T95" fmla="*/ 224 h 584"/>
              <a:gd name="T96" fmla="*/ 580 w 584"/>
              <a:gd name="T97" fmla="*/ 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9" y="26"/>
                </a:moveTo>
                <a:lnTo>
                  <a:pt x="564" y="25"/>
                </a:lnTo>
                <a:lnTo>
                  <a:pt x="561" y="25"/>
                </a:lnTo>
                <a:lnTo>
                  <a:pt x="558" y="23"/>
                </a:lnTo>
                <a:lnTo>
                  <a:pt x="555" y="25"/>
                </a:lnTo>
                <a:lnTo>
                  <a:pt x="552" y="26"/>
                </a:lnTo>
                <a:lnTo>
                  <a:pt x="548" y="27"/>
                </a:lnTo>
                <a:lnTo>
                  <a:pt x="545" y="29"/>
                </a:lnTo>
                <a:lnTo>
                  <a:pt x="542" y="31"/>
                </a:lnTo>
                <a:lnTo>
                  <a:pt x="493" y="81"/>
                </a:lnTo>
                <a:lnTo>
                  <a:pt x="482" y="71"/>
                </a:lnTo>
                <a:lnTo>
                  <a:pt x="472" y="62"/>
                </a:lnTo>
                <a:lnTo>
                  <a:pt x="461" y="54"/>
                </a:lnTo>
                <a:lnTo>
                  <a:pt x="449" y="46"/>
                </a:lnTo>
                <a:lnTo>
                  <a:pt x="437" y="40"/>
                </a:lnTo>
                <a:lnTo>
                  <a:pt x="425" y="33"/>
                </a:lnTo>
                <a:lnTo>
                  <a:pt x="412" y="27"/>
                </a:lnTo>
                <a:lnTo>
                  <a:pt x="399" y="21"/>
                </a:lnTo>
                <a:lnTo>
                  <a:pt x="386" y="16"/>
                </a:lnTo>
                <a:lnTo>
                  <a:pt x="373" y="12"/>
                </a:lnTo>
                <a:lnTo>
                  <a:pt x="360" y="8"/>
                </a:lnTo>
                <a:lnTo>
                  <a:pt x="346" y="5"/>
                </a:lnTo>
                <a:lnTo>
                  <a:pt x="333" y="3"/>
                </a:lnTo>
                <a:lnTo>
                  <a:pt x="319" y="1"/>
                </a:lnTo>
                <a:lnTo>
                  <a:pt x="305" y="0"/>
                </a:lnTo>
                <a:lnTo>
                  <a:pt x="291" y="0"/>
                </a:lnTo>
                <a:lnTo>
                  <a:pt x="277" y="1"/>
                </a:lnTo>
                <a:lnTo>
                  <a:pt x="262" y="2"/>
                </a:lnTo>
                <a:lnTo>
                  <a:pt x="248" y="3"/>
                </a:lnTo>
                <a:lnTo>
                  <a:pt x="233" y="6"/>
                </a:lnTo>
                <a:lnTo>
                  <a:pt x="219" y="9"/>
                </a:lnTo>
                <a:lnTo>
                  <a:pt x="206" y="13"/>
                </a:lnTo>
                <a:lnTo>
                  <a:pt x="192" y="18"/>
                </a:lnTo>
                <a:lnTo>
                  <a:pt x="178" y="23"/>
                </a:lnTo>
                <a:lnTo>
                  <a:pt x="165" y="29"/>
                </a:lnTo>
                <a:lnTo>
                  <a:pt x="152" y="35"/>
                </a:lnTo>
                <a:lnTo>
                  <a:pt x="140" y="43"/>
                </a:lnTo>
                <a:lnTo>
                  <a:pt x="128" y="50"/>
                </a:lnTo>
                <a:lnTo>
                  <a:pt x="116" y="58"/>
                </a:lnTo>
                <a:lnTo>
                  <a:pt x="105" y="67"/>
                </a:lnTo>
                <a:lnTo>
                  <a:pt x="95" y="76"/>
                </a:lnTo>
                <a:lnTo>
                  <a:pt x="85" y="85"/>
                </a:lnTo>
                <a:lnTo>
                  <a:pt x="75" y="96"/>
                </a:lnTo>
                <a:lnTo>
                  <a:pt x="67" y="106"/>
                </a:lnTo>
                <a:lnTo>
                  <a:pt x="58" y="117"/>
                </a:lnTo>
                <a:lnTo>
                  <a:pt x="49" y="128"/>
                </a:lnTo>
                <a:lnTo>
                  <a:pt x="42" y="140"/>
                </a:lnTo>
                <a:lnTo>
                  <a:pt x="35" y="153"/>
                </a:lnTo>
                <a:lnTo>
                  <a:pt x="29" y="165"/>
                </a:lnTo>
                <a:lnTo>
                  <a:pt x="22" y="179"/>
                </a:lnTo>
                <a:lnTo>
                  <a:pt x="17" y="192"/>
                </a:lnTo>
                <a:lnTo>
                  <a:pt x="13" y="206"/>
                </a:lnTo>
                <a:lnTo>
                  <a:pt x="8" y="220"/>
                </a:lnTo>
                <a:lnTo>
                  <a:pt x="5" y="234"/>
                </a:lnTo>
                <a:lnTo>
                  <a:pt x="3" y="248"/>
                </a:lnTo>
                <a:lnTo>
                  <a:pt x="1" y="263"/>
                </a:lnTo>
                <a:lnTo>
                  <a:pt x="0" y="277"/>
                </a:lnTo>
                <a:lnTo>
                  <a:pt x="0" y="292"/>
                </a:lnTo>
                <a:lnTo>
                  <a:pt x="0" y="306"/>
                </a:lnTo>
                <a:lnTo>
                  <a:pt x="1" y="322"/>
                </a:lnTo>
                <a:lnTo>
                  <a:pt x="3" y="336"/>
                </a:lnTo>
                <a:lnTo>
                  <a:pt x="5" y="351"/>
                </a:lnTo>
                <a:lnTo>
                  <a:pt x="8" y="365"/>
                </a:lnTo>
                <a:lnTo>
                  <a:pt x="13" y="378"/>
                </a:lnTo>
                <a:lnTo>
                  <a:pt x="17" y="392"/>
                </a:lnTo>
                <a:lnTo>
                  <a:pt x="22" y="406"/>
                </a:lnTo>
                <a:lnTo>
                  <a:pt x="29" y="419"/>
                </a:lnTo>
                <a:lnTo>
                  <a:pt x="35" y="432"/>
                </a:lnTo>
                <a:lnTo>
                  <a:pt x="42" y="444"/>
                </a:lnTo>
                <a:lnTo>
                  <a:pt x="49" y="455"/>
                </a:lnTo>
                <a:lnTo>
                  <a:pt x="58" y="467"/>
                </a:lnTo>
                <a:lnTo>
                  <a:pt x="67" y="478"/>
                </a:lnTo>
                <a:lnTo>
                  <a:pt x="75" y="489"/>
                </a:lnTo>
                <a:lnTo>
                  <a:pt x="85" y="499"/>
                </a:lnTo>
                <a:lnTo>
                  <a:pt x="95" y="508"/>
                </a:lnTo>
                <a:lnTo>
                  <a:pt x="105" y="517"/>
                </a:lnTo>
                <a:lnTo>
                  <a:pt x="116" y="526"/>
                </a:lnTo>
                <a:lnTo>
                  <a:pt x="128" y="534"/>
                </a:lnTo>
                <a:lnTo>
                  <a:pt x="140" y="542"/>
                </a:lnTo>
                <a:lnTo>
                  <a:pt x="152" y="548"/>
                </a:lnTo>
                <a:lnTo>
                  <a:pt x="165" y="555"/>
                </a:lnTo>
                <a:lnTo>
                  <a:pt x="178" y="561"/>
                </a:lnTo>
                <a:lnTo>
                  <a:pt x="192" y="567"/>
                </a:lnTo>
                <a:lnTo>
                  <a:pt x="206" y="571"/>
                </a:lnTo>
                <a:lnTo>
                  <a:pt x="219" y="575"/>
                </a:lnTo>
                <a:lnTo>
                  <a:pt x="233" y="578"/>
                </a:lnTo>
                <a:lnTo>
                  <a:pt x="248" y="581"/>
                </a:lnTo>
                <a:lnTo>
                  <a:pt x="262" y="583"/>
                </a:lnTo>
                <a:lnTo>
                  <a:pt x="277" y="584"/>
                </a:lnTo>
                <a:lnTo>
                  <a:pt x="291" y="584"/>
                </a:lnTo>
                <a:lnTo>
                  <a:pt x="307" y="584"/>
                </a:lnTo>
                <a:lnTo>
                  <a:pt x="324" y="583"/>
                </a:lnTo>
                <a:lnTo>
                  <a:pt x="340" y="581"/>
                </a:lnTo>
                <a:lnTo>
                  <a:pt x="355" y="577"/>
                </a:lnTo>
                <a:lnTo>
                  <a:pt x="371" y="573"/>
                </a:lnTo>
                <a:lnTo>
                  <a:pt x="386" y="569"/>
                </a:lnTo>
                <a:lnTo>
                  <a:pt x="401" y="563"/>
                </a:lnTo>
                <a:lnTo>
                  <a:pt x="415" y="557"/>
                </a:lnTo>
                <a:lnTo>
                  <a:pt x="431" y="549"/>
                </a:lnTo>
                <a:lnTo>
                  <a:pt x="445" y="542"/>
                </a:lnTo>
                <a:lnTo>
                  <a:pt x="458" y="533"/>
                </a:lnTo>
                <a:lnTo>
                  <a:pt x="471" y="523"/>
                </a:lnTo>
                <a:lnTo>
                  <a:pt x="482" y="514"/>
                </a:lnTo>
                <a:lnTo>
                  <a:pt x="494" y="503"/>
                </a:lnTo>
                <a:lnTo>
                  <a:pt x="506" y="491"/>
                </a:lnTo>
                <a:lnTo>
                  <a:pt x="516" y="479"/>
                </a:lnTo>
                <a:lnTo>
                  <a:pt x="518" y="475"/>
                </a:lnTo>
                <a:lnTo>
                  <a:pt x="519" y="471"/>
                </a:lnTo>
                <a:lnTo>
                  <a:pt x="518" y="466"/>
                </a:lnTo>
                <a:lnTo>
                  <a:pt x="516" y="463"/>
                </a:lnTo>
                <a:lnTo>
                  <a:pt x="463" y="410"/>
                </a:lnTo>
                <a:lnTo>
                  <a:pt x="459" y="408"/>
                </a:lnTo>
                <a:lnTo>
                  <a:pt x="454" y="407"/>
                </a:lnTo>
                <a:lnTo>
                  <a:pt x="449" y="408"/>
                </a:lnTo>
                <a:lnTo>
                  <a:pt x="446" y="411"/>
                </a:lnTo>
                <a:lnTo>
                  <a:pt x="438" y="420"/>
                </a:lnTo>
                <a:lnTo>
                  <a:pt x="431" y="428"/>
                </a:lnTo>
                <a:lnTo>
                  <a:pt x="423" y="436"/>
                </a:lnTo>
                <a:lnTo>
                  <a:pt x="414" y="444"/>
                </a:lnTo>
                <a:lnTo>
                  <a:pt x="406" y="450"/>
                </a:lnTo>
                <a:lnTo>
                  <a:pt x="396" y="456"/>
                </a:lnTo>
                <a:lnTo>
                  <a:pt x="387" y="462"/>
                </a:lnTo>
                <a:lnTo>
                  <a:pt x="377" y="467"/>
                </a:lnTo>
                <a:lnTo>
                  <a:pt x="367" y="472"/>
                </a:lnTo>
                <a:lnTo>
                  <a:pt x="357" y="476"/>
                </a:lnTo>
                <a:lnTo>
                  <a:pt x="346" y="479"/>
                </a:lnTo>
                <a:lnTo>
                  <a:pt x="336" y="482"/>
                </a:lnTo>
                <a:lnTo>
                  <a:pt x="325" y="485"/>
                </a:lnTo>
                <a:lnTo>
                  <a:pt x="314" y="486"/>
                </a:lnTo>
                <a:lnTo>
                  <a:pt x="303" y="487"/>
                </a:lnTo>
                <a:lnTo>
                  <a:pt x="291" y="487"/>
                </a:lnTo>
                <a:lnTo>
                  <a:pt x="272" y="486"/>
                </a:lnTo>
                <a:lnTo>
                  <a:pt x="252" y="483"/>
                </a:lnTo>
                <a:lnTo>
                  <a:pt x="234" y="478"/>
                </a:lnTo>
                <a:lnTo>
                  <a:pt x="216" y="472"/>
                </a:lnTo>
                <a:lnTo>
                  <a:pt x="198" y="463"/>
                </a:lnTo>
                <a:lnTo>
                  <a:pt x="182" y="453"/>
                </a:lnTo>
                <a:lnTo>
                  <a:pt x="167" y="442"/>
                </a:lnTo>
                <a:lnTo>
                  <a:pt x="154" y="429"/>
                </a:lnTo>
                <a:lnTo>
                  <a:pt x="141" y="417"/>
                </a:lnTo>
                <a:lnTo>
                  <a:pt x="130" y="401"/>
                </a:lnTo>
                <a:lnTo>
                  <a:pt x="121" y="385"/>
                </a:lnTo>
                <a:lnTo>
                  <a:pt x="112" y="368"/>
                </a:lnTo>
                <a:lnTo>
                  <a:pt x="105" y="350"/>
                </a:lnTo>
                <a:lnTo>
                  <a:pt x="100" y="331"/>
                </a:lnTo>
                <a:lnTo>
                  <a:pt x="98" y="312"/>
                </a:lnTo>
                <a:lnTo>
                  <a:pt x="97" y="292"/>
                </a:lnTo>
                <a:lnTo>
                  <a:pt x="98" y="273"/>
                </a:lnTo>
                <a:lnTo>
                  <a:pt x="100" y="253"/>
                </a:lnTo>
                <a:lnTo>
                  <a:pt x="105" y="235"/>
                </a:lnTo>
                <a:lnTo>
                  <a:pt x="112" y="217"/>
                </a:lnTo>
                <a:lnTo>
                  <a:pt x="121" y="199"/>
                </a:lnTo>
                <a:lnTo>
                  <a:pt x="130" y="183"/>
                </a:lnTo>
                <a:lnTo>
                  <a:pt x="141" y="168"/>
                </a:lnTo>
                <a:lnTo>
                  <a:pt x="154" y="154"/>
                </a:lnTo>
                <a:lnTo>
                  <a:pt x="167" y="142"/>
                </a:lnTo>
                <a:lnTo>
                  <a:pt x="182" y="130"/>
                </a:lnTo>
                <a:lnTo>
                  <a:pt x="198" y="121"/>
                </a:lnTo>
                <a:lnTo>
                  <a:pt x="216" y="113"/>
                </a:lnTo>
                <a:lnTo>
                  <a:pt x="234" y="106"/>
                </a:lnTo>
                <a:lnTo>
                  <a:pt x="252" y="101"/>
                </a:lnTo>
                <a:lnTo>
                  <a:pt x="272" y="98"/>
                </a:lnTo>
                <a:lnTo>
                  <a:pt x="291" y="97"/>
                </a:lnTo>
                <a:lnTo>
                  <a:pt x="311" y="98"/>
                </a:lnTo>
                <a:lnTo>
                  <a:pt x="328" y="100"/>
                </a:lnTo>
                <a:lnTo>
                  <a:pt x="346" y="104"/>
                </a:lnTo>
                <a:lnTo>
                  <a:pt x="363" y="110"/>
                </a:lnTo>
                <a:lnTo>
                  <a:pt x="379" y="117"/>
                </a:lnTo>
                <a:lnTo>
                  <a:pt x="395" y="127"/>
                </a:lnTo>
                <a:lnTo>
                  <a:pt x="410" y="137"/>
                </a:lnTo>
                <a:lnTo>
                  <a:pt x="424" y="150"/>
                </a:lnTo>
                <a:lnTo>
                  <a:pt x="372" y="202"/>
                </a:lnTo>
                <a:lnTo>
                  <a:pt x="369" y="205"/>
                </a:lnTo>
                <a:lnTo>
                  <a:pt x="367" y="208"/>
                </a:lnTo>
                <a:lnTo>
                  <a:pt x="366" y="211"/>
                </a:lnTo>
                <a:lnTo>
                  <a:pt x="365" y="215"/>
                </a:lnTo>
                <a:lnTo>
                  <a:pt x="364" y="218"/>
                </a:lnTo>
                <a:lnTo>
                  <a:pt x="365" y="221"/>
                </a:lnTo>
                <a:lnTo>
                  <a:pt x="365" y="224"/>
                </a:lnTo>
                <a:lnTo>
                  <a:pt x="367" y="229"/>
                </a:lnTo>
                <a:lnTo>
                  <a:pt x="370" y="235"/>
                </a:lnTo>
                <a:lnTo>
                  <a:pt x="375" y="239"/>
                </a:lnTo>
                <a:lnTo>
                  <a:pt x="382" y="243"/>
                </a:lnTo>
                <a:lnTo>
                  <a:pt x="388" y="244"/>
                </a:lnTo>
                <a:lnTo>
                  <a:pt x="559" y="244"/>
                </a:lnTo>
                <a:lnTo>
                  <a:pt x="564" y="243"/>
                </a:lnTo>
                <a:lnTo>
                  <a:pt x="569" y="242"/>
                </a:lnTo>
                <a:lnTo>
                  <a:pt x="573" y="239"/>
                </a:lnTo>
                <a:lnTo>
                  <a:pt x="576" y="236"/>
                </a:lnTo>
                <a:lnTo>
                  <a:pt x="580" y="232"/>
                </a:lnTo>
                <a:lnTo>
                  <a:pt x="582" y="229"/>
                </a:lnTo>
                <a:lnTo>
                  <a:pt x="583" y="224"/>
                </a:lnTo>
                <a:lnTo>
                  <a:pt x="584" y="219"/>
                </a:lnTo>
                <a:lnTo>
                  <a:pt x="584" y="48"/>
                </a:lnTo>
                <a:lnTo>
                  <a:pt x="583" y="41"/>
                </a:lnTo>
                <a:lnTo>
                  <a:pt x="580" y="35"/>
                </a:lnTo>
                <a:lnTo>
                  <a:pt x="575" y="30"/>
                </a:lnTo>
                <a:lnTo>
                  <a:pt x="569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5" name="Freeform 36">
            <a:extLst>
              <a:ext uri="{FF2B5EF4-FFF2-40B4-BE49-F238E27FC236}">
                <a16:creationId xmlns:a16="http://schemas.microsoft.com/office/drawing/2014/main" id="{46ACA176-16A2-0E31-0822-7FC7BADDD501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062116"/>
            <a:ext cx="315908" cy="314287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3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100 w 585"/>
              <a:gd name="T13" fmla="*/ 72 h 584"/>
              <a:gd name="T14" fmla="*/ 50 w 585"/>
              <a:gd name="T15" fmla="*/ 129 h 584"/>
              <a:gd name="T16" fmla="*/ 16 w 585"/>
              <a:gd name="T17" fmla="*/ 197 h 584"/>
              <a:gd name="T18" fmla="*/ 0 w 585"/>
              <a:gd name="T19" fmla="*/ 273 h 584"/>
              <a:gd name="T20" fmla="*/ 6 w 585"/>
              <a:gd name="T21" fmla="*/ 350 h 584"/>
              <a:gd name="T22" fmla="*/ 31 w 585"/>
              <a:gd name="T23" fmla="*/ 422 h 584"/>
              <a:gd name="T24" fmla="*/ 73 w 585"/>
              <a:gd name="T25" fmla="*/ 486 h 584"/>
              <a:gd name="T26" fmla="*/ 129 w 585"/>
              <a:gd name="T27" fmla="*/ 535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5 h 584"/>
              <a:gd name="T36" fmla="*/ 485 w 585"/>
              <a:gd name="T37" fmla="*/ 512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3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8 h 584"/>
              <a:gd name="T56" fmla="*/ 265 w 585"/>
              <a:gd name="T57" fmla="*/ 498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6 h 584"/>
              <a:gd name="T74" fmla="*/ 166 w 585"/>
              <a:gd name="T75" fmla="*/ 128 h 584"/>
              <a:gd name="T76" fmla="*/ 213 w 585"/>
              <a:gd name="T77" fmla="*/ 101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1 h 584"/>
              <a:gd name="T84" fmla="*/ 418 w 585"/>
              <a:gd name="T85" fmla="*/ 128 h 584"/>
              <a:gd name="T86" fmla="*/ 456 w 585"/>
              <a:gd name="T87" fmla="*/ 166 h 584"/>
              <a:gd name="T88" fmla="*/ 484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4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2" y="2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2"/>
                </a:lnTo>
                <a:lnTo>
                  <a:pt x="162" y="30"/>
                </a:lnTo>
                <a:lnTo>
                  <a:pt x="146" y="39"/>
                </a:lnTo>
                <a:lnTo>
                  <a:pt x="129" y="49"/>
                </a:lnTo>
                <a:lnTo>
                  <a:pt x="114" y="60"/>
                </a:lnTo>
                <a:lnTo>
                  <a:pt x="100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50" y="129"/>
                </a:lnTo>
                <a:lnTo>
                  <a:pt x="39" y="146"/>
                </a:lnTo>
                <a:lnTo>
                  <a:pt x="31" y="163"/>
                </a:lnTo>
                <a:lnTo>
                  <a:pt x="22" y="180"/>
                </a:lnTo>
                <a:lnTo>
                  <a:pt x="16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6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9"/>
                </a:lnTo>
                <a:lnTo>
                  <a:pt x="50" y="455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3"/>
                </a:lnTo>
                <a:lnTo>
                  <a:pt x="129" y="535"/>
                </a:lnTo>
                <a:lnTo>
                  <a:pt x="146" y="545"/>
                </a:lnTo>
                <a:lnTo>
                  <a:pt x="162" y="555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3" y="584"/>
                </a:lnTo>
                <a:lnTo>
                  <a:pt x="332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5"/>
                </a:lnTo>
                <a:lnTo>
                  <a:pt x="439" y="545"/>
                </a:lnTo>
                <a:lnTo>
                  <a:pt x="455" y="535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3" y="405"/>
                </a:lnTo>
                <a:lnTo>
                  <a:pt x="570" y="386"/>
                </a:lnTo>
                <a:lnTo>
                  <a:pt x="575" y="369"/>
                </a:lnTo>
                <a:lnTo>
                  <a:pt x="579" y="350"/>
                </a:lnTo>
                <a:lnTo>
                  <a:pt x="583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3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3" y="180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9"/>
                </a:lnTo>
                <a:lnTo>
                  <a:pt x="448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7" y="472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7" y="492"/>
                </a:lnTo>
                <a:lnTo>
                  <a:pt x="333" y="495"/>
                </a:lnTo>
                <a:lnTo>
                  <a:pt x="320" y="498"/>
                </a:lnTo>
                <a:lnTo>
                  <a:pt x="306" y="499"/>
                </a:lnTo>
                <a:lnTo>
                  <a:pt x="292" y="499"/>
                </a:lnTo>
                <a:lnTo>
                  <a:pt x="278" y="499"/>
                </a:lnTo>
                <a:lnTo>
                  <a:pt x="265" y="498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2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7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7" y="225"/>
                </a:lnTo>
                <a:lnTo>
                  <a:pt x="101" y="212"/>
                </a:lnTo>
                <a:lnTo>
                  <a:pt x="106" y="201"/>
                </a:lnTo>
                <a:lnTo>
                  <a:pt x="113" y="189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6" y="137"/>
                </a:lnTo>
                <a:lnTo>
                  <a:pt x="166" y="128"/>
                </a:lnTo>
                <a:lnTo>
                  <a:pt x="176" y="121"/>
                </a:lnTo>
                <a:lnTo>
                  <a:pt x="188" y="113"/>
                </a:lnTo>
                <a:lnTo>
                  <a:pt x="200" y="107"/>
                </a:lnTo>
                <a:lnTo>
                  <a:pt x="213" y="101"/>
                </a:lnTo>
                <a:lnTo>
                  <a:pt x="225" y="96"/>
                </a:lnTo>
                <a:lnTo>
                  <a:pt x="238" y="93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7" y="93"/>
                </a:lnTo>
                <a:lnTo>
                  <a:pt x="359" y="96"/>
                </a:lnTo>
                <a:lnTo>
                  <a:pt x="372" y="101"/>
                </a:lnTo>
                <a:lnTo>
                  <a:pt x="384" y="107"/>
                </a:lnTo>
                <a:lnTo>
                  <a:pt x="397" y="113"/>
                </a:lnTo>
                <a:lnTo>
                  <a:pt x="408" y="121"/>
                </a:lnTo>
                <a:lnTo>
                  <a:pt x="418" y="128"/>
                </a:lnTo>
                <a:lnTo>
                  <a:pt x="429" y="137"/>
                </a:lnTo>
                <a:lnTo>
                  <a:pt x="439" y="146"/>
                </a:lnTo>
                <a:lnTo>
                  <a:pt x="448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9"/>
                </a:lnTo>
                <a:lnTo>
                  <a:pt x="478" y="201"/>
                </a:lnTo>
                <a:lnTo>
                  <a:pt x="484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4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6" name="Freeform 37">
            <a:extLst>
              <a:ext uri="{FF2B5EF4-FFF2-40B4-BE49-F238E27FC236}">
                <a16:creationId xmlns:a16="http://schemas.microsoft.com/office/drawing/2014/main" id="{DB98E216-9448-DA06-40F8-27A170CE9BEF}"/>
              </a:ext>
            </a:extLst>
          </p:cNvPr>
          <p:cNvSpPr>
            <a:spLocks/>
          </p:cNvSpPr>
          <p:nvPr/>
        </p:nvSpPr>
        <p:spPr bwMode="auto">
          <a:xfrm>
            <a:off x="4143467" y="5149598"/>
            <a:ext cx="139324" cy="139323"/>
          </a:xfrm>
          <a:custGeom>
            <a:avLst/>
            <a:gdLst>
              <a:gd name="T0" fmla="*/ 258 w 258"/>
              <a:gd name="T1" fmla="*/ 68 h 258"/>
              <a:gd name="T2" fmla="*/ 257 w 258"/>
              <a:gd name="T3" fmla="*/ 63 h 258"/>
              <a:gd name="T4" fmla="*/ 253 w 258"/>
              <a:gd name="T5" fmla="*/ 59 h 258"/>
              <a:gd name="T6" fmla="*/ 198 w 258"/>
              <a:gd name="T7" fmla="*/ 4 h 258"/>
              <a:gd name="T8" fmla="*/ 194 w 258"/>
              <a:gd name="T9" fmla="*/ 1 h 258"/>
              <a:gd name="T10" fmla="*/ 190 w 258"/>
              <a:gd name="T11" fmla="*/ 0 h 258"/>
              <a:gd name="T12" fmla="*/ 184 w 258"/>
              <a:gd name="T13" fmla="*/ 1 h 258"/>
              <a:gd name="T14" fmla="*/ 181 w 258"/>
              <a:gd name="T15" fmla="*/ 4 h 258"/>
              <a:gd name="T16" fmla="*/ 128 w 258"/>
              <a:gd name="T17" fmla="*/ 56 h 258"/>
              <a:gd name="T18" fmla="*/ 76 w 258"/>
              <a:gd name="T19" fmla="*/ 4 h 258"/>
              <a:gd name="T20" fmla="*/ 72 w 258"/>
              <a:gd name="T21" fmla="*/ 1 h 258"/>
              <a:gd name="T22" fmla="*/ 68 w 258"/>
              <a:gd name="T23" fmla="*/ 0 h 258"/>
              <a:gd name="T24" fmla="*/ 63 w 258"/>
              <a:gd name="T25" fmla="*/ 1 h 258"/>
              <a:gd name="T26" fmla="*/ 59 w 258"/>
              <a:gd name="T27" fmla="*/ 4 h 258"/>
              <a:gd name="T28" fmla="*/ 3 w 258"/>
              <a:gd name="T29" fmla="*/ 59 h 258"/>
              <a:gd name="T30" fmla="*/ 1 w 258"/>
              <a:gd name="T31" fmla="*/ 63 h 258"/>
              <a:gd name="T32" fmla="*/ 0 w 258"/>
              <a:gd name="T33" fmla="*/ 68 h 258"/>
              <a:gd name="T34" fmla="*/ 1 w 258"/>
              <a:gd name="T35" fmla="*/ 73 h 258"/>
              <a:gd name="T36" fmla="*/ 3 w 258"/>
              <a:gd name="T37" fmla="*/ 78 h 258"/>
              <a:gd name="T38" fmla="*/ 56 w 258"/>
              <a:gd name="T39" fmla="*/ 129 h 258"/>
              <a:gd name="T40" fmla="*/ 3 w 258"/>
              <a:gd name="T41" fmla="*/ 181 h 258"/>
              <a:gd name="T42" fmla="*/ 1 w 258"/>
              <a:gd name="T43" fmla="*/ 186 h 258"/>
              <a:gd name="T44" fmla="*/ 0 w 258"/>
              <a:gd name="T45" fmla="*/ 190 h 258"/>
              <a:gd name="T46" fmla="*/ 1 w 258"/>
              <a:gd name="T47" fmla="*/ 194 h 258"/>
              <a:gd name="T48" fmla="*/ 3 w 258"/>
              <a:gd name="T49" fmla="*/ 198 h 258"/>
              <a:gd name="T50" fmla="*/ 59 w 258"/>
              <a:gd name="T51" fmla="*/ 255 h 258"/>
              <a:gd name="T52" fmla="*/ 63 w 258"/>
              <a:gd name="T53" fmla="*/ 257 h 258"/>
              <a:gd name="T54" fmla="*/ 68 w 258"/>
              <a:gd name="T55" fmla="*/ 258 h 258"/>
              <a:gd name="T56" fmla="*/ 72 w 258"/>
              <a:gd name="T57" fmla="*/ 257 h 258"/>
              <a:gd name="T58" fmla="*/ 76 w 258"/>
              <a:gd name="T59" fmla="*/ 255 h 258"/>
              <a:gd name="T60" fmla="*/ 128 w 258"/>
              <a:gd name="T61" fmla="*/ 202 h 258"/>
              <a:gd name="T62" fmla="*/ 181 w 258"/>
              <a:gd name="T63" fmla="*/ 255 h 258"/>
              <a:gd name="T64" fmla="*/ 184 w 258"/>
              <a:gd name="T65" fmla="*/ 257 h 258"/>
              <a:gd name="T66" fmla="*/ 190 w 258"/>
              <a:gd name="T67" fmla="*/ 258 h 258"/>
              <a:gd name="T68" fmla="*/ 194 w 258"/>
              <a:gd name="T69" fmla="*/ 257 h 258"/>
              <a:gd name="T70" fmla="*/ 198 w 258"/>
              <a:gd name="T71" fmla="*/ 255 h 258"/>
              <a:gd name="T72" fmla="*/ 253 w 258"/>
              <a:gd name="T73" fmla="*/ 198 h 258"/>
              <a:gd name="T74" fmla="*/ 257 w 258"/>
              <a:gd name="T75" fmla="*/ 194 h 258"/>
              <a:gd name="T76" fmla="*/ 258 w 258"/>
              <a:gd name="T77" fmla="*/ 190 h 258"/>
              <a:gd name="T78" fmla="*/ 257 w 258"/>
              <a:gd name="T79" fmla="*/ 186 h 258"/>
              <a:gd name="T80" fmla="*/ 253 w 258"/>
              <a:gd name="T81" fmla="*/ 181 h 258"/>
              <a:gd name="T82" fmla="*/ 201 w 258"/>
              <a:gd name="T83" fmla="*/ 129 h 258"/>
              <a:gd name="T84" fmla="*/ 253 w 258"/>
              <a:gd name="T85" fmla="*/ 78 h 258"/>
              <a:gd name="T86" fmla="*/ 257 w 258"/>
              <a:gd name="T87" fmla="*/ 73 h 258"/>
              <a:gd name="T88" fmla="*/ 258 w 258"/>
              <a:gd name="T89" fmla="*/ 6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258">
                <a:moveTo>
                  <a:pt x="258" y="68"/>
                </a:moveTo>
                <a:lnTo>
                  <a:pt x="257" y="63"/>
                </a:lnTo>
                <a:lnTo>
                  <a:pt x="253" y="59"/>
                </a:lnTo>
                <a:lnTo>
                  <a:pt x="198" y="4"/>
                </a:lnTo>
                <a:lnTo>
                  <a:pt x="194" y="1"/>
                </a:lnTo>
                <a:lnTo>
                  <a:pt x="190" y="0"/>
                </a:lnTo>
                <a:lnTo>
                  <a:pt x="184" y="1"/>
                </a:lnTo>
                <a:lnTo>
                  <a:pt x="181" y="4"/>
                </a:lnTo>
                <a:lnTo>
                  <a:pt x="128" y="56"/>
                </a:lnTo>
                <a:lnTo>
                  <a:pt x="76" y="4"/>
                </a:lnTo>
                <a:lnTo>
                  <a:pt x="72" y="1"/>
                </a:lnTo>
                <a:lnTo>
                  <a:pt x="68" y="0"/>
                </a:lnTo>
                <a:lnTo>
                  <a:pt x="63" y="1"/>
                </a:lnTo>
                <a:lnTo>
                  <a:pt x="59" y="4"/>
                </a:lnTo>
                <a:lnTo>
                  <a:pt x="3" y="59"/>
                </a:lnTo>
                <a:lnTo>
                  <a:pt x="1" y="63"/>
                </a:lnTo>
                <a:lnTo>
                  <a:pt x="0" y="68"/>
                </a:lnTo>
                <a:lnTo>
                  <a:pt x="1" y="73"/>
                </a:lnTo>
                <a:lnTo>
                  <a:pt x="3" y="78"/>
                </a:lnTo>
                <a:lnTo>
                  <a:pt x="56" y="129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8"/>
                </a:lnTo>
                <a:lnTo>
                  <a:pt x="59" y="255"/>
                </a:lnTo>
                <a:lnTo>
                  <a:pt x="63" y="257"/>
                </a:lnTo>
                <a:lnTo>
                  <a:pt x="68" y="258"/>
                </a:lnTo>
                <a:lnTo>
                  <a:pt x="72" y="257"/>
                </a:lnTo>
                <a:lnTo>
                  <a:pt x="76" y="255"/>
                </a:lnTo>
                <a:lnTo>
                  <a:pt x="128" y="202"/>
                </a:lnTo>
                <a:lnTo>
                  <a:pt x="181" y="255"/>
                </a:lnTo>
                <a:lnTo>
                  <a:pt x="184" y="257"/>
                </a:lnTo>
                <a:lnTo>
                  <a:pt x="190" y="258"/>
                </a:lnTo>
                <a:lnTo>
                  <a:pt x="194" y="257"/>
                </a:lnTo>
                <a:lnTo>
                  <a:pt x="198" y="255"/>
                </a:lnTo>
                <a:lnTo>
                  <a:pt x="253" y="198"/>
                </a:lnTo>
                <a:lnTo>
                  <a:pt x="257" y="194"/>
                </a:lnTo>
                <a:lnTo>
                  <a:pt x="258" y="190"/>
                </a:lnTo>
                <a:lnTo>
                  <a:pt x="257" y="186"/>
                </a:lnTo>
                <a:lnTo>
                  <a:pt x="253" y="181"/>
                </a:lnTo>
                <a:lnTo>
                  <a:pt x="201" y="129"/>
                </a:lnTo>
                <a:lnTo>
                  <a:pt x="253" y="78"/>
                </a:lnTo>
                <a:lnTo>
                  <a:pt x="257" y="73"/>
                </a:lnTo>
                <a:lnTo>
                  <a:pt x="258" y="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7" name="Freeform 38">
            <a:extLst>
              <a:ext uri="{FF2B5EF4-FFF2-40B4-BE49-F238E27FC236}">
                <a16:creationId xmlns:a16="http://schemas.microsoft.com/office/drawing/2014/main" id="{83A6214F-A831-6AD2-9DCB-A672E7E8EF9D}"/>
              </a:ext>
            </a:extLst>
          </p:cNvPr>
          <p:cNvSpPr>
            <a:spLocks/>
          </p:cNvSpPr>
          <p:nvPr/>
        </p:nvSpPr>
        <p:spPr bwMode="auto">
          <a:xfrm>
            <a:off x="3315628" y="5097756"/>
            <a:ext cx="244626" cy="243006"/>
          </a:xfrm>
          <a:custGeom>
            <a:avLst/>
            <a:gdLst>
              <a:gd name="T0" fmla="*/ 441 w 452"/>
              <a:gd name="T1" fmla="*/ 114 h 452"/>
              <a:gd name="T2" fmla="*/ 449 w 452"/>
              <a:gd name="T3" fmla="*/ 102 h 452"/>
              <a:gd name="T4" fmla="*/ 452 w 452"/>
              <a:gd name="T5" fmla="*/ 88 h 452"/>
              <a:gd name="T6" fmla="*/ 449 w 452"/>
              <a:gd name="T7" fmla="*/ 74 h 452"/>
              <a:gd name="T8" fmla="*/ 441 w 452"/>
              <a:gd name="T9" fmla="*/ 62 h 452"/>
              <a:gd name="T10" fmla="*/ 383 w 452"/>
              <a:gd name="T11" fmla="*/ 6 h 452"/>
              <a:gd name="T12" fmla="*/ 371 w 452"/>
              <a:gd name="T13" fmla="*/ 1 h 452"/>
              <a:gd name="T14" fmla="*/ 356 w 452"/>
              <a:gd name="T15" fmla="*/ 1 h 452"/>
              <a:gd name="T16" fmla="*/ 344 w 452"/>
              <a:gd name="T17" fmla="*/ 6 h 452"/>
              <a:gd name="T18" fmla="*/ 226 w 452"/>
              <a:gd name="T19" fmla="*/ 123 h 452"/>
              <a:gd name="T20" fmla="*/ 108 w 452"/>
              <a:gd name="T21" fmla="*/ 6 h 452"/>
              <a:gd name="T22" fmla="*/ 95 w 452"/>
              <a:gd name="T23" fmla="*/ 1 h 452"/>
              <a:gd name="T24" fmla="*/ 81 w 452"/>
              <a:gd name="T25" fmla="*/ 1 h 452"/>
              <a:gd name="T26" fmla="*/ 68 w 452"/>
              <a:gd name="T27" fmla="*/ 6 h 452"/>
              <a:gd name="T28" fmla="*/ 10 w 452"/>
              <a:gd name="T29" fmla="*/ 62 h 452"/>
              <a:gd name="T30" fmla="*/ 2 w 452"/>
              <a:gd name="T31" fmla="*/ 74 h 452"/>
              <a:gd name="T32" fmla="*/ 0 w 452"/>
              <a:gd name="T33" fmla="*/ 88 h 452"/>
              <a:gd name="T34" fmla="*/ 2 w 452"/>
              <a:gd name="T35" fmla="*/ 102 h 452"/>
              <a:gd name="T36" fmla="*/ 10 w 452"/>
              <a:gd name="T37" fmla="*/ 114 h 452"/>
              <a:gd name="T38" fmla="*/ 10 w 452"/>
              <a:gd name="T39" fmla="*/ 338 h 452"/>
              <a:gd name="T40" fmla="*/ 2 w 452"/>
              <a:gd name="T41" fmla="*/ 349 h 452"/>
              <a:gd name="T42" fmla="*/ 0 w 452"/>
              <a:gd name="T43" fmla="*/ 363 h 452"/>
              <a:gd name="T44" fmla="*/ 2 w 452"/>
              <a:gd name="T45" fmla="*/ 378 h 452"/>
              <a:gd name="T46" fmla="*/ 10 w 452"/>
              <a:gd name="T47" fmla="*/ 389 h 452"/>
              <a:gd name="T48" fmla="*/ 68 w 452"/>
              <a:gd name="T49" fmla="*/ 447 h 452"/>
              <a:gd name="T50" fmla="*/ 81 w 452"/>
              <a:gd name="T51" fmla="*/ 451 h 452"/>
              <a:gd name="T52" fmla="*/ 95 w 452"/>
              <a:gd name="T53" fmla="*/ 451 h 452"/>
              <a:gd name="T54" fmla="*/ 108 w 452"/>
              <a:gd name="T55" fmla="*/ 447 h 452"/>
              <a:gd name="T56" fmla="*/ 226 w 452"/>
              <a:gd name="T57" fmla="*/ 330 h 452"/>
              <a:gd name="T58" fmla="*/ 344 w 452"/>
              <a:gd name="T59" fmla="*/ 447 h 452"/>
              <a:gd name="T60" fmla="*/ 356 w 452"/>
              <a:gd name="T61" fmla="*/ 451 h 452"/>
              <a:gd name="T62" fmla="*/ 371 w 452"/>
              <a:gd name="T63" fmla="*/ 451 h 452"/>
              <a:gd name="T64" fmla="*/ 383 w 452"/>
              <a:gd name="T65" fmla="*/ 447 h 452"/>
              <a:gd name="T66" fmla="*/ 441 w 452"/>
              <a:gd name="T67" fmla="*/ 389 h 452"/>
              <a:gd name="T68" fmla="*/ 449 w 452"/>
              <a:gd name="T69" fmla="*/ 378 h 452"/>
              <a:gd name="T70" fmla="*/ 452 w 452"/>
              <a:gd name="T71" fmla="*/ 363 h 452"/>
              <a:gd name="T72" fmla="*/ 449 w 452"/>
              <a:gd name="T73" fmla="*/ 349 h 452"/>
              <a:gd name="T74" fmla="*/ 441 w 452"/>
              <a:gd name="T75" fmla="*/ 3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2" h="452">
                <a:moveTo>
                  <a:pt x="329" y="226"/>
                </a:moveTo>
                <a:lnTo>
                  <a:pt x="441" y="114"/>
                </a:lnTo>
                <a:lnTo>
                  <a:pt x="446" y="109"/>
                </a:lnTo>
                <a:lnTo>
                  <a:pt x="449" y="102"/>
                </a:lnTo>
                <a:lnTo>
                  <a:pt x="450" y="96"/>
                </a:lnTo>
                <a:lnTo>
                  <a:pt x="452" y="88"/>
                </a:lnTo>
                <a:lnTo>
                  <a:pt x="450" y="81"/>
                </a:lnTo>
                <a:lnTo>
                  <a:pt x="449" y="74"/>
                </a:lnTo>
                <a:lnTo>
                  <a:pt x="446" y="68"/>
                </a:lnTo>
                <a:lnTo>
                  <a:pt x="441" y="62"/>
                </a:lnTo>
                <a:lnTo>
                  <a:pt x="389" y="10"/>
                </a:lnTo>
                <a:lnTo>
                  <a:pt x="383" y="6"/>
                </a:lnTo>
                <a:lnTo>
                  <a:pt x="377" y="3"/>
                </a:lnTo>
                <a:lnTo>
                  <a:pt x="371" y="1"/>
                </a:lnTo>
                <a:lnTo>
                  <a:pt x="363" y="0"/>
                </a:lnTo>
                <a:lnTo>
                  <a:pt x="356" y="1"/>
                </a:lnTo>
                <a:lnTo>
                  <a:pt x="349" y="3"/>
                </a:lnTo>
                <a:lnTo>
                  <a:pt x="344" y="6"/>
                </a:lnTo>
                <a:lnTo>
                  <a:pt x="337" y="10"/>
                </a:lnTo>
                <a:lnTo>
                  <a:pt x="226" y="123"/>
                </a:lnTo>
                <a:lnTo>
                  <a:pt x="113" y="10"/>
                </a:lnTo>
                <a:lnTo>
                  <a:pt x="108" y="6"/>
                </a:lnTo>
                <a:lnTo>
                  <a:pt x="102" y="3"/>
                </a:lnTo>
                <a:lnTo>
                  <a:pt x="95" y="1"/>
                </a:lnTo>
                <a:lnTo>
                  <a:pt x="88" y="0"/>
                </a:lnTo>
                <a:lnTo>
                  <a:pt x="81" y="1"/>
                </a:lnTo>
                <a:lnTo>
                  <a:pt x="74" y="3"/>
                </a:lnTo>
                <a:lnTo>
                  <a:pt x="68" y="6"/>
                </a:lnTo>
                <a:lnTo>
                  <a:pt x="62" y="10"/>
                </a:lnTo>
                <a:lnTo>
                  <a:pt x="10" y="62"/>
                </a:lnTo>
                <a:lnTo>
                  <a:pt x="5" y="68"/>
                </a:lnTo>
                <a:lnTo>
                  <a:pt x="2" y="74"/>
                </a:lnTo>
                <a:lnTo>
                  <a:pt x="0" y="81"/>
                </a:lnTo>
                <a:lnTo>
                  <a:pt x="0" y="88"/>
                </a:lnTo>
                <a:lnTo>
                  <a:pt x="0" y="96"/>
                </a:lnTo>
                <a:lnTo>
                  <a:pt x="2" y="102"/>
                </a:lnTo>
                <a:lnTo>
                  <a:pt x="5" y="109"/>
                </a:lnTo>
                <a:lnTo>
                  <a:pt x="10" y="114"/>
                </a:lnTo>
                <a:lnTo>
                  <a:pt x="122" y="226"/>
                </a:lnTo>
                <a:lnTo>
                  <a:pt x="10" y="338"/>
                </a:lnTo>
                <a:lnTo>
                  <a:pt x="5" y="344"/>
                </a:lnTo>
                <a:lnTo>
                  <a:pt x="2" y="349"/>
                </a:lnTo>
                <a:lnTo>
                  <a:pt x="0" y="357"/>
                </a:lnTo>
                <a:lnTo>
                  <a:pt x="0" y="363"/>
                </a:lnTo>
                <a:lnTo>
                  <a:pt x="0" y="371"/>
                </a:lnTo>
                <a:lnTo>
                  <a:pt x="2" y="378"/>
                </a:lnTo>
                <a:lnTo>
                  <a:pt x="5" y="384"/>
                </a:lnTo>
                <a:lnTo>
                  <a:pt x="10" y="389"/>
                </a:lnTo>
                <a:lnTo>
                  <a:pt x="62" y="441"/>
                </a:lnTo>
                <a:lnTo>
                  <a:pt x="68" y="447"/>
                </a:lnTo>
                <a:lnTo>
                  <a:pt x="74" y="450"/>
                </a:lnTo>
                <a:lnTo>
                  <a:pt x="81" y="451"/>
                </a:lnTo>
                <a:lnTo>
                  <a:pt x="88" y="452"/>
                </a:lnTo>
                <a:lnTo>
                  <a:pt x="95" y="451"/>
                </a:lnTo>
                <a:lnTo>
                  <a:pt x="102" y="450"/>
                </a:lnTo>
                <a:lnTo>
                  <a:pt x="108" y="447"/>
                </a:lnTo>
                <a:lnTo>
                  <a:pt x="113" y="441"/>
                </a:lnTo>
                <a:lnTo>
                  <a:pt x="226" y="330"/>
                </a:lnTo>
                <a:lnTo>
                  <a:pt x="337" y="441"/>
                </a:lnTo>
                <a:lnTo>
                  <a:pt x="344" y="447"/>
                </a:lnTo>
                <a:lnTo>
                  <a:pt x="349" y="450"/>
                </a:lnTo>
                <a:lnTo>
                  <a:pt x="356" y="451"/>
                </a:lnTo>
                <a:lnTo>
                  <a:pt x="363" y="452"/>
                </a:lnTo>
                <a:lnTo>
                  <a:pt x="371" y="451"/>
                </a:lnTo>
                <a:lnTo>
                  <a:pt x="377" y="450"/>
                </a:lnTo>
                <a:lnTo>
                  <a:pt x="383" y="447"/>
                </a:lnTo>
                <a:lnTo>
                  <a:pt x="389" y="441"/>
                </a:lnTo>
                <a:lnTo>
                  <a:pt x="441" y="389"/>
                </a:lnTo>
                <a:lnTo>
                  <a:pt x="446" y="384"/>
                </a:lnTo>
                <a:lnTo>
                  <a:pt x="449" y="378"/>
                </a:lnTo>
                <a:lnTo>
                  <a:pt x="450" y="371"/>
                </a:lnTo>
                <a:lnTo>
                  <a:pt x="452" y="363"/>
                </a:lnTo>
                <a:lnTo>
                  <a:pt x="450" y="357"/>
                </a:lnTo>
                <a:lnTo>
                  <a:pt x="449" y="349"/>
                </a:lnTo>
                <a:lnTo>
                  <a:pt x="446" y="344"/>
                </a:lnTo>
                <a:lnTo>
                  <a:pt x="441" y="338"/>
                </a:lnTo>
                <a:lnTo>
                  <a:pt x="329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8" name="Freeform 39">
            <a:extLst>
              <a:ext uri="{FF2B5EF4-FFF2-40B4-BE49-F238E27FC236}">
                <a16:creationId xmlns:a16="http://schemas.microsoft.com/office/drawing/2014/main" id="{399B29D4-B208-60ED-8118-16F45ABA575D}"/>
              </a:ext>
            </a:extLst>
          </p:cNvPr>
          <p:cNvSpPr>
            <a:spLocks/>
          </p:cNvSpPr>
          <p:nvPr/>
        </p:nvSpPr>
        <p:spPr bwMode="auto">
          <a:xfrm>
            <a:off x="4844943" y="5063734"/>
            <a:ext cx="131224" cy="255966"/>
          </a:xfrm>
          <a:custGeom>
            <a:avLst/>
            <a:gdLst>
              <a:gd name="T0" fmla="*/ 243 w 243"/>
              <a:gd name="T1" fmla="*/ 185 h 475"/>
              <a:gd name="T2" fmla="*/ 243 w 243"/>
              <a:gd name="T3" fmla="*/ 0 h 475"/>
              <a:gd name="T4" fmla="*/ 225 w 243"/>
              <a:gd name="T5" fmla="*/ 3 h 475"/>
              <a:gd name="T6" fmla="*/ 209 w 243"/>
              <a:gd name="T7" fmla="*/ 8 h 475"/>
              <a:gd name="T8" fmla="*/ 193 w 243"/>
              <a:gd name="T9" fmla="*/ 12 h 475"/>
              <a:gd name="T10" fmla="*/ 178 w 243"/>
              <a:gd name="T11" fmla="*/ 18 h 475"/>
              <a:gd name="T12" fmla="*/ 163 w 243"/>
              <a:gd name="T13" fmla="*/ 25 h 475"/>
              <a:gd name="T14" fmla="*/ 148 w 243"/>
              <a:gd name="T15" fmla="*/ 33 h 475"/>
              <a:gd name="T16" fmla="*/ 134 w 243"/>
              <a:gd name="T17" fmla="*/ 42 h 475"/>
              <a:gd name="T18" fmla="*/ 120 w 243"/>
              <a:gd name="T19" fmla="*/ 52 h 475"/>
              <a:gd name="T20" fmla="*/ 106 w 243"/>
              <a:gd name="T21" fmla="*/ 63 h 475"/>
              <a:gd name="T22" fmla="*/ 93 w 243"/>
              <a:gd name="T23" fmla="*/ 73 h 475"/>
              <a:gd name="T24" fmla="*/ 81 w 243"/>
              <a:gd name="T25" fmla="*/ 85 h 475"/>
              <a:gd name="T26" fmla="*/ 70 w 243"/>
              <a:gd name="T27" fmla="*/ 97 h 475"/>
              <a:gd name="T28" fmla="*/ 59 w 243"/>
              <a:gd name="T29" fmla="*/ 111 h 475"/>
              <a:gd name="T30" fmla="*/ 49 w 243"/>
              <a:gd name="T31" fmla="*/ 124 h 475"/>
              <a:gd name="T32" fmla="*/ 40 w 243"/>
              <a:gd name="T33" fmla="*/ 139 h 475"/>
              <a:gd name="T34" fmla="*/ 32 w 243"/>
              <a:gd name="T35" fmla="*/ 154 h 475"/>
              <a:gd name="T36" fmla="*/ 25 w 243"/>
              <a:gd name="T37" fmla="*/ 170 h 475"/>
              <a:gd name="T38" fmla="*/ 18 w 243"/>
              <a:gd name="T39" fmla="*/ 186 h 475"/>
              <a:gd name="T40" fmla="*/ 13 w 243"/>
              <a:gd name="T41" fmla="*/ 202 h 475"/>
              <a:gd name="T42" fmla="*/ 8 w 243"/>
              <a:gd name="T43" fmla="*/ 218 h 475"/>
              <a:gd name="T44" fmla="*/ 4 w 243"/>
              <a:gd name="T45" fmla="*/ 235 h 475"/>
              <a:gd name="T46" fmla="*/ 2 w 243"/>
              <a:gd name="T47" fmla="*/ 253 h 475"/>
              <a:gd name="T48" fmla="*/ 1 w 243"/>
              <a:gd name="T49" fmla="*/ 270 h 475"/>
              <a:gd name="T50" fmla="*/ 0 w 243"/>
              <a:gd name="T51" fmla="*/ 287 h 475"/>
              <a:gd name="T52" fmla="*/ 1 w 243"/>
              <a:gd name="T53" fmla="*/ 300 h 475"/>
              <a:gd name="T54" fmla="*/ 1 w 243"/>
              <a:gd name="T55" fmla="*/ 313 h 475"/>
              <a:gd name="T56" fmla="*/ 3 w 243"/>
              <a:gd name="T57" fmla="*/ 326 h 475"/>
              <a:gd name="T58" fmla="*/ 4 w 243"/>
              <a:gd name="T59" fmla="*/ 339 h 475"/>
              <a:gd name="T60" fmla="*/ 7 w 243"/>
              <a:gd name="T61" fmla="*/ 351 h 475"/>
              <a:gd name="T62" fmla="*/ 9 w 243"/>
              <a:gd name="T63" fmla="*/ 364 h 475"/>
              <a:gd name="T64" fmla="*/ 13 w 243"/>
              <a:gd name="T65" fmla="*/ 376 h 475"/>
              <a:gd name="T66" fmla="*/ 17 w 243"/>
              <a:gd name="T67" fmla="*/ 388 h 475"/>
              <a:gd name="T68" fmla="*/ 21 w 243"/>
              <a:gd name="T69" fmla="*/ 399 h 475"/>
              <a:gd name="T70" fmla="*/ 27 w 243"/>
              <a:gd name="T71" fmla="*/ 410 h 475"/>
              <a:gd name="T72" fmla="*/ 32 w 243"/>
              <a:gd name="T73" fmla="*/ 422 h 475"/>
              <a:gd name="T74" fmla="*/ 39 w 243"/>
              <a:gd name="T75" fmla="*/ 433 h 475"/>
              <a:gd name="T76" fmla="*/ 45 w 243"/>
              <a:gd name="T77" fmla="*/ 444 h 475"/>
              <a:gd name="T78" fmla="*/ 53 w 243"/>
              <a:gd name="T79" fmla="*/ 455 h 475"/>
              <a:gd name="T80" fmla="*/ 60 w 243"/>
              <a:gd name="T81" fmla="*/ 465 h 475"/>
              <a:gd name="T82" fmla="*/ 69 w 243"/>
              <a:gd name="T83" fmla="*/ 475 h 475"/>
              <a:gd name="T84" fmla="*/ 88 w 243"/>
              <a:gd name="T85" fmla="*/ 465 h 475"/>
              <a:gd name="T86" fmla="*/ 106 w 243"/>
              <a:gd name="T87" fmla="*/ 455 h 475"/>
              <a:gd name="T88" fmla="*/ 123 w 243"/>
              <a:gd name="T89" fmla="*/ 442 h 475"/>
              <a:gd name="T90" fmla="*/ 139 w 243"/>
              <a:gd name="T91" fmla="*/ 428 h 475"/>
              <a:gd name="T92" fmla="*/ 154 w 243"/>
              <a:gd name="T93" fmla="*/ 412 h 475"/>
              <a:gd name="T94" fmla="*/ 169 w 243"/>
              <a:gd name="T95" fmla="*/ 396 h 475"/>
              <a:gd name="T96" fmla="*/ 182 w 243"/>
              <a:gd name="T97" fmla="*/ 378 h 475"/>
              <a:gd name="T98" fmla="*/ 195 w 243"/>
              <a:gd name="T99" fmla="*/ 358 h 475"/>
              <a:gd name="T100" fmla="*/ 206 w 243"/>
              <a:gd name="T101" fmla="*/ 339 h 475"/>
              <a:gd name="T102" fmla="*/ 216 w 243"/>
              <a:gd name="T103" fmla="*/ 319 h 475"/>
              <a:gd name="T104" fmla="*/ 224 w 243"/>
              <a:gd name="T105" fmla="*/ 297 h 475"/>
              <a:gd name="T106" fmla="*/ 231 w 243"/>
              <a:gd name="T107" fmla="*/ 275 h 475"/>
              <a:gd name="T108" fmla="*/ 236 w 243"/>
              <a:gd name="T109" fmla="*/ 254 h 475"/>
              <a:gd name="T110" fmla="*/ 239 w 243"/>
              <a:gd name="T111" fmla="*/ 231 h 475"/>
              <a:gd name="T112" fmla="*/ 242 w 243"/>
              <a:gd name="T113" fmla="*/ 207 h 475"/>
              <a:gd name="T114" fmla="*/ 243 w 243"/>
              <a:gd name="T115" fmla="*/ 18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3" h="475">
                <a:moveTo>
                  <a:pt x="243" y="185"/>
                </a:moveTo>
                <a:lnTo>
                  <a:pt x="243" y="0"/>
                </a:lnTo>
                <a:lnTo>
                  <a:pt x="225" y="3"/>
                </a:lnTo>
                <a:lnTo>
                  <a:pt x="209" y="8"/>
                </a:lnTo>
                <a:lnTo>
                  <a:pt x="193" y="12"/>
                </a:lnTo>
                <a:lnTo>
                  <a:pt x="178" y="18"/>
                </a:lnTo>
                <a:lnTo>
                  <a:pt x="163" y="25"/>
                </a:lnTo>
                <a:lnTo>
                  <a:pt x="148" y="33"/>
                </a:lnTo>
                <a:lnTo>
                  <a:pt x="134" y="42"/>
                </a:lnTo>
                <a:lnTo>
                  <a:pt x="120" y="52"/>
                </a:lnTo>
                <a:lnTo>
                  <a:pt x="106" y="63"/>
                </a:lnTo>
                <a:lnTo>
                  <a:pt x="93" y="73"/>
                </a:lnTo>
                <a:lnTo>
                  <a:pt x="81" y="85"/>
                </a:lnTo>
                <a:lnTo>
                  <a:pt x="70" y="97"/>
                </a:lnTo>
                <a:lnTo>
                  <a:pt x="59" y="111"/>
                </a:lnTo>
                <a:lnTo>
                  <a:pt x="49" y="124"/>
                </a:lnTo>
                <a:lnTo>
                  <a:pt x="40" y="139"/>
                </a:lnTo>
                <a:lnTo>
                  <a:pt x="32" y="154"/>
                </a:lnTo>
                <a:lnTo>
                  <a:pt x="25" y="170"/>
                </a:lnTo>
                <a:lnTo>
                  <a:pt x="18" y="186"/>
                </a:lnTo>
                <a:lnTo>
                  <a:pt x="13" y="202"/>
                </a:lnTo>
                <a:lnTo>
                  <a:pt x="8" y="218"/>
                </a:lnTo>
                <a:lnTo>
                  <a:pt x="4" y="235"/>
                </a:lnTo>
                <a:lnTo>
                  <a:pt x="2" y="253"/>
                </a:lnTo>
                <a:lnTo>
                  <a:pt x="1" y="270"/>
                </a:lnTo>
                <a:lnTo>
                  <a:pt x="0" y="287"/>
                </a:lnTo>
                <a:lnTo>
                  <a:pt x="1" y="300"/>
                </a:lnTo>
                <a:lnTo>
                  <a:pt x="1" y="313"/>
                </a:lnTo>
                <a:lnTo>
                  <a:pt x="3" y="326"/>
                </a:lnTo>
                <a:lnTo>
                  <a:pt x="4" y="339"/>
                </a:lnTo>
                <a:lnTo>
                  <a:pt x="7" y="351"/>
                </a:lnTo>
                <a:lnTo>
                  <a:pt x="9" y="364"/>
                </a:lnTo>
                <a:lnTo>
                  <a:pt x="13" y="376"/>
                </a:lnTo>
                <a:lnTo>
                  <a:pt x="17" y="388"/>
                </a:lnTo>
                <a:lnTo>
                  <a:pt x="21" y="399"/>
                </a:lnTo>
                <a:lnTo>
                  <a:pt x="27" y="410"/>
                </a:lnTo>
                <a:lnTo>
                  <a:pt x="32" y="422"/>
                </a:lnTo>
                <a:lnTo>
                  <a:pt x="39" y="433"/>
                </a:lnTo>
                <a:lnTo>
                  <a:pt x="45" y="444"/>
                </a:lnTo>
                <a:lnTo>
                  <a:pt x="53" y="455"/>
                </a:lnTo>
                <a:lnTo>
                  <a:pt x="60" y="465"/>
                </a:lnTo>
                <a:lnTo>
                  <a:pt x="69" y="475"/>
                </a:lnTo>
                <a:lnTo>
                  <a:pt x="88" y="465"/>
                </a:lnTo>
                <a:lnTo>
                  <a:pt x="106" y="455"/>
                </a:lnTo>
                <a:lnTo>
                  <a:pt x="123" y="442"/>
                </a:lnTo>
                <a:lnTo>
                  <a:pt x="139" y="428"/>
                </a:lnTo>
                <a:lnTo>
                  <a:pt x="154" y="412"/>
                </a:lnTo>
                <a:lnTo>
                  <a:pt x="169" y="396"/>
                </a:lnTo>
                <a:lnTo>
                  <a:pt x="182" y="378"/>
                </a:lnTo>
                <a:lnTo>
                  <a:pt x="195" y="358"/>
                </a:lnTo>
                <a:lnTo>
                  <a:pt x="206" y="339"/>
                </a:lnTo>
                <a:lnTo>
                  <a:pt x="216" y="319"/>
                </a:lnTo>
                <a:lnTo>
                  <a:pt x="224" y="297"/>
                </a:lnTo>
                <a:lnTo>
                  <a:pt x="231" y="275"/>
                </a:lnTo>
                <a:lnTo>
                  <a:pt x="236" y="254"/>
                </a:lnTo>
                <a:lnTo>
                  <a:pt x="239" y="231"/>
                </a:lnTo>
                <a:lnTo>
                  <a:pt x="242" y="207"/>
                </a:lnTo>
                <a:lnTo>
                  <a:pt x="243" y="1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9" name="Freeform 40">
            <a:extLst>
              <a:ext uri="{FF2B5EF4-FFF2-40B4-BE49-F238E27FC236}">
                <a16:creationId xmlns:a16="http://schemas.microsoft.com/office/drawing/2014/main" id="{A7B31062-7A87-FAD7-8199-11524D168B85}"/>
              </a:ext>
            </a:extLst>
          </p:cNvPr>
          <p:cNvSpPr>
            <a:spLocks/>
          </p:cNvSpPr>
          <p:nvPr/>
        </p:nvSpPr>
        <p:spPr bwMode="auto">
          <a:xfrm>
            <a:off x="5029630" y="5063734"/>
            <a:ext cx="129603" cy="255966"/>
          </a:xfrm>
          <a:custGeom>
            <a:avLst/>
            <a:gdLst>
              <a:gd name="T0" fmla="*/ 211 w 242"/>
              <a:gd name="T1" fmla="*/ 154 h 475"/>
              <a:gd name="T2" fmla="*/ 202 w 242"/>
              <a:gd name="T3" fmla="*/ 139 h 475"/>
              <a:gd name="T4" fmla="*/ 193 w 242"/>
              <a:gd name="T5" fmla="*/ 124 h 475"/>
              <a:gd name="T6" fmla="*/ 184 w 242"/>
              <a:gd name="T7" fmla="*/ 111 h 475"/>
              <a:gd name="T8" fmla="*/ 173 w 242"/>
              <a:gd name="T9" fmla="*/ 97 h 475"/>
              <a:gd name="T10" fmla="*/ 162 w 242"/>
              <a:gd name="T11" fmla="*/ 85 h 475"/>
              <a:gd name="T12" fmla="*/ 150 w 242"/>
              <a:gd name="T13" fmla="*/ 73 h 475"/>
              <a:gd name="T14" fmla="*/ 137 w 242"/>
              <a:gd name="T15" fmla="*/ 63 h 475"/>
              <a:gd name="T16" fmla="*/ 123 w 242"/>
              <a:gd name="T17" fmla="*/ 52 h 475"/>
              <a:gd name="T18" fmla="*/ 109 w 242"/>
              <a:gd name="T19" fmla="*/ 42 h 475"/>
              <a:gd name="T20" fmla="*/ 95 w 242"/>
              <a:gd name="T21" fmla="*/ 33 h 475"/>
              <a:gd name="T22" fmla="*/ 80 w 242"/>
              <a:gd name="T23" fmla="*/ 25 h 475"/>
              <a:gd name="T24" fmla="*/ 65 w 242"/>
              <a:gd name="T25" fmla="*/ 18 h 475"/>
              <a:gd name="T26" fmla="*/ 49 w 242"/>
              <a:gd name="T27" fmla="*/ 12 h 475"/>
              <a:gd name="T28" fmla="*/ 32 w 242"/>
              <a:gd name="T29" fmla="*/ 8 h 475"/>
              <a:gd name="T30" fmla="*/ 16 w 242"/>
              <a:gd name="T31" fmla="*/ 3 h 475"/>
              <a:gd name="T32" fmla="*/ 0 w 242"/>
              <a:gd name="T33" fmla="*/ 0 h 475"/>
              <a:gd name="T34" fmla="*/ 0 w 242"/>
              <a:gd name="T35" fmla="*/ 185 h 475"/>
              <a:gd name="T36" fmla="*/ 0 w 242"/>
              <a:gd name="T37" fmla="*/ 207 h 475"/>
              <a:gd name="T38" fmla="*/ 2 w 242"/>
              <a:gd name="T39" fmla="*/ 231 h 475"/>
              <a:gd name="T40" fmla="*/ 7 w 242"/>
              <a:gd name="T41" fmla="*/ 254 h 475"/>
              <a:gd name="T42" fmla="*/ 12 w 242"/>
              <a:gd name="T43" fmla="*/ 275 h 475"/>
              <a:gd name="T44" fmla="*/ 18 w 242"/>
              <a:gd name="T45" fmla="*/ 297 h 475"/>
              <a:gd name="T46" fmla="*/ 27 w 242"/>
              <a:gd name="T47" fmla="*/ 319 h 475"/>
              <a:gd name="T48" fmla="*/ 37 w 242"/>
              <a:gd name="T49" fmla="*/ 339 h 475"/>
              <a:gd name="T50" fmla="*/ 48 w 242"/>
              <a:gd name="T51" fmla="*/ 358 h 475"/>
              <a:gd name="T52" fmla="*/ 61 w 242"/>
              <a:gd name="T53" fmla="*/ 378 h 475"/>
              <a:gd name="T54" fmla="*/ 73 w 242"/>
              <a:gd name="T55" fmla="*/ 396 h 475"/>
              <a:gd name="T56" fmla="*/ 89 w 242"/>
              <a:gd name="T57" fmla="*/ 412 h 475"/>
              <a:gd name="T58" fmla="*/ 104 w 242"/>
              <a:gd name="T59" fmla="*/ 428 h 475"/>
              <a:gd name="T60" fmla="*/ 120 w 242"/>
              <a:gd name="T61" fmla="*/ 442 h 475"/>
              <a:gd name="T62" fmla="*/ 136 w 242"/>
              <a:gd name="T63" fmla="*/ 455 h 475"/>
              <a:gd name="T64" fmla="*/ 154 w 242"/>
              <a:gd name="T65" fmla="*/ 465 h 475"/>
              <a:gd name="T66" fmla="*/ 174 w 242"/>
              <a:gd name="T67" fmla="*/ 475 h 475"/>
              <a:gd name="T68" fmla="*/ 181 w 242"/>
              <a:gd name="T69" fmla="*/ 465 h 475"/>
              <a:gd name="T70" fmla="*/ 190 w 242"/>
              <a:gd name="T71" fmla="*/ 455 h 475"/>
              <a:gd name="T72" fmla="*/ 197 w 242"/>
              <a:gd name="T73" fmla="*/ 444 h 475"/>
              <a:gd name="T74" fmla="*/ 204 w 242"/>
              <a:gd name="T75" fmla="*/ 433 h 475"/>
              <a:gd name="T76" fmla="*/ 210 w 242"/>
              <a:gd name="T77" fmla="*/ 422 h 475"/>
              <a:gd name="T78" fmla="*/ 216 w 242"/>
              <a:gd name="T79" fmla="*/ 410 h 475"/>
              <a:gd name="T80" fmla="*/ 220 w 242"/>
              <a:gd name="T81" fmla="*/ 399 h 475"/>
              <a:gd name="T82" fmla="*/ 226 w 242"/>
              <a:gd name="T83" fmla="*/ 388 h 475"/>
              <a:gd name="T84" fmla="*/ 229 w 242"/>
              <a:gd name="T85" fmla="*/ 376 h 475"/>
              <a:gd name="T86" fmla="*/ 232 w 242"/>
              <a:gd name="T87" fmla="*/ 364 h 475"/>
              <a:gd name="T88" fmla="*/ 235 w 242"/>
              <a:gd name="T89" fmla="*/ 351 h 475"/>
              <a:gd name="T90" fmla="*/ 238 w 242"/>
              <a:gd name="T91" fmla="*/ 339 h 475"/>
              <a:gd name="T92" fmla="*/ 240 w 242"/>
              <a:gd name="T93" fmla="*/ 326 h 475"/>
              <a:gd name="T94" fmla="*/ 241 w 242"/>
              <a:gd name="T95" fmla="*/ 313 h 475"/>
              <a:gd name="T96" fmla="*/ 242 w 242"/>
              <a:gd name="T97" fmla="*/ 300 h 475"/>
              <a:gd name="T98" fmla="*/ 242 w 242"/>
              <a:gd name="T99" fmla="*/ 287 h 475"/>
              <a:gd name="T100" fmla="*/ 242 w 242"/>
              <a:gd name="T101" fmla="*/ 270 h 475"/>
              <a:gd name="T102" fmla="*/ 241 w 242"/>
              <a:gd name="T103" fmla="*/ 253 h 475"/>
              <a:gd name="T104" fmla="*/ 238 w 242"/>
              <a:gd name="T105" fmla="*/ 235 h 475"/>
              <a:gd name="T106" fmla="*/ 234 w 242"/>
              <a:gd name="T107" fmla="*/ 218 h 475"/>
              <a:gd name="T108" fmla="*/ 230 w 242"/>
              <a:gd name="T109" fmla="*/ 202 h 475"/>
              <a:gd name="T110" fmla="*/ 225 w 242"/>
              <a:gd name="T111" fmla="*/ 186 h 475"/>
              <a:gd name="T112" fmla="*/ 218 w 242"/>
              <a:gd name="T113" fmla="*/ 170 h 475"/>
              <a:gd name="T114" fmla="*/ 211 w 242"/>
              <a:gd name="T115" fmla="*/ 15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2" h="475">
                <a:moveTo>
                  <a:pt x="211" y="154"/>
                </a:moveTo>
                <a:lnTo>
                  <a:pt x="202" y="139"/>
                </a:lnTo>
                <a:lnTo>
                  <a:pt x="193" y="124"/>
                </a:lnTo>
                <a:lnTo>
                  <a:pt x="184" y="111"/>
                </a:lnTo>
                <a:lnTo>
                  <a:pt x="173" y="97"/>
                </a:lnTo>
                <a:lnTo>
                  <a:pt x="162" y="85"/>
                </a:lnTo>
                <a:lnTo>
                  <a:pt x="150" y="73"/>
                </a:lnTo>
                <a:lnTo>
                  <a:pt x="137" y="63"/>
                </a:lnTo>
                <a:lnTo>
                  <a:pt x="123" y="52"/>
                </a:lnTo>
                <a:lnTo>
                  <a:pt x="109" y="42"/>
                </a:lnTo>
                <a:lnTo>
                  <a:pt x="95" y="33"/>
                </a:lnTo>
                <a:lnTo>
                  <a:pt x="80" y="25"/>
                </a:lnTo>
                <a:lnTo>
                  <a:pt x="65" y="18"/>
                </a:lnTo>
                <a:lnTo>
                  <a:pt x="49" y="12"/>
                </a:lnTo>
                <a:lnTo>
                  <a:pt x="32" y="8"/>
                </a:lnTo>
                <a:lnTo>
                  <a:pt x="16" y="3"/>
                </a:lnTo>
                <a:lnTo>
                  <a:pt x="0" y="0"/>
                </a:lnTo>
                <a:lnTo>
                  <a:pt x="0" y="185"/>
                </a:lnTo>
                <a:lnTo>
                  <a:pt x="0" y="207"/>
                </a:lnTo>
                <a:lnTo>
                  <a:pt x="2" y="231"/>
                </a:lnTo>
                <a:lnTo>
                  <a:pt x="7" y="254"/>
                </a:lnTo>
                <a:lnTo>
                  <a:pt x="12" y="275"/>
                </a:lnTo>
                <a:lnTo>
                  <a:pt x="18" y="297"/>
                </a:lnTo>
                <a:lnTo>
                  <a:pt x="27" y="319"/>
                </a:lnTo>
                <a:lnTo>
                  <a:pt x="37" y="339"/>
                </a:lnTo>
                <a:lnTo>
                  <a:pt x="48" y="358"/>
                </a:lnTo>
                <a:lnTo>
                  <a:pt x="61" y="378"/>
                </a:lnTo>
                <a:lnTo>
                  <a:pt x="73" y="396"/>
                </a:lnTo>
                <a:lnTo>
                  <a:pt x="89" y="412"/>
                </a:lnTo>
                <a:lnTo>
                  <a:pt x="104" y="428"/>
                </a:lnTo>
                <a:lnTo>
                  <a:pt x="120" y="442"/>
                </a:lnTo>
                <a:lnTo>
                  <a:pt x="136" y="455"/>
                </a:lnTo>
                <a:lnTo>
                  <a:pt x="154" y="465"/>
                </a:lnTo>
                <a:lnTo>
                  <a:pt x="174" y="475"/>
                </a:lnTo>
                <a:lnTo>
                  <a:pt x="181" y="465"/>
                </a:lnTo>
                <a:lnTo>
                  <a:pt x="190" y="455"/>
                </a:lnTo>
                <a:lnTo>
                  <a:pt x="197" y="444"/>
                </a:lnTo>
                <a:lnTo>
                  <a:pt x="204" y="433"/>
                </a:lnTo>
                <a:lnTo>
                  <a:pt x="210" y="422"/>
                </a:lnTo>
                <a:lnTo>
                  <a:pt x="216" y="410"/>
                </a:lnTo>
                <a:lnTo>
                  <a:pt x="220" y="399"/>
                </a:lnTo>
                <a:lnTo>
                  <a:pt x="226" y="388"/>
                </a:lnTo>
                <a:lnTo>
                  <a:pt x="229" y="376"/>
                </a:lnTo>
                <a:lnTo>
                  <a:pt x="232" y="364"/>
                </a:lnTo>
                <a:lnTo>
                  <a:pt x="235" y="351"/>
                </a:lnTo>
                <a:lnTo>
                  <a:pt x="238" y="339"/>
                </a:lnTo>
                <a:lnTo>
                  <a:pt x="240" y="326"/>
                </a:lnTo>
                <a:lnTo>
                  <a:pt x="241" y="313"/>
                </a:lnTo>
                <a:lnTo>
                  <a:pt x="242" y="300"/>
                </a:lnTo>
                <a:lnTo>
                  <a:pt x="242" y="287"/>
                </a:lnTo>
                <a:lnTo>
                  <a:pt x="242" y="270"/>
                </a:lnTo>
                <a:lnTo>
                  <a:pt x="241" y="253"/>
                </a:lnTo>
                <a:lnTo>
                  <a:pt x="238" y="235"/>
                </a:lnTo>
                <a:lnTo>
                  <a:pt x="234" y="218"/>
                </a:lnTo>
                <a:lnTo>
                  <a:pt x="230" y="202"/>
                </a:lnTo>
                <a:lnTo>
                  <a:pt x="225" y="186"/>
                </a:lnTo>
                <a:lnTo>
                  <a:pt x="218" y="170"/>
                </a:lnTo>
                <a:lnTo>
                  <a:pt x="211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0" name="Freeform 41">
            <a:extLst>
              <a:ext uri="{FF2B5EF4-FFF2-40B4-BE49-F238E27FC236}">
                <a16:creationId xmlns:a16="http://schemas.microsoft.com/office/drawing/2014/main" id="{426D0CF4-A2C9-3CEC-C6EB-6F153CE768BC}"/>
              </a:ext>
            </a:extLst>
          </p:cNvPr>
          <p:cNvSpPr>
            <a:spLocks/>
          </p:cNvSpPr>
          <p:nvPr/>
        </p:nvSpPr>
        <p:spPr bwMode="auto">
          <a:xfrm>
            <a:off x="4925946" y="5258140"/>
            <a:ext cx="150664" cy="118263"/>
          </a:xfrm>
          <a:custGeom>
            <a:avLst/>
            <a:gdLst>
              <a:gd name="T0" fmla="*/ 190 w 279"/>
              <a:gd name="T1" fmla="*/ 101 h 218"/>
              <a:gd name="T2" fmla="*/ 180 w 279"/>
              <a:gd name="T3" fmla="*/ 89 h 218"/>
              <a:gd name="T4" fmla="*/ 173 w 279"/>
              <a:gd name="T5" fmla="*/ 77 h 218"/>
              <a:gd name="T6" fmla="*/ 165 w 279"/>
              <a:gd name="T7" fmla="*/ 65 h 218"/>
              <a:gd name="T8" fmla="*/ 159 w 279"/>
              <a:gd name="T9" fmla="*/ 53 h 218"/>
              <a:gd name="T10" fmla="*/ 152 w 279"/>
              <a:gd name="T11" fmla="*/ 40 h 218"/>
              <a:gd name="T12" fmla="*/ 147 w 279"/>
              <a:gd name="T13" fmla="*/ 27 h 218"/>
              <a:gd name="T14" fmla="*/ 143 w 279"/>
              <a:gd name="T15" fmla="*/ 14 h 218"/>
              <a:gd name="T16" fmla="*/ 139 w 279"/>
              <a:gd name="T17" fmla="*/ 0 h 218"/>
              <a:gd name="T18" fmla="*/ 135 w 279"/>
              <a:gd name="T19" fmla="*/ 14 h 218"/>
              <a:gd name="T20" fmla="*/ 131 w 279"/>
              <a:gd name="T21" fmla="*/ 27 h 218"/>
              <a:gd name="T22" fmla="*/ 126 w 279"/>
              <a:gd name="T23" fmla="*/ 40 h 218"/>
              <a:gd name="T24" fmla="*/ 120 w 279"/>
              <a:gd name="T25" fmla="*/ 53 h 218"/>
              <a:gd name="T26" fmla="*/ 113 w 279"/>
              <a:gd name="T27" fmla="*/ 65 h 218"/>
              <a:gd name="T28" fmla="*/ 106 w 279"/>
              <a:gd name="T29" fmla="*/ 77 h 218"/>
              <a:gd name="T30" fmla="*/ 98 w 279"/>
              <a:gd name="T31" fmla="*/ 89 h 218"/>
              <a:gd name="T32" fmla="*/ 90 w 279"/>
              <a:gd name="T33" fmla="*/ 101 h 218"/>
              <a:gd name="T34" fmla="*/ 80 w 279"/>
              <a:gd name="T35" fmla="*/ 113 h 218"/>
              <a:gd name="T36" fmla="*/ 69 w 279"/>
              <a:gd name="T37" fmla="*/ 124 h 218"/>
              <a:gd name="T38" fmla="*/ 59 w 279"/>
              <a:gd name="T39" fmla="*/ 135 h 218"/>
              <a:gd name="T40" fmla="*/ 49 w 279"/>
              <a:gd name="T41" fmla="*/ 145 h 218"/>
              <a:gd name="T42" fmla="*/ 37 w 279"/>
              <a:gd name="T43" fmla="*/ 155 h 218"/>
              <a:gd name="T44" fmla="*/ 25 w 279"/>
              <a:gd name="T45" fmla="*/ 165 h 218"/>
              <a:gd name="T46" fmla="*/ 12 w 279"/>
              <a:gd name="T47" fmla="*/ 173 h 218"/>
              <a:gd name="T48" fmla="*/ 0 w 279"/>
              <a:gd name="T49" fmla="*/ 182 h 218"/>
              <a:gd name="T50" fmla="*/ 16 w 279"/>
              <a:gd name="T51" fmla="*/ 191 h 218"/>
              <a:gd name="T52" fmla="*/ 32 w 279"/>
              <a:gd name="T53" fmla="*/ 197 h 218"/>
              <a:gd name="T54" fmla="*/ 50 w 279"/>
              <a:gd name="T55" fmla="*/ 204 h 218"/>
              <a:gd name="T56" fmla="*/ 67 w 279"/>
              <a:gd name="T57" fmla="*/ 209 h 218"/>
              <a:gd name="T58" fmla="*/ 84 w 279"/>
              <a:gd name="T59" fmla="*/ 212 h 218"/>
              <a:gd name="T60" fmla="*/ 103 w 279"/>
              <a:gd name="T61" fmla="*/ 216 h 218"/>
              <a:gd name="T62" fmla="*/ 121 w 279"/>
              <a:gd name="T63" fmla="*/ 217 h 218"/>
              <a:gd name="T64" fmla="*/ 139 w 279"/>
              <a:gd name="T65" fmla="*/ 218 h 218"/>
              <a:gd name="T66" fmla="*/ 158 w 279"/>
              <a:gd name="T67" fmla="*/ 217 h 218"/>
              <a:gd name="T68" fmla="*/ 176 w 279"/>
              <a:gd name="T69" fmla="*/ 216 h 218"/>
              <a:gd name="T70" fmla="*/ 194 w 279"/>
              <a:gd name="T71" fmla="*/ 212 h 218"/>
              <a:gd name="T72" fmla="*/ 212 w 279"/>
              <a:gd name="T73" fmla="*/ 209 h 218"/>
              <a:gd name="T74" fmla="*/ 229 w 279"/>
              <a:gd name="T75" fmla="*/ 204 h 218"/>
              <a:gd name="T76" fmla="*/ 246 w 279"/>
              <a:gd name="T77" fmla="*/ 197 h 218"/>
              <a:gd name="T78" fmla="*/ 262 w 279"/>
              <a:gd name="T79" fmla="*/ 191 h 218"/>
              <a:gd name="T80" fmla="*/ 279 w 279"/>
              <a:gd name="T81" fmla="*/ 182 h 218"/>
              <a:gd name="T82" fmla="*/ 267 w 279"/>
              <a:gd name="T83" fmla="*/ 173 h 218"/>
              <a:gd name="T84" fmla="*/ 254 w 279"/>
              <a:gd name="T85" fmla="*/ 165 h 218"/>
              <a:gd name="T86" fmla="*/ 242 w 279"/>
              <a:gd name="T87" fmla="*/ 155 h 218"/>
              <a:gd name="T88" fmla="*/ 230 w 279"/>
              <a:gd name="T89" fmla="*/ 145 h 218"/>
              <a:gd name="T90" fmla="*/ 219 w 279"/>
              <a:gd name="T91" fmla="*/ 135 h 218"/>
              <a:gd name="T92" fmla="*/ 209 w 279"/>
              <a:gd name="T93" fmla="*/ 124 h 218"/>
              <a:gd name="T94" fmla="*/ 199 w 279"/>
              <a:gd name="T95" fmla="*/ 113 h 218"/>
              <a:gd name="T96" fmla="*/ 190 w 279"/>
              <a:gd name="T97" fmla="*/ 10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218">
                <a:moveTo>
                  <a:pt x="190" y="101"/>
                </a:moveTo>
                <a:lnTo>
                  <a:pt x="180" y="89"/>
                </a:lnTo>
                <a:lnTo>
                  <a:pt x="173" y="77"/>
                </a:lnTo>
                <a:lnTo>
                  <a:pt x="165" y="65"/>
                </a:lnTo>
                <a:lnTo>
                  <a:pt x="159" y="53"/>
                </a:lnTo>
                <a:lnTo>
                  <a:pt x="152" y="40"/>
                </a:lnTo>
                <a:lnTo>
                  <a:pt x="147" y="27"/>
                </a:lnTo>
                <a:lnTo>
                  <a:pt x="143" y="14"/>
                </a:lnTo>
                <a:lnTo>
                  <a:pt x="139" y="0"/>
                </a:lnTo>
                <a:lnTo>
                  <a:pt x="135" y="14"/>
                </a:lnTo>
                <a:lnTo>
                  <a:pt x="131" y="27"/>
                </a:lnTo>
                <a:lnTo>
                  <a:pt x="126" y="40"/>
                </a:lnTo>
                <a:lnTo>
                  <a:pt x="120" y="53"/>
                </a:lnTo>
                <a:lnTo>
                  <a:pt x="113" y="65"/>
                </a:lnTo>
                <a:lnTo>
                  <a:pt x="106" y="77"/>
                </a:lnTo>
                <a:lnTo>
                  <a:pt x="98" y="89"/>
                </a:lnTo>
                <a:lnTo>
                  <a:pt x="90" y="101"/>
                </a:lnTo>
                <a:lnTo>
                  <a:pt x="80" y="113"/>
                </a:lnTo>
                <a:lnTo>
                  <a:pt x="69" y="124"/>
                </a:lnTo>
                <a:lnTo>
                  <a:pt x="59" y="135"/>
                </a:lnTo>
                <a:lnTo>
                  <a:pt x="49" y="145"/>
                </a:lnTo>
                <a:lnTo>
                  <a:pt x="37" y="155"/>
                </a:lnTo>
                <a:lnTo>
                  <a:pt x="25" y="165"/>
                </a:lnTo>
                <a:lnTo>
                  <a:pt x="12" y="173"/>
                </a:lnTo>
                <a:lnTo>
                  <a:pt x="0" y="182"/>
                </a:lnTo>
                <a:lnTo>
                  <a:pt x="16" y="191"/>
                </a:lnTo>
                <a:lnTo>
                  <a:pt x="32" y="197"/>
                </a:lnTo>
                <a:lnTo>
                  <a:pt x="50" y="204"/>
                </a:lnTo>
                <a:lnTo>
                  <a:pt x="67" y="209"/>
                </a:lnTo>
                <a:lnTo>
                  <a:pt x="84" y="212"/>
                </a:lnTo>
                <a:lnTo>
                  <a:pt x="103" y="216"/>
                </a:lnTo>
                <a:lnTo>
                  <a:pt x="121" y="217"/>
                </a:lnTo>
                <a:lnTo>
                  <a:pt x="139" y="218"/>
                </a:lnTo>
                <a:lnTo>
                  <a:pt x="158" y="217"/>
                </a:lnTo>
                <a:lnTo>
                  <a:pt x="176" y="216"/>
                </a:lnTo>
                <a:lnTo>
                  <a:pt x="194" y="212"/>
                </a:lnTo>
                <a:lnTo>
                  <a:pt x="212" y="209"/>
                </a:lnTo>
                <a:lnTo>
                  <a:pt x="229" y="204"/>
                </a:lnTo>
                <a:lnTo>
                  <a:pt x="246" y="197"/>
                </a:lnTo>
                <a:lnTo>
                  <a:pt x="262" y="191"/>
                </a:lnTo>
                <a:lnTo>
                  <a:pt x="279" y="182"/>
                </a:lnTo>
                <a:lnTo>
                  <a:pt x="267" y="173"/>
                </a:lnTo>
                <a:lnTo>
                  <a:pt x="254" y="165"/>
                </a:lnTo>
                <a:lnTo>
                  <a:pt x="242" y="155"/>
                </a:lnTo>
                <a:lnTo>
                  <a:pt x="230" y="145"/>
                </a:lnTo>
                <a:lnTo>
                  <a:pt x="219" y="135"/>
                </a:lnTo>
                <a:lnTo>
                  <a:pt x="209" y="124"/>
                </a:lnTo>
                <a:lnTo>
                  <a:pt x="199" y="113"/>
                </a:lnTo>
                <a:lnTo>
                  <a:pt x="190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1" name="Freeform 52">
            <a:extLst>
              <a:ext uri="{FF2B5EF4-FFF2-40B4-BE49-F238E27FC236}">
                <a16:creationId xmlns:a16="http://schemas.microsoft.com/office/drawing/2014/main" id="{6F327522-C909-6F36-1ED6-487F384E1E84}"/>
              </a:ext>
            </a:extLst>
          </p:cNvPr>
          <p:cNvSpPr>
            <a:spLocks/>
          </p:cNvSpPr>
          <p:nvPr/>
        </p:nvSpPr>
        <p:spPr bwMode="auto">
          <a:xfrm>
            <a:off x="1638888" y="4344437"/>
            <a:ext cx="367749" cy="315908"/>
          </a:xfrm>
          <a:custGeom>
            <a:avLst/>
            <a:gdLst>
              <a:gd name="T0" fmla="*/ 674 w 681"/>
              <a:gd name="T1" fmla="*/ 0 h 586"/>
              <a:gd name="T2" fmla="*/ 669 w 681"/>
              <a:gd name="T3" fmla="*/ 3 h 586"/>
              <a:gd name="T4" fmla="*/ 394 w 681"/>
              <a:gd name="T5" fmla="*/ 276 h 586"/>
              <a:gd name="T6" fmla="*/ 390 w 681"/>
              <a:gd name="T7" fmla="*/ 283 h 586"/>
              <a:gd name="T8" fmla="*/ 390 w 681"/>
              <a:gd name="T9" fmla="*/ 8 h 586"/>
              <a:gd name="T10" fmla="*/ 387 w 681"/>
              <a:gd name="T11" fmla="*/ 2 h 586"/>
              <a:gd name="T12" fmla="*/ 383 w 681"/>
              <a:gd name="T13" fmla="*/ 0 h 586"/>
              <a:gd name="T14" fmla="*/ 382 w 681"/>
              <a:gd name="T15" fmla="*/ 0 h 586"/>
              <a:gd name="T16" fmla="*/ 373 w 681"/>
              <a:gd name="T17" fmla="*/ 5 h 586"/>
              <a:gd name="T18" fmla="*/ 99 w 681"/>
              <a:gd name="T19" fmla="*/ 279 h 586"/>
              <a:gd name="T20" fmla="*/ 97 w 681"/>
              <a:gd name="T21" fmla="*/ 24 h 586"/>
              <a:gd name="T22" fmla="*/ 96 w 681"/>
              <a:gd name="T23" fmla="*/ 16 h 586"/>
              <a:gd name="T24" fmla="*/ 91 w 681"/>
              <a:gd name="T25" fmla="*/ 8 h 586"/>
              <a:gd name="T26" fmla="*/ 82 w 681"/>
              <a:gd name="T27" fmla="*/ 3 h 586"/>
              <a:gd name="T28" fmla="*/ 73 w 681"/>
              <a:gd name="T29" fmla="*/ 1 h 586"/>
              <a:gd name="T30" fmla="*/ 19 w 681"/>
              <a:gd name="T31" fmla="*/ 1 h 586"/>
              <a:gd name="T32" fmla="*/ 11 w 681"/>
              <a:gd name="T33" fmla="*/ 5 h 586"/>
              <a:gd name="T34" fmla="*/ 4 w 681"/>
              <a:gd name="T35" fmla="*/ 12 h 586"/>
              <a:gd name="T36" fmla="*/ 0 w 681"/>
              <a:gd name="T37" fmla="*/ 20 h 586"/>
              <a:gd name="T38" fmla="*/ 0 w 681"/>
              <a:gd name="T39" fmla="*/ 560 h 586"/>
              <a:gd name="T40" fmla="*/ 2 w 681"/>
              <a:gd name="T41" fmla="*/ 570 h 586"/>
              <a:gd name="T42" fmla="*/ 8 w 681"/>
              <a:gd name="T43" fmla="*/ 577 h 586"/>
              <a:gd name="T44" fmla="*/ 15 w 681"/>
              <a:gd name="T45" fmla="*/ 583 h 586"/>
              <a:gd name="T46" fmla="*/ 25 w 681"/>
              <a:gd name="T47" fmla="*/ 585 h 586"/>
              <a:gd name="T48" fmla="*/ 78 w 681"/>
              <a:gd name="T49" fmla="*/ 585 h 586"/>
              <a:gd name="T50" fmla="*/ 86 w 681"/>
              <a:gd name="T51" fmla="*/ 581 h 586"/>
              <a:gd name="T52" fmla="*/ 93 w 681"/>
              <a:gd name="T53" fmla="*/ 574 h 586"/>
              <a:gd name="T54" fmla="*/ 97 w 681"/>
              <a:gd name="T55" fmla="*/ 565 h 586"/>
              <a:gd name="T56" fmla="*/ 97 w 681"/>
              <a:gd name="T57" fmla="*/ 303 h 586"/>
              <a:gd name="T58" fmla="*/ 103 w 681"/>
              <a:gd name="T59" fmla="*/ 310 h 586"/>
              <a:gd name="T60" fmla="*/ 376 w 681"/>
              <a:gd name="T61" fmla="*/ 583 h 586"/>
              <a:gd name="T62" fmla="*/ 382 w 681"/>
              <a:gd name="T63" fmla="*/ 586 h 586"/>
              <a:gd name="T64" fmla="*/ 387 w 681"/>
              <a:gd name="T65" fmla="*/ 584 h 586"/>
              <a:gd name="T66" fmla="*/ 390 w 681"/>
              <a:gd name="T67" fmla="*/ 577 h 586"/>
              <a:gd name="T68" fmla="*/ 390 w 681"/>
              <a:gd name="T69" fmla="*/ 303 h 586"/>
              <a:gd name="T70" fmla="*/ 394 w 681"/>
              <a:gd name="T71" fmla="*/ 310 h 586"/>
              <a:gd name="T72" fmla="*/ 669 w 681"/>
              <a:gd name="T73" fmla="*/ 583 h 586"/>
              <a:gd name="T74" fmla="*/ 674 w 681"/>
              <a:gd name="T75" fmla="*/ 586 h 586"/>
              <a:gd name="T76" fmla="*/ 679 w 681"/>
              <a:gd name="T77" fmla="*/ 584 h 586"/>
              <a:gd name="T78" fmla="*/ 681 w 681"/>
              <a:gd name="T79" fmla="*/ 577 h 586"/>
              <a:gd name="T80" fmla="*/ 681 w 681"/>
              <a:gd name="T81" fmla="*/ 13 h 586"/>
              <a:gd name="T82" fmla="*/ 680 w 681"/>
              <a:gd name="T83" fmla="*/ 5 h 586"/>
              <a:gd name="T84" fmla="*/ 677 w 681"/>
              <a:gd name="T85" fmla="*/ 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1" h="586">
                <a:moveTo>
                  <a:pt x="677" y="1"/>
                </a:moveTo>
                <a:lnTo>
                  <a:pt x="674" y="0"/>
                </a:lnTo>
                <a:lnTo>
                  <a:pt x="672" y="1"/>
                </a:lnTo>
                <a:lnTo>
                  <a:pt x="669" y="3"/>
                </a:lnTo>
                <a:lnTo>
                  <a:pt x="665" y="5"/>
                </a:lnTo>
                <a:lnTo>
                  <a:pt x="394" y="276"/>
                </a:lnTo>
                <a:lnTo>
                  <a:pt x="392" y="279"/>
                </a:lnTo>
                <a:lnTo>
                  <a:pt x="390" y="283"/>
                </a:lnTo>
                <a:lnTo>
                  <a:pt x="390" y="13"/>
                </a:lnTo>
                <a:lnTo>
                  <a:pt x="390" y="8"/>
                </a:lnTo>
                <a:lnTo>
                  <a:pt x="389" y="5"/>
                </a:lnTo>
                <a:lnTo>
                  <a:pt x="387" y="2"/>
                </a:lnTo>
                <a:lnTo>
                  <a:pt x="384" y="1"/>
                </a:ln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3" y="5"/>
                </a:lnTo>
                <a:lnTo>
                  <a:pt x="103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4"/>
                </a:lnTo>
                <a:lnTo>
                  <a:pt x="97" y="20"/>
                </a:lnTo>
                <a:lnTo>
                  <a:pt x="96" y="16"/>
                </a:lnTo>
                <a:lnTo>
                  <a:pt x="93" y="12"/>
                </a:lnTo>
                <a:lnTo>
                  <a:pt x="91" y="8"/>
                </a:lnTo>
                <a:lnTo>
                  <a:pt x="86" y="5"/>
                </a:lnTo>
                <a:lnTo>
                  <a:pt x="82" y="3"/>
                </a:lnTo>
                <a:lnTo>
                  <a:pt x="78" y="1"/>
                </a:lnTo>
                <a:lnTo>
                  <a:pt x="73" y="1"/>
                </a:lnTo>
                <a:lnTo>
                  <a:pt x="25" y="1"/>
                </a:lnTo>
                <a:lnTo>
                  <a:pt x="19" y="1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560"/>
                </a:lnTo>
                <a:lnTo>
                  <a:pt x="0" y="565"/>
                </a:lnTo>
                <a:lnTo>
                  <a:pt x="2" y="570"/>
                </a:lnTo>
                <a:lnTo>
                  <a:pt x="4" y="574"/>
                </a:lnTo>
                <a:lnTo>
                  <a:pt x="8" y="577"/>
                </a:lnTo>
                <a:lnTo>
                  <a:pt x="11" y="581"/>
                </a:lnTo>
                <a:lnTo>
                  <a:pt x="15" y="583"/>
                </a:lnTo>
                <a:lnTo>
                  <a:pt x="19" y="585"/>
                </a:lnTo>
                <a:lnTo>
                  <a:pt x="25" y="585"/>
                </a:lnTo>
                <a:lnTo>
                  <a:pt x="73" y="585"/>
                </a:lnTo>
                <a:lnTo>
                  <a:pt x="78" y="585"/>
                </a:lnTo>
                <a:lnTo>
                  <a:pt x="82" y="583"/>
                </a:lnTo>
                <a:lnTo>
                  <a:pt x="86" y="581"/>
                </a:lnTo>
                <a:lnTo>
                  <a:pt x="91" y="577"/>
                </a:lnTo>
                <a:lnTo>
                  <a:pt x="93" y="574"/>
                </a:lnTo>
                <a:lnTo>
                  <a:pt x="96" y="570"/>
                </a:lnTo>
                <a:lnTo>
                  <a:pt x="97" y="565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3" y="310"/>
                </a:lnTo>
                <a:lnTo>
                  <a:pt x="373" y="579"/>
                </a:lnTo>
                <a:lnTo>
                  <a:pt x="376" y="583"/>
                </a:lnTo>
                <a:lnTo>
                  <a:pt x="379" y="585"/>
                </a:lnTo>
                <a:lnTo>
                  <a:pt x="382" y="586"/>
                </a:lnTo>
                <a:lnTo>
                  <a:pt x="384" y="585"/>
                </a:lnTo>
                <a:lnTo>
                  <a:pt x="387" y="584"/>
                </a:lnTo>
                <a:lnTo>
                  <a:pt x="389" y="581"/>
                </a:lnTo>
                <a:lnTo>
                  <a:pt x="390" y="577"/>
                </a:lnTo>
                <a:lnTo>
                  <a:pt x="390" y="573"/>
                </a:lnTo>
                <a:lnTo>
                  <a:pt x="390" y="303"/>
                </a:lnTo>
                <a:lnTo>
                  <a:pt x="392" y="306"/>
                </a:lnTo>
                <a:lnTo>
                  <a:pt x="394" y="310"/>
                </a:lnTo>
                <a:lnTo>
                  <a:pt x="665" y="579"/>
                </a:lnTo>
                <a:lnTo>
                  <a:pt x="669" y="583"/>
                </a:lnTo>
                <a:lnTo>
                  <a:pt x="672" y="585"/>
                </a:lnTo>
                <a:lnTo>
                  <a:pt x="674" y="586"/>
                </a:lnTo>
                <a:lnTo>
                  <a:pt x="677" y="585"/>
                </a:lnTo>
                <a:lnTo>
                  <a:pt x="679" y="584"/>
                </a:lnTo>
                <a:lnTo>
                  <a:pt x="680" y="581"/>
                </a:lnTo>
                <a:lnTo>
                  <a:pt x="681" y="577"/>
                </a:lnTo>
                <a:lnTo>
                  <a:pt x="681" y="573"/>
                </a:lnTo>
                <a:lnTo>
                  <a:pt x="681" y="13"/>
                </a:lnTo>
                <a:lnTo>
                  <a:pt x="681" y="8"/>
                </a:lnTo>
                <a:lnTo>
                  <a:pt x="680" y="5"/>
                </a:lnTo>
                <a:lnTo>
                  <a:pt x="679" y="2"/>
                </a:lnTo>
                <a:lnTo>
                  <a:pt x="677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2" name="Freeform 53">
            <a:extLst>
              <a:ext uri="{FF2B5EF4-FFF2-40B4-BE49-F238E27FC236}">
                <a16:creationId xmlns:a16="http://schemas.microsoft.com/office/drawing/2014/main" id="{BD909C45-27CC-972F-E9E6-0DFDBFD8D2F7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4344437"/>
            <a:ext cx="315908" cy="315908"/>
          </a:xfrm>
          <a:custGeom>
            <a:avLst/>
            <a:gdLst>
              <a:gd name="T0" fmla="*/ 512 w 584"/>
              <a:gd name="T1" fmla="*/ 99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8 w 584"/>
              <a:gd name="T15" fmla="*/ 128 h 584"/>
              <a:gd name="T16" fmla="*/ 15 w 584"/>
              <a:gd name="T17" fmla="*/ 197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8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4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455 w 584"/>
              <a:gd name="T49" fmla="*/ 419 h 584"/>
              <a:gd name="T50" fmla="*/ 418 w 584"/>
              <a:gd name="T51" fmla="*/ 455 h 584"/>
              <a:gd name="T52" fmla="*/ 371 w 584"/>
              <a:gd name="T53" fmla="*/ 483 h 584"/>
              <a:gd name="T54" fmla="*/ 319 w 584"/>
              <a:gd name="T55" fmla="*/ 497 h 584"/>
              <a:gd name="T56" fmla="*/ 264 w 584"/>
              <a:gd name="T57" fmla="*/ 497 h 584"/>
              <a:gd name="T58" fmla="*/ 212 w 584"/>
              <a:gd name="T59" fmla="*/ 483 h 584"/>
              <a:gd name="T60" fmla="*/ 165 w 584"/>
              <a:gd name="T61" fmla="*/ 455 h 584"/>
              <a:gd name="T62" fmla="*/ 127 w 584"/>
              <a:gd name="T63" fmla="*/ 419 h 584"/>
              <a:gd name="T64" fmla="*/ 100 w 584"/>
              <a:gd name="T65" fmla="*/ 371 h 584"/>
              <a:gd name="T66" fmla="*/ 86 w 584"/>
              <a:gd name="T67" fmla="*/ 319 h 584"/>
              <a:gd name="T68" fmla="*/ 86 w 584"/>
              <a:gd name="T69" fmla="*/ 264 h 584"/>
              <a:gd name="T70" fmla="*/ 100 w 584"/>
              <a:gd name="T71" fmla="*/ 212 h 584"/>
              <a:gd name="T72" fmla="*/ 127 w 584"/>
              <a:gd name="T73" fmla="*/ 165 h 584"/>
              <a:gd name="T74" fmla="*/ 165 w 584"/>
              <a:gd name="T75" fmla="*/ 128 h 584"/>
              <a:gd name="T76" fmla="*/ 212 w 584"/>
              <a:gd name="T77" fmla="*/ 100 h 584"/>
              <a:gd name="T78" fmla="*/ 264 w 584"/>
              <a:gd name="T79" fmla="*/ 86 h 584"/>
              <a:gd name="T80" fmla="*/ 319 w 584"/>
              <a:gd name="T81" fmla="*/ 86 h 584"/>
              <a:gd name="T82" fmla="*/ 371 w 584"/>
              <a:gd name="T83" fmla="*/ 100 h 584"/>
              <a:gd name="T84" fmla="*/ 418 w 584"/>
              <a:gd name="T85" fmla="*/ 128 h 584"/>
              <a:gd name="T86" fmla="*/ 455 w 584"/>
              <a:gd name="T87" fmla="*/ 165 h 584"/>
              <a:gd name="T88" fmla="*/ 482 w 584"/>
              <a:gd name="T89" fmla="*/ 212 h 584"/>
              <a:gd name="T90" fmla="*/ 496 w 584"/>
              <a:gd name="T91" fmla="*/ 264 h 584"/>
              <a:gd name="T92" fmla="*/ 496 w 584"/>
              <a:gd name="T93" fmla="*/ 319 h 584"/>
              <a:gd name="T94" fmla="*/ 482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8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1"/>
                </a:lnTo>
                <a:lnTo>
                  <a:pt x="386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9"/>
                </a:lnTo>
                <a:lnTo>
                  <a:pt x="197" y="15"/>
                </a:lnTo>
                <a:lnTo>
                  <a:pt x="179" y="21"/>
                </a:lnTo>
                <a:lnTo>
                  <a:pt x="162" y="30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8" y="128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2"/>
                </a:lnTo>
                <a:lnTo>
                  <a:pt x="0" y="272"/>
                </a:lnTo>
                <a:lnTo>
                  <a:pt x="0" y="291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1" y="404"/>
                </a:lnTo>
                <a:lnTo>
                  <a:pt x="29" y="422"/>
                </a:lnTo>
                <a:lnTo>
                  <a:pt x="39" y="438"/>
                </a:lnTo>
                <a:lnTo>
                  <a:pt x="48" y="454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2"/>
                </a:lnTo>
                <a:lnTo>
                  <a:pt x="197" y="569"/>
                </a:lnTo>
                <a:lnTo>
                  <a:pt x="215" y="574"/>
                </a:lnTo>
                <a:lnTo>
                  <a:pt x="234" y="578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6" y="569"/>
                </a:lnTo>
                <a:lnTo>
                  <a:pt x="404" y="562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4" y="454"/>
                </a:lnTo>
                <a:lnTo>
                  <a:pt x="544" y="438"/>
                </a:lnTo>
                <a:lnTo>
                  <a:pt x="554" y="422"/>
                </a:lnTo>
                <a:lnTo>
                  <a:pt x="561" y="404"/>
                </a:lnTo>
                <a:lnTo>
                  <a:pt x="569" y="386"/>
                </a:lnTo>
                <a:lnTo>
                  <a:pt x="574" y="368"/>
                </a:lnTo>
                <a:lnTo>
                  <a:pt x="579" y="350"/>
                </a:lnTo>
                <a:lnTo>
                  <a:pt x="582" y="331"/>
                </a:lnTo>
                <a:lnTo>
                  <a:pt x="583" y="312"/>
                </a:lnTo>
                <a:lnTo>
                  <a:pt x="584" y="291"/>
                </a:lnTo>
                <a:lnTo>
                  <a:pt x="583" y="272"/>
                </a:lnTo>
                <a:lnTo>
                  <a:pt x="582" y="252"/>
                </a:lnTo>
                <a:lnTo>
                  <a:pt x="579" y="234"/>
                </a:lnTo>
                <a:lnTo>
                  <a:pt x="574" y="216"/>
                </a:lnTo>
                <a:lnTo>
                  <a:pt x="569" y="197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471" y="396"/>
                </a:moveTo>
                <a:lnTo>
                  <a:pt x="463" y="407"/>
                </a:lnTo>
                <a:lnTo>
                  <a:pt x="455" y="419"/>
                </a:lnTo>
                <a:lnTo>
                  <a:pt x="447" y="428"/>
                </a:lnTo>
                <a:lnTo>
                  <a:pt x="438" y="438"/>
                </a:lnTo>
                <a:lnTo>
                  <a:pt x="428" y="448"/>
                </a:lnTo>
                <a:lnTo>
                  <a:pt x="418" y="455"/>
                </a:lnTo>
                <a:lnTo>
                  <a:pt x="407" y="464"/>
                </a:lnTo>
                <a:lnTo>
                  <a:pt x="395" y="470"/>
                </a:lnTo>
                <a:lnTo>
                  <a:pt x="383" y="477"/>
                </a:lnTo>
                <a:lnTo>
                  <a:pt x="371" y="483"/>
                </a:lnTo>
                <a:lnTo>
                  <a:pt x="358" y="488"/>
                </a:lnTo>
                <a:lnTo>
                  <a:pt x="345" y="492"/>
                </a:lnTo>
                <a:lnTo>
                  <a:pt x="332" y="495"/>
                </a:lnTo>
                <a:lnTo>
                  <a:pt x="319" y="497"/>
                </a:lnTo>
                <a:lnTo>
                  <a:pt x="305" y="499"/>
                </a:lnTo>
                <a:lnTo>
                  <a:pt x="291" y="499"/>
                </a:lnTo>
                <a:lnTo>
                  <a:pt x="277" y="499"/>
                </a:lnTo>
                <a:lnTo>
                  <a:pt x="264" y="497"/>
                </a:lnTo>
                <a:lnTo>
                  <a:pt x="250" y="495"/>
                </a:lnTo>
                <a:lnTo>
                  <a:pt x="237" y="492"/>
                </a:lnTo>
                <a:lnTo>
                  <a:pt x="224" y="488"/>
                </a:lnTo>
                <a:lnTo>
                  <a:pt x="212" y="483"/>
                </a:lnTo>
                <a:lnTo>
                  <a:pt x="199" y="477"/>
                </a:lnTo>
                <a:lnTo>
                  <a:pt x="188" y="470"/>
                </a:lnTo>
                <a:lnTo>
                  <a:pt x="176" y="464"/>
                </a:lnTo>
                <a:lnTo>
                  <a:pt x="165" y="455"/>
                </a:lnTo>
                <a:lnTo>
                  <a:pt x="155" y="448"/>
                </a:lnTo>
                <a:lnTo>
                  <a:pt x="145" y="438"/>
                </a:lnTo>
                <a:lnTo>
                  <a:pt x="136" y="428"/>
                </a:lnTo>
                <a:lnTo>
                  <a:pt x="127" y="419"/>
                </a:lnTo>
                <a:lnTo>
                  <a:pt x="120" y="407"/>
                </a:lnTo>
                <a:lnTo>
                  <a:pt x="112" y="396"/>
                </a:lnTo>
                <a:lnTo>
                  <a:pt x="105" y="384"/>
                </a:lnTo>
                <a:lnTo>
                  <a:pt x="100" y="371"/>
                </a:lnTo>
                <a:lnTo>
                  <a:pt x="96" y="358"/>
                </a:lnTo>
                <a:lnTo>
                  <a:pt x="91" y="346"/>
                </a:lnTo>
                <a:lnTo>
                  <a:pt x="88" y="332"/>
                </a:lnTo>
                <a:lnTo>
                  <a:pt x="86" y="319"/>
                </a:lnTo>
                <a:lnTo>
                  <a:pt x="85" y="305"/>
                </a:lnTo>
                <a:lnTo>
                  <a:pt x="85" y="291"/>
                </a:lnTo>
                <a:lnTo>
                  <a:pt x="85" y="278"/>
                </a:lnTo>
                <a:lnTo>
                  <a:pt x="86" y="264"/>
                </a:lnTo>
                <a:lnTo>
                  <a:pt x="88" y="250"/>
                </a:lnTo>
                <a:lnTo>
                  <a:pt x="91" y="237"/>
                </a:lnTo>
                <a:lnTo>
                  <a:pt x="96" y="224"/>
                </a:lnTo>
                <a:lnTo>
                  <a:pt x="100" y="212"/>
                </a:lnTo>
                <a:lnTo>
                  <a:pt x="105" y="199"/>
                </a:lnTo>
                <a:lnTo>
                  <a:pt x="112" y="188"/>
                </a:lnTo>
                <a:lnTo>
                  <a:pt x="120" y="177"/>
                </a:lnTo>
                <a:lnTo>
                  <a:pt x="127" y="165"/>
                </a:lnTo>
                <a:lnTo>
                  <a:pt x="136" y="155"/>
                </a:lnTo>
                <a:lnTo>
                  <a:pt x="145" y="145"/>
                </a:lnTo>
                <a:lnTo>
                  <a:pt x="155" y="136"/>
                </a:lnTo>
                <a:lnTo>
                  <a:pt x="165" y="128"/>
                </a:lnTo>
                <a:lnTo>
                  <a:pt x="176" y="120"/>
                </a:lnTo>
                <a:lnTo>
                  <a:pt x="188" y="113"/>
                </a:lnTo>
                <a:lnTo>
                  <a:pt x="199" y="106"/>
                </a:lnTo>
                <a:lnTo>
                  <a:pt x="212" y="100"/>
                </a:lnTo>
                <a:lnTo>
                  <a:pt x="224" y="96"/>
                </a:lnTo>
                <a:lnTo>
                  <a:pt x="237" y="91"/>
                </a:lnTo>
                <a:lnTo>
                  <a:pt x="250" y="88"/>
                </a:lnTo>
                <a:lnTo>
                  <a:pt x="264" y="86"/>
                </a:lnTo>
                <a:lnTo>
                  <a:pt x="277" y="85"/>
                </a:lnTo>
                <a:lnTo>
                  <a:pt x="291" y="85"/>
                </a:lnTo>
                <a:lnTo>
                  <a:pt x="305" y="85"/>
                </a:lnTo>
                <a:lnTo>
                  <a:pt x="319" y="86"/>
                </a:lnTo>
                <a:lnTo>
                  <a:pt x="332" y="88"/>
                </a:lnTo>
                <a:lnTo>
                  <a:pt x="345" y="91"/>
                </a:lnTo>
                <a:lnTo>
                  <a:pt x="358" y="96"/>
                </a:lnTo>
                <a:lnTo>
                  <a:pt x="371" y="100"/>
                </a:lnTo>
                <a:lnTo>
                  <a:pt x="383" y="106"/>
                </a:lnTo>
                <a:lnTo>
                  <a:pt x="395" y="113"/>
                </a:lnTo>
                <a:lnTo>
                  <a:pt x="407" y="120"/>
                </a:lnTo>
                <a:lnTo>
                  <a:pt x="418" y="128"/>
                </a:lnTo>
                <a:lnTo>
                  <a:pt x="428" y="136"/>
                </a:lnTo>
                <a:lnTo>
                  <a:pt x="438" y="145"/>
                </a:lnTo>
                <a:lnTo>
                  <a:pt x="447" y="155"/>
                </a:lnTo>
                <a:lnTo>
                  <a:pt x="455" y="165"/>
                </a:lnTo>
                <a:lnTo>
                  <a:pt x="463" y="177"/>
                </a:lnTo>
                <a:lnTo>
                  <a:pt x="471" y="188"/>
                </a:lnTo>
                <a:lnTo>
                  <a:pt x="477" y="199"/>
                </a:lnTo>
                <a:lnTo>
                  <a:pt x="482" y="212"/>
                </a:lnTo>
                <a:lnTo>
                  <a:pt x="488" y="224"/>
                </a:lnTo>
                <a:lnTo>
                  <a:pt x="491" y="237"/>
                </a:lnTo>
                <a:lnTo>
                  <a:pt x="494" y="250"/>
                </a:lnTo>
                <a:lnTo>
                  <a:pt x="496" y="264"/>
                </a:lnTo>
                <a:lnTo>
                  <a:pt x="498" y="278"/>
                </a:lnTo>
                <a:lnTo>
                  <a:pt x="499" y="291"/>
                </a:lnTo>
                <a:lnTo>
                  <a:pt x="498" y="305"/>
                </a:lnTo>
                <a:lnTo>
                  <a:pt x="496" y="319"/>
                </a:lnTo>
                <a:lnTo>
                  <a:pt x="494" y="332"/>
                </a:lnTo>
                <a:lnTo>
                  <a:pt x="491" y="346"/>
                </a:lnTo>
                <a:lnTo>
                  <a:pt x="488" y="358"/>
                </a:lnTo>
                <a:lnTo>
                  <a:pt x="482" y="371"/>
                </a:lnTo>
                <a:lnTo>
                  <a:pt x="477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54">
            <a:extLst>
              <a:ext uri="{FF2B5EF4-FFF2-40B4-BE49-F238E27FC236}">
                <a16:creationId xmlns:a16="http://schemas.microsoft.com/office/drawing/2014/main" id="{D9FEAB89-9AB0-7603-580B-8DB6B87B4BC2}"/>
              </a:ext>
            </a:extLst>
          </p:cNvPr>
          <p:cNvSpPr>
            <a:spLocks/>
          </p:cNvSpPr>
          <p:nvPr/>
        </p:nvSpPr>
        <p:spPr bwMode="auto">
          <a:xfrm>
            <a:off x="2567170" y="4430299"/>
            <a:ext cx="158764" cy="144184"/>
          </a:xfrm>
          <a:custGeom>
            <a:avLst/>
            <a:gdLst>
              <a:gd name="T0" fmla="*/ 168 w 292"/>
              <a:gd name="T1" fmla="*/ 5 h 268"/>
              <a:gd name="T2" fmla="*/ 164 w 292"/>
              <a:gd name="T3" fmla="*/ 1 h 268"/>
              <a:gd name="T4" fmla="*/ 158 w 292"/>
              <a:gd name="T5" fmla="*/ 0 h 268"/>
              <a:gd name="T6" fmla="*/ 154 w 292"/>
              <a:gd name="T7" fmla="*/ 1 h 268"/>
              <a:gd name="T8" fmla="*/ 149 w 292"/>
              <a:gd name="T9" fmla="*/ 5 h 268"/>
              <a:gd name="T10" fmla="*/ 147 w 292"/>
              <a:gd name="T11" fmla="*/ 8 h 268"/>
              <a:gd name="T12" fmla="*/ 146 w 292"/>
              <a:gd name="T13" fmla="*/ 13 h 268"/>
              <a:gd name="T14" fmla="*/ 146 w 292"/>
              <a:gd name="T15" fmla="*/ 86 h 268"/>
              <a:gd name="T16" fmla="*/ 12 w 292"/>
              <a:gd name="T17" fmla="*/ 86 h 268"/>
              <a:gd name="T18" fmla="*/ 8 w 292"/>
              <a:gd name="T19" fmla="*/ 87 h 268"/>
              <a:gd name="T20" fmla="*/ 4 w 292"/>
              <a:gd name="T21" fmla="*/ 90 h 268"/>
              <a:gd name="T22" fmla="*/ 2 w 292"/>
              <a:gd name="T23" fmla="*/ 93 h 268"/>
              <a:gd name="T24" fmla="*/ 0 w 292"/>
              <a:gd name="T25" fmla="*/ 99 h 268"/>
              <a:gd name="T26" fmla="*/ 0 w 292"/>
              <a:gd name="T27" fmla="*/ 171 h 268"/>
              <a:gd name="T28" fmla="*/ 2 w 292"/>
              <a:gd name="T29" fmla="*/ 176 h 268"/>
              <a:gd name="T30" fmla="*/ 4 w 292"/>
              <a:gd name="T31" fmla="*/ 180 h 268"/>
              <a:gd name="T32" fmla="*/ 8 w 292"/>
              <a:gd name="T33" fmla="*/ 183 h 268"/>
              <a:gd name="T34" fmla="*/ 12 w 292"/>
              <a:gd name="T35" fmla="*/ 184 h 268"/>
              <a:gd name="T36" fmla="*/ 146 w 292"/>
              <a:gd name="T37" fmla="*/ 184 h 268"/>
              <a:gd name="T38" fmla="*/ 146 w 292"/>
              <a:gd name="T39" fmla="*/ 256 h 268"/>
              <a:gd name="T40" fmla="*/ 147 w 292"/>
              <a:gd name="T41" fmla="*/ 261 h 268"/>
              <a:gd name="T42" fmla="*/ 151 w 292"/>
              <a:gd name="T43" fmla="*/ 265 h 268"/>
              <a:gd name="T44" fmla="*/ 154 w 292"/>
              <a:gd name="T45" fmla="*/ 268 h 268"/>
              <a:gd name="T46" fmla="*/ 158 w 292"/>
              <a:gd name="T47" fmla="*/ 268 h 268"/>
              <a:gd name="T48" fmla="*/ 164 w 292"/>
              <a:gd name="T49" fmla="*/ 268 h 268"/>
              <a:gd name="T50" fmla="*/ 168 w 292"/>
              <a:gd name="T51" fmla="*/ 265 h 268"/>
              <a:gd name="T52" fmla="*/ 289 w 292"/>
              <a:gd name="T53" fmla="*/ 144 h 268"/>
              <a:gd name="T54" fmla="*/ 292 w 292"/>
              <a:gd name="T55" fmla="*/ 140 h 268"/>
              <a:gd name="T56" fmla="*/ 292 w 292"/>
              <a:gd name="T57" fmla="*/ 134 h 268"/>
              <a:gd name="T58" fmla="*/ 292 w 292"/>
              <a:gd name="T59" fmla="*/ 130 h 268"/>
              <a:gd name="T60" fmla="*/ 289 w 292"/>
              <a:gd name="T61" fmla="*/ 126 h 268"/>
              <a:gd name="T62" fmla="*/ 168 w 292"/>
              <a:gd name="T63" fmla="*/ 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168" y="5"/>
                </a:moveTo>
                <a:lnTo>
                  <a:pt x="164" y="1"/>
                </a:lnTo>
                <a:lnTo>
                  <a:pt x="158" y="0"/>
                </a:lnTo>
                <a:lnTo>
                  <a:pt x="154" y="1"/>
                </a:lnTo>
                <a:lnTo>
                  <a:pt x="149" y="5"/>
                </a:lnTo>
                <a:lnTo>
                  <a:pt x="147" y="8"/>
                </a:lnTo>
                <a:lnTo>
                  <a:pt x="146" y="13"/>
                </a:lnTo>
                <a:lnTo>
                  <a:pt x="146" y="86"/>
                </a:lnTo>
                <a:lnTo>
                  <a:pt x="12" y="86"/>
                </a:lnTo>
                <a:lnTo>
                  <a:pt x="8" y="87"/>
                </a:lnTo>
                <a:lnTo>
                  <a:pt x="4" y="90"/>
                </a:lnTo>
                <a:lnTo>
                  <a:pt x="2" y="93"/>
                </a:lnTo>
                <a:lnTo>
                  <a:pt x="0" y="99"/>
                </a:lnTo>
                <a:lnTo>
                  <a:pt x="0" y="171"/>
                </a:lnTo>
                <a:lnTo>
                  <a:pt x="2" y="176"/>
                </a:lnTo>
                <a:lnTo>
                  <a:pt x="4" y="180"/>
                </a:lnTo>
                <a:lnTo>
                  <a:pt x="8" y="183"/>
                </a:lnTo>
                <a:lnTo>
                  <a:pt x="12" y="184"/>
                </a:lnTo>
                <a:lnTo>
                  <a:pt x="146" y="184"/>
                </a:lnTo>
                <a:lnTo>
                  <a:pt x="146" y="256"/>
                </a:lnTo>
                <a:lnTo>
                  <a:pt x="147" y="261"/>
                </a:lnTo>
                <a:lnTo>
                  <a:pt x="151" y="265"/>
                </a:lnTo>
                <a:lnTo>
                  <a:pt x="154" y="268"/>
                </a:lnTo>
                <a:lnTo>
                  <a:pt x="158" y="268"/>
                </a:lnTo>
                <a:lnTo>
                  <a:pt x="164" y="268"/>
                </a:lnTo>
                <a:lnTo>
                  <a:pt x="168" y="265"/>
                </a:lnTo>
                <a:lnTo>
                  <a:pt x="289" y="144"/>
                </a:lnTo>
                <a:lnTo>
                  <a:pt x="292" y="140"/>
                </a:lnTo>
                <a:lnTo>
                  <a:pt x="292" y="134"/>
                </a:lnTo>
                <a:lnTo>
                  <a:pt x="292" y="130"/>
                </a:lnTo>
                <a:lnTo>
                  <a:pt x="289" y="126"/>
                </a:lnTo>
                <a:lnTo>
                  <a:pt x="168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56">
            <a:extLst>
              <a:ext uri="{FF2B5EF4-FFF2-40B4-BE49-F238E27FC236}">
                <a16:creationId xmlns:a16="http://schemas.microsoft.com/office/drawing/2014/main" id="{BA4F158B-9571-34D2-2917-8A60873D250B}"/>
              </a:ext>
            </a:extLst>
          </p:cNvPr>
          <p:cNvSpPr>
            <a:spLocks/>
          </p:cNvSpPr>
          <p:nvPr/>
        </p:nvSpPr>
        <p:spPr bwMode="auto">
          <a:xfrm>
            <a:off x="4041405" y="2252969"/>
            <a:ext cx="158764" cy="289987"/>
          </a:xfrm>
          <a:custGeom>
            <a:avLst/>
            <a:gdLst>
              <a:gd name="T0" fmla="*/ 73 w 292"/>
              <a:gd name="T1" fmla="*/ 0 h 535"/>
              <a:gd name="T2" fmla="*/ 58 w 292"/>
              <a:gd name="T3" fmla="*/ 2 h 535"/>
              <a:gd name="T4" fmla="*/ 45 w 292"/>
              <a:gd name="T5" fmla="*/ 5 h 535"/>
              <a:gd name="T6" fmla="*/ 32 w 292"/>
              <a:gd name="T7" fmla="*/ 11 h 535"/>
              <a:gd name="T8" fmla="*/ 21 w 292"/>
              <a:gd name="T9" fmla="*/ 21 h 535"/>
              <a:gd name="T10" fmla="*/ 11 w 292"/>
              <a:gd name="T11" fmla="*/ 32 h 535"/>
              <a:gd name="T12" fmla="*/ 5 w 292"/>
              <a:gd name="T13" fmla="*/ 45 h 535"/>
              <a:gd name="T14" fmla="*/ 2 w 292"/>
              <a:gd name="T15" fmla="*/ 58 h 535"/>
              <a:gd name="T16" fmla="*/ 0 w 292"/>
              <a:gd name="T17" fmla="*/ 73 h 535"/>
              <a:gd name="T18" fmla="*/ 1 w 292"/>
              <a:gd name="T19" fmla="*/ 226 h 535"/>
              <a:gd name="T20" fmla="*/ 3 w 292"/>
              <a:gd name="T21" fmla="*/ 240 h 535"/>
              <a:gd name="T22" fmla="*/ 8 w 292"/>
              <a:gd name="T23" fmla="*/ 253 h 535"/>
              <a:gd name="T24" fmla="*/ 16 w 292"/>
              <a:gd name="T25" fmla="*/ 265 h 535"/>
              <a:gd name="T26" fmla="*/ 27 w 292"/>
              <a:gd name="T27" fmla="*/ 276 h 535"/>
              <a:gd name="T28" fmla="*/ 38 w 292"/>
              <a:gd name="T29" fmla="*/ 284 h 535"/>
              <a:gd name="T30" fmla="*/ 51 w 292"/>
              <a:gd name="T31" fmla="*/ 289 h 535"/>
              <a:gd name="T32" fmla="*/ 65 w 292"/>
              <a:gd name="T33" fmla="*/ 292 h 535"/>
              <a:gd name="T34" fmla="*/ 158 w 292"/>
              <a:gd name="T35" fmla="*/ 292 h 535"/>
              <a:gd name="T36" fmla="*/ 172 w 292"/>
              <a:gd name="T37" fmla="*/ 294 h 535"/>
              <a:gd name="T38" fmla="*/ 184 w 292"/>
              <a:gd name="T39" fmla="*/ 303 h 535"/>
              <a:gd name="T40" fmla="*/ 192 w 292"/>
              <a:gd name="T41" fmla="*/ 315 h 535"/>
              <a:gd name="T42" fmla="*/ 195 w 292"/>
              <a:gd name="T43" fmla="*/ 329 h 535"/>
              <a:gd name="T44" fmla="*/ 194 w 292"/>
              <a:gd name="T45" fmla="*/ 351 h 535"/>
              <a:gd name="T46" fmla="*/ 191 w 292"/>
              <a:gd name="T47" fmla="*/ 370 h 535"/>
              <a:gd name="T48" fmla="*/ 183 w 292"/>
              <a:gd name="T49" fmla="*/ 386 h 535"/>
              <a:gd name="T50" fmla="*/ 172 w 292"/>
              <a:gd name="T51" fmla="*/ 402 h 535"/>
              <a:gd name="T52" fmla="*/ 158 w 292"/>
              <a:gd name="T53" fmla="*/ 416 h 535"/>
              <a:gd name="T54" fmla="*/ 143 w 292"/>
              <a:gd name="T55" fmla="*/ 427 h 535"/>
              <a:gd name="T56" fmla="*/ 126 w 292"/>
              <a:gd name="T57" fmla="*/ 435 h 535"/>
              <a:gd name="T58" fmla="*/ 108 w 292"/>
              <a:gd name="T59" fmla="*/ 438 h 535"/>
              <a:gd name="T60" fmla="*/ 73 w 292"/>
              <a:gd name="T61" fmla="*/ 438 h 535"/>
              <a:gd name="T62" fmla="*/ 63 w 292"/>
              <a:gd name="T63" fmla="*/ 440 h 535"/>
              <a:gd name="T64" fmla="*/ 56 w 292"/>
              <a:gd name="T65" fmla="*/ 446 h 535"/>
              <a:gd name="T66" fmla="*/ 50 w 292"/>
              <a:gd name="T67" fmla="*/ 453 h 535"/>
              <a:gd name="T68" fmla="*/ 48 w 292"/>
              <a:gd name="T69" fmla="*/ 463 h 535"/>
              <a:gd name="T70" fmla="*/ 49 w 292"/>
              <a:gd name="T71" fmla="*/ 516 h 535"/>
              <a:gd name="T72" fmla="*/ 53 w 292"/>
              <a:gd name="T73" fmla="*/ 524 h 535"/>
              <a:gd name="T74" fmla="*/ 60 w 292"/>
              <a:gd name="T75" fmla="*/ 532 h 535"/>
              <a:gd name="T76" fmla="*/ 68 w 292"/>
              <a:gd name="T77" fmla="*/ 535 h 535"/>
              <a:gd name="T78" fmla="*/ 97 w 292"/>
              <a:gd name="T79" fmla="*/ 535 h 535"/>
              <a:gd name="T80" fmla="*/ 136 w 292"/>
              <a:gd name="T81" fmla="*/ 532 h 535"/>
              <a:gd name="T82" fmla="*/ 172 w 292"/>
              <a:gd name="T83" fmla="*/ 520 h 535"/>
              <a:gd name="T84" fmla="*/ 206 w 292"/>
              <a:gd name="T85" fmla="*/ 502 h 535"/>
              <a:gd name="T86" fmla="*/ 235 w 292"/>
              <a:gd name="T87" fmla="*/ 479 h 535"/>
              <a:gd name="T88" fmla="*/ 259 w 292"/>
              <a:gd name="T89" fmla="*/ 450 h 535"/>
              <a:gd name="T90" fmla="*/ 277 w 292"/>
              <a:gd name="T91" fmla="*/ 416 h 535"/>
              <a:gd name="T92" fmla="*/ 288 w 292"/>
              <a:gd name="T93" fmla="*/ 380 h 535"/>
              <a:gd name="T94" fmla="*/ 292 w 292"/>
              <a:gd name="T95" fmla="*/ 341 h 535"/>
              <a:gd name="T96" fmla="*/ 292 w 292"/>
              <a:gd name="T97" fmla="*/ 65 h 535"/>
              <a:gd name="T98" fmla="*/ 289 w 292"/>
              <a:gd name="T99" fmla="*/ 51 h 535"/>
              <a:gd name="T100" fmla="*/ 284 w 292"/>
              <a:gd name="T101" fmla="*/ 38 h 535"/>
              <a:gd name="T102" fmla="*/ 276 w 292"/>
              <a:gd name="T103" fmla="*/ 27 h 535"/>
              <a:gd name="T104" fmla="*/ 265 w 292"/>
              <a:gd name="T105" fmla="*/ 16 h 535"/>
              <a:gd name="T106" fmla="*/ 253 w 292"/>
              <a:gd name="T107" fmla="*/ 8 h 535"/>
              <a:gd name="T108" fmla="*/ 240 w 292"/>
              <a:gd name="T109" fmla="*/ 3 h 535"/>
              <a:gd name="T110" fmla="*/ 226 w 292"/>
              <a:gd name="T111" fmla="*/ 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19" y="0"/>
                </a:moveTo>
                <a:lnTo>
                  <a:pt x="73" y="0"/>
                </a:ln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5" y="5"/>
                </a:lnTo>
                <a:lnTo>
                  <a:pt x="38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1" y="32"/>
                </a:lnTo>
                <a:lnTo>
                  <a:pt x="8" y="38"/>
                </a:lnTo>
                <a:lnTo>
                  <a:pt x="5" y="45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3"/>
                </a:lnTo>
                <a:lnTo>
                  <a:pt x="0" y="219"/>
                </a:lnTo>
                <a:lnTo>
                  <a:pt x="1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8" y="253"/>
                </a:lnTo>
                <a:lnTo>
                  <a:pt x="11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8" y="284"/>
                </a:lnTo>
                <a:lnTo>
                  <a:pt x="45" y="287"/>
                </a:lnTo>
                <a:lnTo>
                  <a:pt x="51" y="289"/>
                </a:lnTo>
                <a:lnTo>
                  <a:pt x="58" y="291"/>
                </a:lnTo>
                <a:lnTo>
                  <a:pt x="65" y="292"/>
                </a:lnTo>
                <a:lnTo>
                  <a:pt x="73" y="292"/>
                </a:lnTo>
                <a:lnTo>
                  <a:pt x="158" y="292"/>
                </a:lnTo>
                <a:lnTo>
                  <a:pt x="166" y="293"/>
                </a:lnTo>
                <a:lnTo>
                  <a:pt x="172" y="294"/>
                </a:lnTo>
                <a:lnTo>
                  <a:pt x="179" y="298"/>
                </a:lnTo>
                <a:lnTo>
                  <a:pt x="184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5" y="329"/>
                </a:lnTo>
                <a:lnTo>
                  <a:pt x="195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9" y="395"/>
                </a:lnTo>
                <a:lnTo>
                  <a:pt x="172" y="402"/>
                </a:lnTo>
                <a:lnTo>
                  <a:pt x="166" y="410"/>
                </a:lnTo>
                <a:lnTo>
                  <a:pt x="158" y="416"/>
                </a:lnTo>
                <a:lnTo>
                  <a:pt x="151" y="422"/>
                </a:lnTo>
                <a:lnTo>
                  <a:pt x="143" y="427"/>
                </a:lnTo>
                <a:lnTo>
                  <a:pt x="135" y="432"/>
                </a:lnTo>
                <a:lnTo>
                  <a:pt x="126" y="435"/>
                </a:lnTo>
                <a:lnTo>
                  <a:pt x="116" y="437"/>
                </a:lnTo>
                <a:lnTo>
                  <a:pt x="108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3" y="440"/>
                </a:lnTo>
                <a:lnTo>
                  <a:pt x="60" y="442"/>
                </a:lnTo>
                <a:lnTo>
                  <a:pt x="56" y="446"/>
                </a:lnTo>
                <a:lnTo>
                  <a:pt x="53" y="449"/>
                </a:lnTo>
                <a:lnTo>
                  <a:pt x="50" y="453"/>
                </a:lnTo>
                <a:lnTo>
                  <a:pt x="49" y="457"/>
                </a:lnTo>
                <a:lnTo>
                  <a:pt x="48" y="463"/>
                </a:lnTo>
                <a:lnTo>
                  <a:pt x="48" y="511"/>
                </a:lnTo>
                <a:lnTo>
                  <a:pt x="49" y="516"/>
                </a:lnTo>
                <a:lnTo>
                  <a:pt x="50" y="520"/>
                </a:lnTo>
                <a:lnTo>
                  <a:pt x="53" y="524"/>
                </a:lnTo>
                <a:lnTo>
                  <a:pt x="56" y="529"/>
                </a:lnTo>
                <a:lnTo>
                  <a:pt x="60" y="532"/>
                </a:lnTo>
                <a:lnTo>
                  <a:pt x="63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5" y="527"/>
                </a:lnTo>
                <a:lnTo>
                  <a:pt x="172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8" y="465"/>
                </a:lnTo>
                <a:lnTo>
                  <a:pt x="259" y="450"/>
                </a:lnTo>
                <a:lnTo>
                  <a:pt x="269" y="434"/>
                </a:lnTo>
                <a:lnTo>
                  <a:pt x="277" y="416"/>
                </a:lnTo>
                <a:lnTo>
                  <a:pt x="284" y="398"/>
                </a:lnTo>
                <a:lnTo>
                  <a:pt x="288" y="380"/>
                </a:lnTo>
                <a:lnTo>
                  <a:pt x="291" y="360"/>
                </a:lnTo>
                <a:lnTo>
                  <a:pt x="292" y="341"/>
                </a:lnTo>
                <a:lnTo>
                  <a:pt x="292" y="73"/>
                </a:lnTo>
                <a:lnTo>
                  <a:pt x="292" y="65"/>
                </a:lnTo>
                <a:lnTo>
                  <a:pt x="291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6" y="27"/>
                </a:lnTo>
                <a:lnTo>
                  <a:pt x="271" y="21"/>
                </a:lnTo>
                <a:lnTo>
                  <a:pt x="265" y="16"/>
                </a:lnTo>
                <a:lnTo>
                  <a:pt x="260" y="11"/>
                </a:lnTo>
                <a:lnTo>
                  <a:pt x="253" y="8"/>
                </a:lnTo>
                <a:lnTo>
                  <a:pt x="247" y="5"/>
                </a:lnTo>
                <a:lnTo>
                  <a:pt x="240" y="3"/>
                </a:lnTo>
                <a:lnTo>
                  <a:pt x="234" y="2"/>
                </a:lnTo>
                <a:lnTo>
                  <a:pt x="226" y="1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6" name="Freeform 57">
            <a:extLst>
              <a:ext uri="{FF2B5EF4-FFF2-40B4-BE49-F238E27FC236}">
                <a16:creationId xmlns:a16="http://schemas.microsoft.com/office/drawing/2014/main" id="{84CCE09F-01F5-895B-8756-7E33C72E70A9}"/>
              </a:ext>
            </a:extLst>
          </p:cNvPr>
          <p:cNvSpPr>
            <a:spLocks/>
          </p:cNvSpPr>
          <p:nvPr/>
        </p:nvSpPr>
        <p:spPr bwMode="auto">
          <a:xfrm>
            <a:off x="4226090" y="2252969"/>
            <a:ext cx="158764" cy="289987"/>
          </a:xfrm>
          <a:custGeom>
            <a:avLst/>
            <a:gdLst>
              <a:gd name="T0" fmla="*/ 266 w 293"/>
              <a:gd name="T1" fmla="*/ 16 h 535"/>
              <a:gd name="T2" fmla="*/ 254 w 293"/>
              <a:gd name="T3" fmla="*/ 8 h 535"/>
              <a:gd name="T4" fmla="*/ 241 w 293"/>
              <a:gd name="T5" fmla="*/ 3 h 535"/>
              <a:gd name="T6" fmla="*/ 227 w 293"/>
              <a:gd name="T7" fmla="*/ 1 h 535"/>
              <a:gd name="T8" fmla="*/ 73 w 293"/>
              <a:gd name="T9" fmla="*/ 0 h 535"/>
              <a:gd name="T10" fmla="*/ 58 w 293"/>
              <a:gd name="T11" fmla="*/ 2 h 535"/>
              <a:gd name="T12" fmla="*/ 45 w 293"/>
              <a:gd name="T13" fmla="*/ 5 h 535"/>
              <a:gd name="T14" fmla="*/ 32 w 293"/>
              <a:gd name="T15" fmla="*/ 11 h 535"/>
              <a:gd name="T16" fmla="*/ 21 w 293"/>
              <a:gd name="T17" fmla="*/ 21 h 535"/>
              <a:gd name="T18" fmla="*/ 12 w 293"/>
              <a:gd name="T19" fmla="*/ 32 h 535"/>
              <a:gd name="T20" fmla="*/ 5 w 293"/>
              <a:gd name="T21" fmla="*/ 45 h 535"/>
              <a:gd name="T22" fmla="*/ 1 w 293"/>
              <a:gd name="T23" fmla="*/ 58 h 535"/>
              <a:gd name="T24" fmla="*/ 0 w 293"/>
              <a:gd name="T25" fmla="*/ 73 h 535"/>
              <a:gd name="T26" fmla="*/ 0 w 293"/>
              <a:gd name="T27" fmla="*/ 226 h 535"/>
              <a:gd name="T28" fmla="*/ 3 w 293"/>
              <a:gd name="T29" fmla="*/ 240 h 535"/>
              <a:gd name="T30" fmla="*/ 9 w 293"/>
              <a:gd name="T31" fmla="*/ 253 h 535"/>
              <a:gd name="T32" fmla="*/ 16 w 293"/>
              <a:gd name="T33" fmla="*/ 265 h 535"/>
              <a:gd name="T34" fmla="*/ 27 w 293"/>
              <a:gd name="T35" fmla="*/ 276 h 535"/>
              <a:gd name="T36" fmla="*/ 39 w 293"/>
              <a:gd name="T37" fmla="*/ 284 h 535"/>
              <a:gd name="T38" fmla="*/ 52 w 293"/>
              <a:gd name="T39" fmla="*/ 289 h 535"/>
              <a:gd name="T40" fmla="*/ 66 w 293"/>
              <a:gd name="T41" fmla="*/ 292 h 535"/>
              <a:gd name="T42" fmla="*/ 159 w 293"/>
              <a:gd name="T43" fmla="*/ 292 h 535"/>
              <a:gd name="T44" fmla="*/ 173 w 293"/>
              <a:gd name="T45" fmla="*/ 294 h 535"/>
              <a:gd name="T46" fmla="*/ 183 w 293"/>
              <a:gd name="T47" fmla="*/ 303 h 535"/>
              <a:gd name="T48" fmla="*/ 192 w 293"/>
              <a:gd name="T49" fmla="*/ 315 h 535"/>
              <a:gd name="T50" fmla="*/ 194 w 293"/>
              <a:gd name="T51" fmla="*/ 329 h 535"/>
              <a:gd name="T52" fmla="*/ 194 w 293"/>
              <a:gd name="T53" fmla="*/ 351 h 535"/>
              <a:gd name="T54" fmla="*/ 191 w 293"/>
              <a:gd name="T55" fmla="*/ 370 h 535"/>
              <a:gd name="T56" fmla="*/ 183 w 293"/>
              <a:gd name="T57" fmla="*/ 386 h 535"/>
              <a:gd name="T58" fmla="*/ 173 w 293"/>
              <a:gd name="T59" fmla="*/ 402 h 535"/>
              <a:gd name="T60" fmla="*/ 159 w 293"/>
              <a:gd name="T61" fmla="*/ 416 h 535"/>
              <a:gd name="T62" fmla="*/ 144 w 293"/>
              <a:gd name="T63" fmla="*/ 427 h 535"/>
              <a:gd name="T64" fmla="*/ 126 w 293"/>
              <a:gd name="T65" fmla="*/ 435 h 535"/>
              <a:gd name="T66" fmla="*/ 107 w 293"/>
              <a:gd name="T67" fmla="*/ 438 h 535"/>
              <a:gd name="T68" fmla="*/ 73 w 293"/>
              <a:gd name="T69" fmla="*/ 438 h 535"/>
              <a:gd name="T70" fmla="*/ 64 w 293"/>
              <a:gd name="T71" fmla="*/ 440 h 535"/>
              <a:gd name="T72" fmla="*/ 56 w 293"/>
              <a:gd name="T73" fmla="*/ 446 h 535"/>
              <a:gd name="T74" fmla="*/ 51 w 293"/>
              <a:gd name="T75" fmla="*/ 453 h 535"/>
              <a:gd name="T76" fmla="*/ 48 w 293"/>
              <a:gd name="T77" fmla="*/ 463 h 535"/>
              <a:gd name="T78" fmla="*/ 48 w 293"/>
              <a:gd name="T79" fmla="*/ 516 h 535"/>
              <a:gd name="T80" fmla="*/ 53 w 293"/>
              <a:gd name="T81" fmla="*/ 524 h 535"/>
              <a:gd name="T82" fmla="*/ 59 w 293"/>
              <a:gd name="T83" fmla="*/ 532 h 535"/>
              <a:gd name="T84" fmla="*/ 68 w 293"/>
              <a:gd name="T85" fmla="*/ 535 h 535"/>
              <a:gd name="T86" fmla="*/ 97 w 293"/>
              <a:gd name="T87" fmla="*/ 535 h 535"/>
              <a:gd name="T88" fmla="*/ 136 w 293"/>
              <a:gd name="T89" fmla="*/ 532 h 535"/>
              <a:gd name="T90" fmla="*/ 173 w 293"/>
              <a:gd name="T91" fmla="*/ 520 h 535"/>
              <a:gd name="T92" fmla="*/ 206 w 293"/>
              <a:gd name="T93" fmla="*/ 502 h 535"/>
              <a:gd name="T94" fmla="*/ 235 w 293"/>
              <a:gd name="T95" fmla="*/ 479 h 535"/>
              <a:gd name="T96" fmla="*/ 258 w 293"/>
              <a:gd name="T97" fmla="*/ 450 h 535"/>
              <a:gd name="T98" fmla="*/ 276 w 293"/>
              <a:gd name="T99" fmla="*/ 416 h 535"/>
              <a:gd name="T100" fmla="*/ 288 w 293"/>
              <a:gd name="T101" fmla="*/ 380 h 535"/>
              <a:gd name="T102" fmla="*/ 293 w 293"/>
              <a:gd name="T103" fmla="*/ 341 h 535"/>
              <a:gd name="T104" fmla="*/ 291 w 293"/>
              <a:gd name="T105" fmla="*/ 65 h 535"/>
              <a:gd name="T106" fmla="*/ 289 w 293"/>
              <a:gd name="T107" fmla="*/ 51 h 535"/>
              <a:gd name="T108" fmla="*/ 284 w 293"/>
              <a:gd name="T109" fmla="*/ 38 h 535"/>
              <a:gd name="T110" fmla="*/ 275 w 293"/>
              <a:gd name="T111" fmla="*/ 2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3" h="535">
                <a:moveTo>
                  <a:pt x="271" y="21"/>
                </a:moveTo>
                <a:lnTo>
                  <a:pt x="266" y="16"/>
                </a:lnTo>
                <a:lnTo>
                  <a:pt x="259" y="11"/>
                </a:lnTo>
                <a:lnTo>
                  <a:pt x="254" y="8"/>
                </a:lnTo>
                <a:lnTo>
                  <a:pt x="247" y="5"/>
                </a:lnTo>
                <a:lnTo>
                  <a:pt x="241" y="3"/>
                </a:lnTo>
                <a:lnTo>
                  <a:pt x="233" y="2"/>
                </a:lnTo>
                <a:lnTo>
                  <a:pt x="227" y="1"/>
                </a:lnTo>
                <a:lnTo>
                  <a:pt x="219" y="0"/>
                </a:lnTo>
                <a:lnTo>
                  <a:pt x="73" y="0"/>
                </a:lnTo>
                <a:lnTo>
                  <a:pt x="66" y="1"/>
                </a:lnTo>
                <a:lnTo>
                  <a:pt x="58" y="2"/>
                </a:lnTo>
                <a:lnTo>
                  <a:pt x="52" y="3"/>
                </a:lnTo>
                <a:lnTo>
                  <a:pt x="45" y="5"/>
                </a:lnTo>
                <a:lnTo>
                  <a:pt x="39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2" y="32"/>
                </a:lnTo>
                <a:lnTo>
                  <a:pt x="9" y="38"/>
                </a:lnTo>
                <a:lnTo>
                  <a:pt x="5" y="45"/>
                </a:lnTo>
                <a:lnTo>
                  <a:pt x="3" y="51"/>
                </a:lnTo>
                <a:lnTo>
                  <a:pt x="1" y="58"/>
                </a:lnTo>
                <a:lnTo>
                  <a:pt x="0" y="65"/>
                </a:lnTo>
                <a:lnTo>
                  <a:pt x="0" y="73"/>
                </a:lnTo>
                <a:lnTo>
                  <a:pt x="0" y="219"/>
                </a:lnTo>
                <a:lnTo>
                  <a:pt x="0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9" y="253"/>
                </a:lnTo>
                <a:lnTo>
                  <a:pt x="12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9" y="284"/>
                </a:lnTo>
                <a:lnTo>
                  <a:pt x="45" y="287"/>
                </a:lnTo>
                <a:lnTo>
                  <a:pt x="52" y="289"/>
                </a:lnTo>
                <a:lnTo>
                  <a:pt x="58" y="291"/>
                </a:lnTo>
                <a:lnTo>
                  <a:pt x="66" y="292"/>
                </a:lnTo>
                <a:lnTo>
                  <a:pt x="73" y="292"/>
                </a:lnTo>
                <a:lnTo>
                  <a:pt x="159" y="292"/>
                </a:lnTo>
                <a:lnTo>
                  <a:pt x="165" y="293"/>
                </a:lnTo>
                <a:lnTo>
                  <a:pt x="173" y="294"/>
                </a:lnTo>
                <a:lnTo>
                  <a:pt x="178" y="298"/>
                </a:lnTo>
                <a:lnTo>
                  <a:pt x="183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4" y="329"/>
                </a:lnTo>
                <a:lnTo>
                  <a:pt x="194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8" y="395"/>
                </a:lnTo>
                <a:lnTo>
                  <a:pt x="173" y="402"/>
                </a:lnTo>
                <a:lnTo>
                  <a:pt x="166" y="410"/>
                </a:lnTo>
                <a:lnTo>
                  <a:pt x="159" y="416"/>
                </a:lnTo>
                <a:lnTo>
                  <a:pt x="151" y="422"/>
                </a:lnTo>
                <a:lnTo>
                  <a:pt x="144" y="427"/>
                </a:lnTo>
                <a:lnTo>
                  <a:pt x="135" y="432"/>
                </a:lnTo>
                <a:lnTo>
                  <a:pt x="126" y="435"/>
                </a:lnTo>
                <a:lnTo>
                  <a:pt x="117" y="437"/>
                </a:lnTo>
                <a:lnTo>
                  <a:pt x="107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4" y="440"/>
                </a:lnTo>
                <a:lnTo>
                  <a:pt x="59" y="442"/>
                </a:lnTo>
                <a:lnTo>
                  <a:pt x="56" y="446"/>
                </a:lnTo>
                <a:lnTo>
                  <a:pt x="53" y="449"/>
                </a:lnTo>
                <a:lnTo>
                  <a:pt x="51" y="453"/>
                </a:lnTo>
                <a:lnTo>
                  <a:pt x="48" y="457"/>
                </a:lnTo>
                <a:lnTo>
                  <a:pt x="48" y="463"/>
                </a:lnTo>
                <a:lnTo>
                  <a:pt x="48" y="511"/>
                </a:lnTo>
                <a:lnTo>
                  <a:pt x="48" y="516"/>
                </a:lnTo>
                <a:lnTo>
                  <a:pt x="51" y="520"/>
                </a:lnTo>
                <a:lnTo>
                  <a:pt x="53" y="524"/>
                </a:lnTo>
                <a:lnTo>
                  <a:pt x="56" y="529"/>
                </a:lnTo>
                <a:lnTo>
                  <a:pt x="59" y="532"/>
                </a:lnTo>
                <a:lnTo>
                  <a:pt x="64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4" y="527"/>
                </a:lnTo>
                <a:lnTo>
                  <a:pt x="173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7" y="465"/>
                </a:lnTo>
                <a:lnTo>
                  <a:pt x="258" y="450"/>
                </a:lnTo>
                <a:lnTo>
                  <a:pt x="268" y="434"/>
                </a:lnTo>
                <a:lnTo>
                  <a:pt x="276" y="416"/>
                </a:lnTo>
                <a:lnTo>
                  <a:pt x="283" y="398"/>
                </a:lnTo>
                <a:lnTo>
                  <a:pt x="288" y="380"/>
                </a:lnTo>
                <a:lnTo>
                  <a:pt x="291" y="360"/>
                </a:lnTo>
                <a:lnTo>
                  <a:pt x="293" y="341"/>
                </a:lnTo>
                <a:lnTo>
                  <a:pt x="293" y="73"/>
                </a:lnTo>
                <a:lnTo>
                  <a:pt x="291" y="65"/>
                </a:lnTo>
                <a:lnTo>
                  <a:pt x="290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5" y="27"/>
                </a:lnTo>
                <a:lnTo>
                  <a:pt x="271" y="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7" name="Freeform 58">
            <a:extLst>
              <a:ext uri="{FF2B5EF4-FFF2-40B4-BE49-F238E27FC236}">
                <a16:creationId xmlns:a16="http://schemas.microsoft.com/office/drawing/2014/main" id="{A2C349AA-8993-8C24-741D-CDD202CB5D49}"/>
              </a:ext>
            </a:extLst>
          </p:cNvPr>
          <p:cNvSpPr>
            <a:spLocks noEditPoints="1"/>
          </p:cNvSpPr>
          <p:nvPr/>
        </p:nvSpPr>
        <p:spPr bwMode="auto">
          <a:xfrm>
            <a:off x="3250827" y="4370359"/>
            <a:ext cx="374229" cy="264067"/>
          </a:xfrm>
          <a:custGeom>
            <a:avLst/>
            <a:gdLst>
              <a:gd name="T0" fmla="*/ 524 w 692"/>
              <a:gd name="T1" fmla="*/ 19 h 487"/>
              <a:gd name="T2" fmla="*/ 514 w 692"/>
              <a:gd name="T3" fmla="*/ 6 h 487"/>
              <a:gd name="T4" fmla="*/ 508 w 692"/>
              <a:gd name="T5" fmla="*/ 1 h 487"/>
              <a:gd name="T6" fmla="*/ 500 w 692"/>
              <a:gd name="T7" fmla="*/ 0 h 487"/>
              <a:gd name="T8" fmla="*/ 376 w 692"/>
              <a:gd name="T9" fmla="*/ 1 h 487"/>
              <a:gd name="T10" fmla="*/ 382 w 692"/>
              <a:gd name="T11" fmla="*/ 8 h 487"/>
              <a:gd name="T12" fmla="*/ 390 w 692"/>
              <a:gd name="T13" fmla="*/ 86 h 487"/>
              <a:gd name="T14" fmla="*/ 387 w 692"/>
              <a:gd name="T15" fmla="*/ 94 h 487"/>
              <a:gd name="T16" fmla="*/ 378 w 692"/>
              <a:gd name="T17" fmla="*/ 97 h 487"/>
              <a:gd name="T18" fmla="*/ 310 w 692"/>
              <a:gd name="T19" fmla="*/ 96 h 487"/>
              <a:gd name="T20" fmla="*/ 305 w 692"/>
              <a:gd name="T21" fmla="*/ 90 h 487"/>
              <a:gd name="T22" fmla="*/ 309 w 692"/>
              <a:gd name="T23" fmla="*/ 12 h 487"/>
              <a:gd name="T24" fmla="*/ 313 w 692"/>
              <a:gd name="T25" fmla="*/ 4 h 487"/>
              <a:gd name="T26" fmla="*/ 322 w 692"/>
              <a:gd name="T27" fmla="*/ 0 h 487"/>
              <a:gd name="T28" fmla="*/ 189 w 692"/>
              <a:gd name="T29" fmla="*/ 0 h 487"/>
              <a:gd name="T30" fmla="*/ 183 w 692"/>
              <a:gd name="T31" fmla="*/ 4 h 487"/>
              <a:gd name="T32" fmla="*/ 173 w 692"/>
              <a:gd name="T33" fmla="*/ 11 h 487"/>
              <a:gd name="T34" fmla="*/ 10 w 692"/>
              <a:gd name="T35" fmla="*/ 415 h 487"/>
              <a:gd name="T36" fmla="*/ 3 w 692"/>
              <a:gd name="T37" fmla="*/ 438 h 487"/>
              <a:gd name="T38" fmla="*/ 0 w 692"/>
              <a:gd name="T39" fmla="*/ 459 h 487"/>
              <a:gd name="T40" fmla="*/ 1 w 692"/>
              <a:gd name="T41" fmla="*/ 471 h 487"/>
              <a:gd name="T42" fmla="*/ 4 w 692"/>
              <a:gd name="T43" fmla="*/ 481 h 487"/>
              <a:gd name="T44" fmla="*/ 10 w 692"/>
              <a:gd name="T45" fmla="*/ 485 h 487"/>
              <a:gd name="T46" fmla="*/ 17 w 692"/>
              <a:gd name="T47" fmla="*/ 487 h 487"/>
              <a:gd name="T48" fmla="*/ 281 w 692"/>
              <a:gd name="T49" fmla="*/ 486 h 487"/>
              <a:gd name="T50" fmla="*/ 274 w 692"/>
              <a:gd name="T51" fmla="*/ 480 h 487"/>
              <a:gd name="T52" fmla="*/ 282 w 692"/>
              <a:gd name="T53" fmla="*/ 377 h 487"/>
              <a:gd name="T54" fmla="*/ 286 w 692"/>
              <a:gd name="T55" fmla="*/ 370 h 487"/>
              <a:gd name="T56" fmla="*/ 295 w 692"/>
              <a:gd name="T57" fmla="*/ 365 h 487"/>
              <a:gd name="T58" fmla="*/ 403 w 692"/>
              <a:gd name="T59" fmla="*/ 366 h 487"/>
              <a:gd name="T60" fmla="*/ 411 w 692"/>
              <a:gd name="T61" fmla="*/ 373 h 487"/>
              <a:gd name="T62" fmla="*/ 419 w 692"/>
              <a:gd name="T63" fmla="*/ 475 h 487"/>
              <a:gd name="T64" fmla="*/ 416 w 692"/>
              <a:gd name="T65" fmla="*/ 484 h 487"/>
              <a:gd name="T66" fmla="*/ 407 w 692"/>
              <a:gd name="T67" fmla="*/ 487 h 487"/>
              <a:gd name="T68" fmla="*/ 679 w 692"/>
              <a:gd name="T69" fmla="*/ 487 h 487"/>
              <a:gd name="T70" fmla="*/ 686 w 692"/>
              <a:gd name="T71" fmla="*/ 483 h 487"/>
              <a:gd name="T72" fmla="*/ 690 w 692"/>
              <a:gd name="T73" fmla="*/ 476 h 487"/>
              <a:gd name="T74" fmla="*/ 692 w 692"/>
              <a:gd name="T75" fmla="*/ 466 h 487"/>
              <a:gd name="T76" fmla="*/ 692 w 692"/>
              <a:gd name="T77" fmla="*/ 449 h 487"/>
              <a:gd name="T78" fmla="*/ 687 w 692"/>
              <a:gd name="T79" fmla="*/ 427 h 487"/>
              <a:gd name="T80" fmla="*/ 404 w 692"/>
              <a:gd name="T81" fmla="*/ 282 h 487"/>
              <a:gd name="T82" fmla="*/ 401 w 692"/>
              <a:gd name="T83" fmla="*/ 290 h 487"/>
              <a:gd name="T84" fmla="*/ 393 w 692"/>
              <a:gd name="T85" fmla="*/ 293 h 487"/>
              <a:gd name="T86" fmla="*/ 296 w 692"/>
              <a:gd name="T87" fmla="*/ 292 h 487"/>
              <a:gd name="T88" fmla="*/ 290 w 692"/>
              <a:gd name="T89" fmla="*/ 286 h 487"/>
              <a:gd name="T90" fmla="*/ 290 w 692"/>
              <a:gd name="T91" fmla="*/ 280 h 487"/>
              <a:gd name="T92" fmla="*/ 299 w 692"/>
              <a:gd name="T93" fmla="*/ 154 h 487"/>
              <a:gd name="T94" fmla="*/ 307 w 692"/>
              <a:gd name="T95" fmla="*/ 147 h 487"/>
              <a:gd name="T96" fmla="*/ 382 w 692"/>
              <a:gd name="T97" fmla="*/ 146 h 487"/>
              <a:gd name="T98" fmla="*/ 391 w 692"/>
              <a:gd name="T99" fmla="*/ 150 h 487"/>
              <a:gd name="T100" fmla="*/ 395 w 692"/>
              <a:gd name="T101" fmla="*/ 159 h 487"/>
              <a:gd name="T102" fmla="*/ 404 w 692"/>
              <a:gd name="T103" fmla="*/ 28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2" h="487">
                <a:moveTo>
                  <a:pt x="683" y="415"/>
                </a:moveTo>
                <a:lnTo>
                  <a:pt x="524" y="19"/>
                </a:lnTo>
                <a:lnTo>
                  <a:pt x="521" y="11"/>
                </a:lnTo>
                <a:lnTo>
                  <a:pt x="514" y="6"/>
                </a:lnTo>
                <a:lnTo>
                  <a:pt x="511" y="4"/>
                </a:lnTo>
                <a:lnTo>
                  <a:pt x="508" y="1"/>
                </a:lnTo>
                <a:lnTo>
                  <a:pt x="503" y="0"/>
                </a:lnTo>
                <a:lnTo>
                  <a:pt x="500" y="0"/>
                </a:lnTo>
                <a:lnTo>
                  <a:pt x="371" y="0"/>
                </a:lnTo>
                <a:lnTo>
                  <a:pt x="376" y="1"/>
                </a:lnTo>
                <a:lnTo>
                  <a:pt x="379" y="4"/>
                </a:lnTo>
                <a:lnTo>
                  <a:pt x="382" y="8"/>
                </a:lnTo>
                <a:lnTo>
                  <a:pt x="384" y="12"/>
                </a:lnTo>
                <a:lnTo>
                  <a:pt x="390" y="86"/>
                </a:lnTo>
                <a:lnTo>
                  <a:pt x="389" y="90"/>
                </a:lnTo>
                <a:lnTo>
                  <a:pt x="387" y="94"/>
                </a:lnTo>
                <a:lnTo>
                  <a:pt x="382" y="96"/>
                </a:lnTo>
                <a:lnTo>
                  <a:pt x="378" y="97"/>
                </a:lnTo>
                <a:lnTo>
                  <a:pt x="315" y="97"/>
                </a:lnTo>
                <a:lnTo>
                  <a:pt x="310" y="96"/>
                </a:lnTo>
                <a:lnTo>
                  <a:pt x="307" y="94"/>
                </a:lnTo>
                <a:lnTo>
                  <a:pt x="305" y="90"/>
                </a:lnTo>
                <a:lnTo>
                  <a:pt x="304" y="86"/>
                </a:lnTo>
                <a:lnTo>
                  <a:pt x="309" y="12"/>
                </a:lnTo>
                <a:lnTo>
                  <a:pt x="310" y="8"/>
                </a:lnTo>
                <a:lnTo>
                  <a:pt x="313" y="4"/>
                </a:lnTo>
                <a:lnTo>
                  <a:pt x="318" y="1"/>
                </a:lnTo>
                <a:lnTo>
                  <a:pt x="322" y="0"/>
                </a:lnTo>
                <a:lnTo>
                  <a:pt x="193" y="0"/>
                </a:lnTo>
                <a:lnTo>
                  <a:pt x="189" y="0"/>
                </a:lnTo>
                <a:lnTo>
                  <a:pt x="186" y="1"/>
                </a:lnTo>
                <a:lnTo>
                  <a:pt x="183" y="4"/>
                </a:lnTo>
                <a:lnTo>
                  <a:pt x="178" y="6"/>
                </a:lnTo>
                <a:lnTo>
                  <a:pt x="173" y="11"/>
                </a:lnTo>
                <a:lnTo>
                  <a:pt x="169" y="19"/>
                </a:lnTo>
                <a:lnTo>
                  <a:pt x="10" y="415"/>
                </a:lnTo>
                <a:lnTo>
                  <a:pt x="6" y="427"/>
                </a:lnTo>
                <a:lnTo>
                  <a:pt x="3" y="438"/>
                </a:lnTo>
                <a:lnTo>
                  <a:pt x="1" y="449"/>
                </a:lnTo>
                <a:lnTo>
                  <a:pt x="0" y="459"/>
                </a:lnTo>
                <a:lnTo>
                  <a:pt x="0" y="466"/>
                </a:lnTo>
                <a:lnTo>
                  <a:pt x="1" y="471"/>
                </a:lnTo>
                <a:lnTo>
                  <a:pt x="3" y="476"/>
                </a:lnTo>
                <a:lnTo>
                  <a:pt x="4" y="481"/>
                </a:lnTo>
                <a:lnTo>
                  <a:pt x="8" y="483"/>
                </a:lnTo>
                <a:lnTo>
                  <a:pt x="10" y="485"/>
                </a:lnTo>
                <a:lnTo>
                  <a:pt x="14" y="487"/>
                </a:lnTo>
                <a:lnTo>
                  <a:pt x="17" y="487"/>
                </a:lnTo>
                <a:lnTo>
                  <a:pt x="285" y="487"/>
                </a:lnTo>
                <a:lnTo>
                  <a:pt x="281" y="486"/>
                </a:lnTo>
                <a:lnTo>
                  <a:pt x="278" y="484"/>
                </a:lnTo>
                <a:lnTo>
                  <a:pt x="274" y="480"/>
                </a:lnTo>
                <a:lnTo>
                  <a:pt x="274" y="475"/>
                </a:lnTo>
                <a:lnTo>
                  <a:pt x="282" y="377"/>
                </a:lnTo>
                <a:lnTo>
                  <a:pt x="283" y="373"/>
                </a:lnTo>
                <a:lnTo>
                  <a:pt x="286" y="370"/>
                </a:lnTo>
                <a:lnTo>
                  <a:pt x="291" y="366"/>
                </a:lnTo>
                <a:lnTo>
                  <a:pt x="295" y="365"/>
                </a:lnTo>
                <a:lnTo>
                  <a:pt x="399" y="365"/>
                </a:lnTo>
                <a:lnTo>
                  <a:pt x="403" y="366"/>
                </a:lnTo>
                <a:lnTo>
                  <a:pt x="407" y="370"/>
                </a:lnTo>
                <a:lnTo>
                  <a:pt x="411" y="373"/>
                </a:lnTo>
                <a:lnTo>
                  <a:pt x="412" y="377"/>
                </a:lnTo>
                <a:lnTo>
                  <a:pt x="419" y="475"/>
                </a:lnTo>
                <a:lnTo>
                  <a:pt x="418" y="480"/>
                </a:lnTo>
                <a:lnTo>
                  <a:pt x="416" y="484"/>
                </a:lnTo>
                <a:lnTo>
                  <a:pt x="412" y="486"/>
                </a:lnTo>
                <a:lnTo>
                  <a:pt x="407" y="487"/>
                </a:lnTo>
                <a:lnTo>
                  <a:pt x="675" y="487"/>
                </a:lnTo>
                <a:lnTo>
                  <a:pt x="679" y="487"/>
                </a:lnTo>
                <a:lnTo>
                  <a:pt x="683" y="485"/>
                </a:lnTo>
                <a:lnTo>
                  <a:pt x="686" y="483"/>
                </a:lnTo>
                <a:lnTo>
                  <a:pt x="688" y="481"/>
                </a:lnTo>
                <a:lnTo>
                  <a:pt x="690" y="476"/>
                </a:lnTo>
                <a:lnTo>
                  <a:pt x="691" y="471"/>
                </a:lnTo>
                <a:lnTo>
                  <a:pt x="692" y="466"/>
                </a:lnTo>
                <a:lnTo>
                  <a:pt x="692" y="459"/>
                </a:lnTo>
                <a:lnTo>
                  <a:pt x="692" y="449"/>
                </a:lnTo>
                <a:lnTo>
                  <a:pt x="690" y="438"/>
                </a:lnTo>
                <a:lnTo>
                  <a:pt x="687" y="427"/>
                </a:lnTo>
                <a:lnTo>
                  <a:pt x="683" y="415"/>
                </a:lnTo>
                <a:close/>
                <a:moveTo>
                  <a:pt x="404" y="282"/>
                </a:moveTo>
                <a:lnTo>
                  <a:pt x="404" y="286"/>
                </a:lnTo>
                <a:lnTo>
                  <a:pt x="401" y="290"/>
                </a:lnTo>
                <a:lnTo>
                  <a:pt x="398" y="292"/>
                </a:lnTo>
                <a:lnTo>
                  <a:pt x="393" y="293"/>
                </a:lnTo>
                <a:lnTo>
                  <a:pt x="300" y="293"/>
                </a:lnTo>
                <a:lnTo>
                  <a:pt x="296" y="292"/>
                </a:lnTo>
                <a:lnTo>
                  <a:pt x="292" y="290"/>
                </a:lnTo>
                <a:lnTo>
                  <a:pt x="290" y="286"/>
                </a:lnTo>
                <a:lnTo>
                  <a:pt x="290" y="282"/>
                </a:lnTo>
                <a:lnTo>
                  <a:pt x="290" y="280"/>
                </a:lnTo>
                <a:lnTo>
                  <a:pt x="298" y="159"/>
                </a:lnTo>
                <a:lnTo>
                  <a:pt x="299" y="154"/>
                </a:lnTo>
                <a:lnTo>
                  <a:pt x="303" y="150"/>
                </a:lnTo>
                <a:lnTo>
                  <a:pt x="307" y="147"/>
                </a:lnTo>
                <a:lnTo>
                  <a:pt x="311" y="146"/>
                </a:lnTo>
                <a:lnTo>
                  <a:pt x="382" y="146"/>
                </a:lnTo>
                <a:lnTo>
                  <a:pt x="387" y="147"/>
                </a:lnTo>
                <a:lnTo>
                  <a:pt x="391" y="150"/>
                </a:lnTo>
                <a:lnTo>
                  <a:pt x="393" y="154"/>
                </a:lnTo>
                <a:lnTo>
                  <a:pt x="395" y="159"/>
                </a:lnTo>
                <a:lnTo>
                  <a:pt x="404" y="280"/>
                </a:lnTo>
                <a:lnTo>
                  <a:pt x="404" y="2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8" name="Freeform 60">
            <a:extLst>
              <a:ext uri="{FF2B5EF4-FFF2-40B4-BE49-F238E27FC236}">
                <a16:creationId xmlns:a16="http://schemas.microsoft.com/office/drawing/2014/main" id="{3CB21784-5BEC-0A0B-A95E-5DB1CBEB24D8}"/>
              </a:ext>
            </a:extLst>
          </p:cNvPr>
          <p:cNvSpPr>
            <a:spLocks/>
          </p:cNvSpPr>
          <p:nvPr/>
        </p:nvSpPr>
        <p:spPr bwMode="auto">
          <a:xfrm>
            <a:off x="4067324" y="4568004"/>
            <a:ext cx="79382" cy="79383"/>
          </a:xfrm>
          <a:custGeom>
            <a:avLst/>
            <a:gdLst>
              <a:gd name="T0" fmla="*/ 66 w 147"/>
              <a:gd name="T1" fmla="*/ 0 h 146"/>
              <a:gd name="T2" fmla="*/ 52 w 147"/>
              <a:gd name="T3" fmla="*/ 4 h 146"/>
              <a:gd name="T4" fmla="*/ 39 w 147"/>
              <a:gd name="T5" fmla="*/ 9 h 146"/>
              <a:gd name="T6" fmla="*/ 27 w 147"/>
              <a:gd name="T7" fmla="*/ 16 h 146"/>
              <a:gd name="T8" fmla="*/ 16 w 147"/>
              <a:gd name="T9" fmla="*/ 27 h 146"/>
              <a:gd name="T10" fmla="*/ 9 w 147"/>
              <a:gd name="T11" fmla="*/ 39 h 146"/>
              <a:gd name="T12" fmla="*/ 3 w 147"/>
              <a:gd name="T13" fmla="*/ 52 h 146"/>
              <a:gd name="T14" fmla="*/ 1 w 147"/>
              <a:gd name="T15" fmla="*/ 66 h 146"/>
              <a:gd name="T16" fmla="*/ 1 w 147"/>
              <a:gd name="T17" fmla="*/ 81 h 146"/>
              <a:gd name="T18" fmla="*/ 3 w 147"/>
              <a:gd name="T19" fmla="*/ 95 h 146"/>
              <a:gd name="T20" fmla="*/ 9 w 147"/>
              <a:gd name="T21" fmla="*/ 108 h 146"/>
              <a:gd name="T22" fmla="*/ 16 w 147"/>
              <a:gd name="T23" fmla="*/ 120 h 146"/>
              <a:gd name="T24" fmla="*/ 27 w 147"/>
              <a:gd name="T25" fmla="*/ 130 h 146"/>
              <a:gd name="T26" fmla="*/ 39 w 147"/>
              <a:gd name="T27" fmla="*/ 138 h 146"/>
              <a:gd name="T28" fmla="*/ 52 w 147"/>
              <a:gd name="T29" fmla="*/ 144 h 146"/>
              <a:gd name="T30" fmla="*/ 66 w 147"/>
              <a:gd name="T31" fmla="*/ 146 h 146"/>
              <a:gd name="T32" fmla="*/ 81 w 147"/>
              <a:gd name="T33" fmla="*/ 146 h 146"/>
              <a:gd name="T34" fmla="*/ 95 w 147"/>
              <a:gd name="T35" fmla="*/ 144 h 146"/>
              <a:gd name="T36" fmla="*/ 108 w 147"/>
              <a:gd name="T37" fmla="*/ 138 h 146"/>
              <a:gd name="T38" fmla="*/ 120 w 147"/>
              <a:gd name="T39" fmla="*/ 130 h 146"/>
              <a:gd name="T40" fmla="*/ 131 w 147"/>
              <a:gd name="T41" fmla="*/ 120 h 146"/>
              <a:gd name="T42" fmla="*/ 138 w 147"/>
              <a:gd name="T43" fmla="*/ 108 h 146"/>
              <a:gd name="T44" fmla="*/ 144 w 147"/>
              <a:gd name="T45" fmla="*/ 95 h 146"/>
              <a:gd name="T46" fmla="*/ 146 w 147"/>
              <a:gd name="T47" fmla="*/ 81 h 146"/>
              <a:gd name="T48" fmla="*/ 146 w 147"/>
              <a:gd name="T49" fmla="*/ 66 h 146"/>
              <a:gd name="T50" fmla="*/ 144 w 147"/>
              <a:gd name="T51" fmla="*/ 52 h 146"/>
              <a:gd name="T52" fmla="*/ 138 w 147"/>
              <a:gd name="T53" fmla="*/ 39 h 146"/>
              <a:gd name="T54" fmla="*/ 131 w 147"/>
              <a:gd name="T55" fmla="*/ 27 h 146"/>
              <a:gd name="T56" fmla="*/ 120 w 147"/>
              <a:gd name="T57" fmla="*/ 16 h 146"/>
              <a:gd name="T58" fmla="*/ 108 w 147"/>
              <a:gd name="T59" fmla="*/ 9 h 146"/>
              <a:gd name="T60" fmla="*/ 95 w 147"/>
              <a:gd name="T61" fmla="*/ 4 h 146"/>
              <a:gd name="T62" fmla="*/ 81 w 147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6">
                <a:moveTo>
                  <a:pt x="74" y="0"/>
                </a:moveTo>
                <a:lnTo>
                  <a:pt x="66" y="0"/>
                </a:lnTo>
                <a:lnTo>
                  <a:pt x="59" y="1"/>
                </a:lnTo>
                <a:lnTo>
                  <a:pt x="52" y="4"/>
                </a:lnTo>
                <a:lnTo>
                  <a:pt x="46" y="6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3"/>
                </a:lnTo>
                <a:lnTo>
                  <a:pt x="9" y="39"/>
                </a:lnTo>
                <a:lnTo>
                  <a:pt x="6" y="46"/>
                </a:lnTo>
                <a:lnTo>
                  <a:pt x="3" y="52"/>
                </a:lnTo>
                <a:lnTo>
                  <a:pt x="2" y="59"/>
                </a:lnTo>
                <a:lnTo>
                  <a:pt x="1" y="66"/>
                </a:lnTo>
                <a:lnTo>
                  <a:pt x="0" y="74"/>
                </a:lnTo>
                <a:lnTo>
                  <a:pt x="1" y="81"/>
                </a:lnTo>
                <a:lnTo>
                  <a:pt x="2" y="88"/>
                </a:lnTo>
                <a:lnTo>
                  <a:pt x="3" y="95"/>
                </a:lnTo>
                <a:lnTo>
                  <a:pt x="6" y="102"/>
                </a:lnTo>
                <a:lnTo>
                  <a:pt x="9" y="108"/>
                </a:lnTo>
                <a:lnTo>
                  <a:pt x="12" y="114"/>
                </a:lnTo>
                <a:lnTo>
                  <a:pt x="16" y="120"/>
                </a:lnTo>
                <a:lnTo>
                  <a:pt x="22" y="126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6" y="142"/>
                </a:lnTo>
                <a:lnTo>
                  <a:pt x="52" y="144"/>
                </a:lnTo>
                <a:lnTo>
                  <a:pt x="59" y="145"/>
                </a:lnTo>
                <a:lnTo>
                  <a:pt x="66" y="146"/>
                </a:lnTo>
                <a:lnTo>
                  <a:pt x="74" y="146"/>
                </a:lnTo>
                <a:lnTo>
                  <a:pt x="81" y="146"/>
                </a:lnTo>
                <a:lnTo>
                  <a:pt x="89" y="145"/>
                </a:lnTo>
                <a:lnTo>
                  <a:pt x="95" y="144"/>
                </a:lnTo>
                <a:lnTo>
                  <a:pt x="102" y="142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6"/>
                </a:lnTo>
                <a:lnTo>
                  <a:pt x="131" y="120"/>
                </a:lnTo>
                <a:lnTo>
                  <a:pt x="135" y="114"/>
                </a:lnTo>
                <a:lnTo>
                  <a:pt x="138" y="108"/>
                </a:lnTo>
                <a:lnTo>
                  <a:pt x="142" y="102"/>
                </a:lnTo>
                <a:lnTo>
                  <a:pt x="144" y="95"/>
                </a:lnTo>
                <a:lnTo>
                  <a:pt x="145" y="88"/>
                </a:lnTo>
                <a:lnTo>
                  <a:pt x="146" y="81"/>
                </a:lnTo>
                <a:lnTo>
                  <a:pt x="147" y="74"/>
                </a:lnTo>
                <a:lnTo>
                  <a:pt x="146" y="66"/>
                </a:lnTo>
                <a:lnTo>
                  <a:pt x="145" y="59"/>
                </a:lnTo>
                <a:lnTo>
                  <a:pt x="144" y="52"/>
                </a:lnTo>
                <a:lnTo>
                  <a:pt x="142" y="46"/>
                </a:lnTo>
                <a:lnTo>
                  <a:pt x="138" y="39"/>
                </a:lnTo>
                <a:lnTo>
                  <a:pt x="135" y="33"/>
                </a:lnTo>
                <a:lnTo>
                  <a:pt x="131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6"/>
                </a:lnTo>
                <a:lnTo>
                  <a:pt x="95" y="4"/>
                </a:lnTo>
                <a:lnTo>
                  <a:pt x="89" y="1"/>
                </a:lnTo>
                <a:lnTo>
                  <a:pt x="81" y="0"/>
                </a:lnTo>
                <a:lnTo>
                  <a:pt x="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9" name="Freeform 61">
            <a:extLst>
              <a:ext uri="{FF2B5EF4-FFF2-40B4-BE49-F238E27FC236}">
                <a16:creationId xmlns:a16="http://schemas.microsoft.com/office/drawing/2014/main" id="{59167B6C-4D6B-6813-9AFA-A6B96668C36C}"/>
              </a:ext>
            </a:extLst>
          </p:cNvPr>
          <p:cNvSpPr>
            <a:spLocks/>
          </p:cNvSpPr>
          <p:nvPr/>
        </p:nvSpPr>
        <p:spPr bwMode="auto">
          <a:xfrm>
            <a:off x="4067327" y="4462702"/>
            <a:ext cx="184685" cy="184685"/>
          </a:xfrm>
          <a:custGeom>
            <a:avLst/>
            <a:gdLst>
              <a:gd name="T0" fmla="*/ 231 w 341"/>
              <a:gd name="T1" fmla="*/ 88 h 340"/>
              <a:gd name="T2" fmla="*/ 208 w 341"/>
              <a:gd name="T3" fmla="*/ 69 h 340"/>
              <a:gd name="T4" fmla="*/ 183 w 341"/>
              <a:gd name="T5" fmla="*/ 52 h 340"/>
              <a:gd name="T6" fmla="*/ 157 w 341"/>
              <a:gd name="T7" fmla="*/ 37 h 340"/>
              <a:gd name="T8" fmla="*/ 130 w 341"/>
              <a:gd name="T9" fmla="*/ 25 h 340"/>
              <a:gd name="T10" fmla="*/ 101 w 341"/>
              <a:gd name="T11" fmla="*/ 14 h 340"/>
              <a:gd name="T12" fmla="*/ 71 w 341"/>
              <a:gd name="T13" fmla="*/ 6 h 340"/>
              <a:gd name="T14" fmla="*/ 42 w 341"/>
              <a:gd name="T15" fmla="*/ 1 h 340"/>
              <a:gd name="T16" fmla="*/ 25 w 341"/>
              <a:gd name="T17" fmla="*/ 0 h 340"/>
              <a:gd name="T18" fmla="*/ 16 w 341"/>
              <a:gd name="T19" fmla="*/ 1 h 340"/>
              <a:gd name="T20" fmla="*/ 9 w 341"/>
              <a:gd name="T21" fmla="*/ 6 h 340"/>
              <a:gd name="T22" fmla="*/ 2 w 341"/>
              <a:gd name="T23" fmla="*/ 14 h 340"/>
              <a:gd name="T24" fmla="*/ 0 w 341"/>
              <a:gd name="T25" fmla="*/ 24 h 340"/>
              <a:gd name="T26" fmla="*/ 1 w 341"/>
              <a:gd name="T27" fmla="*/ 80 h 340"/>
              <a:gd name="T28" fmla="*/ 5 w 341"/>
              <a:gd name="T29" fmla="*/ 88 h 340"/>
              <a:gd name="T30" fmla="*/ 10 w 341"/>
              <a:gd name="T31" fmla="*/ 95 h 340"/>
              <a:gd name="T32" fmla="*/ 19 w 341"/>
              <a:gd name="T33" fmla="*/ 98 h 340"/>
              <a:gd name="T34" fmla="*/ 44 w 341"/>
              <a:gd name="T35" fmla="*/ 102 h 340"/>
              <a:gd name="T36" fmla="*/ 84 w 341"/>
              <a:gd name="T37" fmla="*/ 113 h 340"/>
              <a:gd name="T38" fmla="*/ 121 w 341"/>
              <a:gd name="T39" fmla="*/ 131 h 340"/>
              <a:gd name="T40" fmla="*/ 156 w 341"/>
              <a:gd name="T41" fmla="*/ 155 h 340"/>
              <a:gd name="T42" fmla="*/ 186 w 341"/>
              <a:gd name="T43" fmla="*/ 186 h 340"/>
              <a:gd name="T44" fmla="*/ 211 w 341"/>
              <a:gd name="T45" fmla="*/ 219 h 340"/>
              <a:gd name="T46" fmla="*/ 228 w 341"/>
              <a:gd name="T47" fmla="*/ 257 h 340"/>
              <a:gd name="T48" fmla="*/ 239 w 341"/>
              <a:gd name="T49" fmla="*/ 297 h 340"/>
              <a:gd name="T50" fmla="*/ 242 w 341"/>
              <a:gd name="T51" fmla="*/ 323 h 340"/>
              <a:gd name="T52" fmla="*/ 246 w 341"/>
              <a:gd name="T53" fmla="*/ 331 h 340"/>
              <a:gd name="T54" fmla="*/ 253 w 341"/>
              <a:gd name="T55" fmla="*/ 337 h 340"/>
              <a:gd name="T56" fmla="*/ 262 w 341"/>
              <a:gd name="T57" fmla="*/ 340 h 340"/>
              <a:gd name="T58" fmla="*/ 317 w 341"/>
              <a:gd name="T59" fmla="*/ 340 h 340"/>
              <a:gd name="T60" fmla="*/ 327 w 341"/>
              <a:gd name="T61" fmla="*/ 339 h 340"/>
              <a:gd name="T62" fmla="*/ 335 w 341"/>
              <a:gd name="T63" fmla="*/ 332 h 340"/>
              <a:gd name="T64" fmla="*/ 340 w 341"/>
              <a:gd name="T65" fmla="*/ 324 h 340"/>
              <a:gd name="T66" fmla="*/ 341 w 341"/>
              <a:gd name="T67" fmla="*/ 314 h 340"/>
              <a:gd name="T68" fmla="*/ 338 w 341"/>
              <a:gd name="T69" fmla="*/ 284 h 340"/>
              <a:gd name="T70" fmla="*/ 332 w 341"/>
              <a:gd name="T71" fmla="*/ 255 h 340"/>
              <a:gd name="T72" fmla="*/ 322 w 341"/>
              <a:gd name="T73" fmla="*/ 226 h 340"/>
              <a:gd name="T74" fmla="*/ 311 w 341"/>
              <a:gd name="T75" fmla="*/ 198 h 340"/>
              <a:gd name="T76" fmla="*/ 297 w 341"/>
              <a:gd name="T77" fmla="*/ 171 h 340"/>
              <a:gd name="T78" fmla="*/ 281 w 341"/>
              <a:gd name="T79" fmla="*/ 146 h 340"/>
              <a:gd name="T80" fmla="*/ 263 w 341"/>
              <a:gd name="T81" fmla="*/ 122 h 340"/>
              <a:gd name="T82" fmla="*/ 242 w 341"/>
              <a:gd name="T83" fmla="*/ 99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1" h="340">
                <a:moveTo>
                  <a:pt x="242" y="99"/>
                </a:moveTo>
                <a:lnTo>
                  <a:pt x="231" y="88"/>
                </a:lnTo>
                <a:lnTo>
                  <a:pt x="219" y="79"/>
                </a:lnTo>
                <a:lnTo>
                  <a:pt x="208" y="69"/>
                </a:lnTo>
                <a:lnTo>
                  <a:pt x="196" y="60"/>
                </a:lnTo>
                <a:lnTo>
                  <a:pt x="183" y="52"/>
                </a:lnTo>
                <a:lnTo>
                  <a:pt x="170" y="44"/>
                </a:lnTo>
                <a:lnTo>
                  <a:pt x="157" y="37"/>
                </a:lnTo>
                <a:lnTo>
                  <a:pt x="143" y="30"/>
                </a:lnTo>
                <a:lnTo>
                  <a:pt x="130" y="25"/>
                </a:lnTo>
                <a:lnTo>
                  <a:pt x="115" y="18"/>
                </a:lnTo>
                <a:lnTo>
                  <a:pt x="101" y="14"/>
                </a:lnTo>
                <a:lnTo>
                  <a:pt x="87" y="10"/>
                </a:lnTo>
                <a:lnTo>
                  <a:pt x="71" y="6"/>
                </a:lnTo>
                <a:lnTo>
                  <a:pt x="57" y="3"/>
                </a:lnTo>
                <a:lnTo>
                  <a:pt x="42" y="1"/>
                </a:lnTo>
                <a:lnTo>
                  <a:pt x="27" y="0"/>
                </a:ln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9" y="6"/>
                </a:lnTo>
                <a:lnTo>
                  <a:pt x="5" y="10"/>
                </a:lnTo>
                <a:lnTo>
                  <a:pt x="2" y="14"/>
                </a:lnTo>
                <a:lnTo>
                  <a:pt x="1" y="18"/>
                </a:lnTo>
                <a:lnTo>
                  <a:pt x="0" y="24"/>
                </a:lnTo>
                <a:lnTo>
                  <a:pt x="0" y="75"/>
                </a:lnTo>
                <a:lnTo>
                  <a:pt x="1" y="80"/>
                </a:lnTo>
                <a:lnTo>
                  <a:pt x="2" y="84"/>
                </a:lnTo>
                <a:lnTo>
                  <a:pt x="5" y="88"/>
                </a:lnTo>
                <a:lnTo>
                  <a:pt x="7" y="92"/>
                </a:lnTo>
                <a:lnTo>
                  <a:pt x="10" y="95"/>
                </a:lnTo>
                <a:lnTo>
                  <a:pt x="14" y="97"/>
                </a:lnTo>
                <a:lnTo>
                  <a:pt x="19" y="98"/>
                </a:lnTo>
                <a:lnTo>
                  <a:pt x="23" y="99"/>
                </a:lnTo>
                <a:lnTo>
                  <a:pt x="44" y="102"/>
                </a:lnTo>
                <a:lnTo>
                  <a:pt x="65" y="107"/>
                </a:lnTo>
                <a:lnTo>
                  <a:pt x="84" y="113"/>
                </a:lnTo>
                <a:lnTo>
                  <a:pt x="104" y="121"/>
                </a:lnTo>
                <a:lnTo>
                  <a:pt x="121" y="131"/>
                </a:lnTo>
                <a:lnTo>
                  <a:pt x="140" y="142"/>
                </a:lnTo>
                <a:lnTo>
                  <a:pt x="156" y="155"/>
                </a:lnTo>
                <a:lnTo>
                  <a:pt x="172" y="169"/>
                </a:lnTo>
                <a:lnTo>
                  <a:pt x="186" y="186"/>
                </a:lnTo>
                <a:lnTo>
                  <a:pt x="199" y="202"/>
                </a:lnTo>
                <a:lnTo>
                  <a:pt x="211" y="219"/>
                </a:lnTo>
                <a:lnTo>
                  <a:pt x="221" y="237"/>
                </a:lnTo>
                <a:lnTo>
                  <a:pt x="228" y="257"/>
                </a:lnTo>
                <a:lnTo>
                  <a:pt x="235" y="276"/>
                </a:lnTo>
                <a:lnTo>
                  <a:pt x="239" y="297"/>
                </a:lnTo>
                <a:lnTo>
                  <a:pt x="242" y="318"/>
                </a:lnTo>
                <a:lnTo>
                  <a:pt x="242" y="323"/>
                </a:lnTo>
                <a:lnTo>
                  <a:pt x="244" y="327"/>
                </a:lnTo>
                <a:lnTo>
                  <a:pt x="246" y="331"/>
                </a:lnTo>
                <a:lnTo>
                  <a:pt x="250" y="335"/>
                </a:lnTo>
                <a:lnTo>
                  <a:pt x="253" y="337"/>
                </a:lnTo>
                <a:lnTo>
                  <a:pt x="257" y="339"/>
                </a:lnTo>
                <a:lnTo>
                  <a:pt x="262" y="340"/>
                </a:lnTo>
                <a:lnTo>
                  <a:pt x="266" y="340"/>
                </a:lnTo>
                <a:lnTo>
                  <a:pt x="317" y="340"/>
                </a:lnTo>
                <a:lnTo>
                  <a:pt x="322" y="340"/>
                </a:lnTo>
                <a:lnTo>
                  <a:pt x="327" y="339"/>
                </a:lnTo>
                <a:lnTo>
                  <a:pt x="332" y="336"/>
                </a:lnTo>
                <a:lnTo>
                  <a:pt x="335" y="332"/>
                </a:lnTo>
                <a:lnTo>
                  <a:pt x="338" y="328"/>
                </a:lnTo>
                <a:lnTo>
                  <a:pt x="340" y="324"/>
                </a:lnTo>
                <a:lnTo>
                  <a:pt x="341" y="320"/>
                </a:lnTo>
                <a:lnTo>
                  <a:pt x="341" y="314"/>
                </a:lnTo>
                <a:lnTo>
                  <a:pt x="340" y="299"/>
                </a:lnTo>
                <a:lnTo>
                  <a:pt x="338" y="284"/>
                </a:lnTo>
                <a:lnTo>
                  <a:pt x="335" y="270"/>
                </a:lnTo>
                <a:lnTo>
                  <a:pt x="332" y="255"/>
                </a:lnTo>
                <a:lnTo>
                  <a:pt x="327" y="241"/>
                </a:lnTo>
                <a:lnTo>
                  <a:pt x="322" y="226"/>
                </a:lnTo>
                <a:lnTo>
                  <a:pt x="317" y="212"/>
                </a:lnTo>
                <a:lnTo>
                  <a:pt x="311" y="198"/>
                </a:lnTo>
                <a:lnTo>
                  <a:pt x="304" y="185"/>
                </a:lnTo>
                <a:lnTo>
                  <a:pt x="297" y="171"/>
                </a:lnTo>
                <a:lnTo>
                  <a:pt x="289" y="158"/>
                </a:lnTo>
                <a:lnTo>
                  <a:pt x="281" y="146"/>
                </a:lnTo>
                <a:lnTo>
                  <a:pt x="272" y="134"/>
                </a:lnTo>
                <a:lnTo>
                  <a:pt x="263" y="122"/>
                </a:lnTo>
                <a:lnTo>
                  <a:pt x="252" y="110"/>
                </a:lnTo>
                <a:lnTo>
                  <a:pt x="242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0" name="Freeform 62">
            <a:extLst>
              <a:ext uri="{FF2B5EF4-FFF2-40B4-BE49-F238E27FC236}">
                <a16:creationId xmlns:a16="http://schemas.microsoft.com/office/drawing/2014/main" id="{7E854B54-A750-222E-1772-8119B671DE89}"/>
              </a:ext>
            </a:extLst>
          </p:cNvPr>
          <p:cNvSpPr>
            <a:spLocks/>
          </p:cNvSpPr>
          <p:nvPr/>
        </p:nvSpPr>
        <p:spPr bwMode="auto">
          <a:xfrm>
            <a:off x="4067327" y="4357399"/>
            <a:ext cx="289987" cy="289987"/>
          </a:xfrm>
          <a:custGeom>
            <a:avLst/>
            <a:gdLst>
              <a:gd name="T0" fmla="*/ 480 w 536"/>
              <a:gd name="T1" fmla="*/ 297 h 536"/>
              <a:gd name="T2" fmla="*/ 456 w 536"/>
              <a:gd name="T3" fmla="*/ 255 h 536"/>
              <a:gd name="T4" fmla="*/ 428 w 536"/>
              <a:gd name="T5" fmla="*/ 214 h 536"/>
              <a:gd name="T6" fmla="*/ 397 w 536"/>
              <a:gd name="T7" fmla="*/ 176 h 536"/>
              <a:gd name="T8" fmla="*/ 361 w 536"/>
              <a:gd name="T9" fmla="*/ 141 h 536"/>
              <a:gd name="T10" fmla="*/ 323 w 536"/>
              <a:gd name="T11" fmla="*/ 110 h 536"/>
              <a:gd name="T12" fmla="*/ 282 w 536"/>
              <a:gd name="T13" fmla="*/ 81 h 536"/>
              <a:gd name="T14" fmla="*/ 239 w 536"/>
              <a:gd name="T15" fmla="*/ 58 h 536"/>
              <a:gd name="T16" fmla="*/ 194 w 536"/>
              <a:gd name="T17" fmla="*/ 37 h 536"/>
              <a:gd name="T18" fmla="*/ 147 w 536"/>
              <a:gd name="T19" fmla="*/ 21 h 536"/>
              <a:gd name="T20" fmla="*/ 100 w 536"/>
              <a:gd name="T21" fmla="*/ 10 h 536"/>
              <a:gd name="T22" fmla="*/ 51 w 536"/>
              <a:gd name="T23" fmla="*/ 3 h 536"/>
              <a:gd name="T24" fmla="*/ 25 w 536"/>
              <a:gd name="T25" fmla="*/ 0 h 536"/>
              <a:gd name="T26" fmla="*/ 15 w 536"/>
              <a:gd name="T27" fmla="*/ 3 h 536"/>
              <a:gd name="T28" fmla="*/ 8 w 536"/>
              <a:gd name="T29" fmla="*/ 8 h 536"/>
              <a:gd name="T30" fmla="*/ 2 w 536"/>
              <a:gd name="T31" fmla="*/ 16 h 536"/>
              <a:gd name="T32" fmla="*/ 0 w 536"/>
              <a:gd name="T33" fmla="*/ 25 h 536"/>
              <a:gd name="T34" fmla="*/ 1 w 536"/>
              <a:gd name="T35" fmla="*/ 85 h 536"/>
              <a:gd name="T36" fmla="*/ 5 w 536"/>
              <a:gd name="T37" fmla="*/ 92 h 536"/>
              <a:gd name="T38" fmla="*/ 11 w 536"/>
              <a:gd name="T39" fmla="*/ 100 h 536"/>
              <a:gd name="T40" fmla="*/ 19 w 536"/>
              <a:gd name="T41" fmla="*/ 103 h 536"/>
              <a:gd name="T42" fmla="*/ 43 w 536"/>
              <a:gd name="T43" fmla="*/ 105 h 536"/>
              <a:gd name="T44" fmla="*/ 83 w 536"/>
              <a:gd name="T45" fmla="*/ 112 h 536"/>
              <a:gd name="T46" fmla="*/ 122 w 536"/>
              <a:gd name="T47" fmla="*/ 121 h 536"/>
              <a:gd name="T48" fmla="*/ 160 w 536"/>
              <a:gd name="T49" fmla="*/ 134 h 536"/>
              <a:gd name="T50" fmla="*/ 197 w 536"/>
              <a:gd name="T51" fmla="*/ 152 h 536"/>
              <a:gd name="T52" fmla="*/ 231 w 536"/>
              <a:gd name="T53" fmla="*/ 171 h 536"/>
              <a:gd name="T54" fmla="*/ 264 w 536"/>
              <a:gd name="T55" fmla="*/ 193 h 536"/>
              <a:gd name="T56" fmla="*/ 293 w 536"/>
              <a:gd name="T57" fmla="*/ 218 h 536"/>
              <a:gd name="T58" fmla="*/ 320 w 536"/>
              <a:gd name="T59" fmla="*/ 244 h 536"/>
              <a:gd name="T60" fmla="*/ 345 w 536"/>
              <a:gd name="T61" fmla="*/ 274 h 536"/>
              <a:gd name="T62" fmla="*/ 366 w 536"/>
              <a:gd name="T63" fmla="*/ 306 h 536"/>
              <a:gd name="T64" fmla="*/ 386 w 536"/>
              <a:gd name="T65" fmla="*/ 341 h 536"/>
              <a:gd name="T66" fmla="*/ 403 w 536"/>
              <a:gd name="T67" fmla="*/ 377 h 536"/>
              <a:gd name="T68" fmla="*/ 416 w 536"/>
              <a:gd name="T69" fmla="*/ 415 h 536"/>
              <a:gd name="T70" fmla="*/ 426 w 536"/>
              <a:gd name="T71" fmla="*/ 454 h 536"/>
              <a:gd name="T72" fmla="*/ 431 w 536"/>
              <a:gd name="T73" fmla="*/ 494 h 536"/>
              <a:gd name="T74" fmla="*/ 433 w 536"/>
              <a:gd name="T75" fmla="*/ 519 h 536"/>
              <a:gd name="T76" fmla="*/ 438 w 536"/>
              <a:gd name="T77" fmla="*/ 526 h 536"/>
              <a:gd name="T78" fmla="*/ 444 w 536"/>
              <a:gd name="T79" fmla="*/ 533 h 536"/>
              <a:gd name="T80" fmla="*/ 453 w 536"/>
              <a:gd name="T81" fmla="*/ 536 h 536"/>
              <a:gd name="T82" fmla="*/ 512 w 536"/>
              <a:gd name="T83" fmla="*/ 536 h 536"/>
              <a:gd name="T84" fmla="*/ 522 w 536"/>
              <a:gd name="T85" fmla="*/ 535 h 536"/>
              <a:gd name="T86" fmla="*/ 529 w 536"/>
              <a:gd name="T87" fmla="*/ 528 h 536"/>
              <a:gd name="T88" fmla="*/ 535 w 536"/>
              <a:gd name="T89" fmla="*/ 521 h 536"/>
              <a:gd name="T90" fmla="*/ 536 w 536"/>
              <a:gd name="T91" fmla="*/ 511 h 536"/>
              <a:gd name="T92" fmla="*/ 532 w 536"/>
              <a:gd name="T93" fmla="*/ 462 h 536"/>
              <a:gd name="T94" fmla="*/ 523 w 536"/>
              <a:gd name="T95" fmla="*/ 414 h 536"/>
              <a:gd name="T96" fmla="*/ 509 w 536"/>
              <a:gd name="T97" fmla="*/ 367 h 536"/>
              <a:gd name="T98" fmla="*/ 491 w 536"/>
              <a:gd name="T99" fmla="*/ 32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6" h="536">
                <a:moveTo>
                  <a:pt x="491" y="320"/>
                </a:moveTo>
                <a:lnTo>
                  <a:pt x="480" y="297"/>
                </a:lnTo>
                <a:lnTo>
                  <a:pt x="469" y="276"/>
                </a:lnTo>
                <a:lnTo>
                  <a:pt x="456" y="255"/>
                </a:lnTo>
                <a:lnTo>
                  <a:pt x="442" y="235"/>
                </a:lnTo>
                <a:lnTo>
                  <a:pt x="428" y="214"/>
                </a:lnTo>
                <a:lnTo>
                  <a:pt x="413" y="195"/>
                </a:lnTo>
                <a:lnTo>
                  <a:pt x="397" y="176"/>
                </a:lnTo>
                <a:lnTo>
                  <a:pt x="379" y="158"/>
                </a:lnTo>
                <a:lnTo>
                  <a:pt x="361" y="141"/>
                </a:lnTo>
                <a:lnTo>
                  <a:pt x="343" y="125"/>
                </a:lnTo>
                <a:lnTo>
                  <a:pt x="323" y="110"/>
                </a:lnTo>
                <a:lnTo>
                  <a:pt x="303" y="94"/>
                </a:lnTo>
                <a:lnTo>
                  <a:pt x="282" y="81"/>
                </a:lnTo>
                <a:lnTo>
                  <a:pt x="262" y="68"/>
                </a:lnTo>
                <a:lnTo>
                  <a:pt x="239" y="58"/>
                </a:lnTo>
                <a:lnTo>
                  <a:pt x="217" y="47"/>
                </a:lnTo>
                <a:lnTo>
                  <a:pt x="194" y="37"/>
                </a:lnTo>
                <a:lnTo>
                  <a:pt x="171" y="29"/>
                </a:lnTo>
                <a:lnTo>
                  <a:pt x="147" y="21"/>
                </a:lnTo>
                <a:lnTo>
                  <a:pt x="123" y="15"/>
                </a:lnTo>
                <a:lnTo>
                  <a:pt x="100" y="10"/>
                </a:lnTo>
                <a:lnTo>
                  <a:pt x="76" y="6"/>
                </a:lnTo>
                <a:lnTo>
                  <a:pt x="51" y="3"/>
                </a:lnTo>
                <a:lnTo>
                  <a:pt x="26" y="0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2" y="5"/>
                </a:lnTo>
                <a:lnTo>
                  <a:pt x="8" y="8"/>
                </a:lnTo>
                <a:lnTo>
                  <a:pt x="5" y="11"/>
                </a:lnTo>
                <a:lnTo>
                  <a:pt x="2" y="16"/>
                </a:lnTo>
                <a:lnTo>
                  <a:pt x="1" y="20"/>
                </a:lnTo>
                <a:lnTo>
                  <a:pt x="0" y="25"/>
                </a:lnTo>
                <a:lnTo>
                  <a:pt x="0" y="79"/>
                </a:lnTo>
                <a:lnTo>
                  <a:pt x="1" y="85"/>
                </a:lnTo>
                <a:lnTo>
                  <a:pt x="2" y="89"/>
                </a:lnTo>
                <a:lnTo>
                  <a:pt x="5" y="92"/>
                </a:lnTo>
                <a:lnTo>
                  <a:pt x="8" y="97"/>
                </a:lnTo>
                <a:lnTo>
                  <a:pt x="11" y="100"/>
                </a:lnTo>
                <a:lnTo>
                  <a:pt x="14" y="102"/>
                </a:lnTo>
                <a:lnTo>
                  <a:pt x="19" y="103"/>
                </a:lnTo>
                <a:lnTo>
                  <a:pt x="23" y="104"/>
                </a:lnTo>
                <a:lnTo>
                  <a:pt x="43" y="105"/>
                </a:lnTo>
                <a:lnTo>
                  <a:pt x="64" y="107"/>
                </a:lnTo>
                <a:lnTo>
                  <a:pt x="83" y="112"/>
                </a:lnTo>
                <a:lnTo>
                  <a:pt x="103" y="116"/>
                </a:lnTo>
                <a:lnTo>
                  <a:pt x="122" y="121"/>
                </a:lnTo>
                <a:lnTo>
                  <a:pt x="142" y="127"/>
                </a:lnTo>
                <a:lnTo>
                  <a:pt x="160" y="134"/>
                </a:lnTo>
                <a:lnTo>
                  <a:pt x="178" y="142"/>
                </a:lnTo>
                <a:lnTo>
                  <a:pt x="197" y="152"/>
                </a:lnTo>
                <a:lnTo>
                  <a:pt x="214" y="160"/>
                </a:lnTo>
                <a:lnTo>
                  <a:pt x="231" y="171"/>
                </a:lnTo>
                <a:lnTo>
                  <a:pt x="248" y="182"/>
                </a:lnTo>
                <a:lnTo>
                  <a:pt x="264" y="193"/>
                </a:lnTo>
                <a:lnTo>
                  <a:pt x="279" y="205"/>
                </a:lnTo>
                <a:lnTo>
                  <a:pt x="293" y="218"/>
                </a:lnTo>
                <a:lnTo>
                  <a:pt x="307" y="230"/>
                </a:lnTo>
                <a:lnTo>
                  <a:pt x="320" y="244"/>
                </a:lnTo>
                <a:lnTo>
                  <a:pt x="333" y="259"/>
                </a:lnTo>
                <a:lnTo>
                  <a:pt x="345" y="274"/>
                </a:lnTo>
                <a:lnTo>
                  <a:pt x="356" y="290"/>
                </a:lnTo>
                <a:lnTo>
                  <a:pt x="366" y="306"/>
                </a:lnTo>
                <a:lnTo>
                  <a:pt x="376" y="322"/>
                </a:lnTo>
                <a:lnTo>
                  <a:pt x="386" y="341"/>
                </a:lnTo>
                <a:lnTo>
                  <a:pt x="394" y="358"/>
                </a:lnTo>
                <a:lnTo>
                  <a:pt x="403" y="377"/>
                </a:lnTo>
                <a:lnTo>
                  <a:pt x="410" y="396"/>
                </a:lnTo>
                <a:lnTo>
                  <a:pt x="416" y="415"/>
                </a:lnTo>
                <a:lnTo>
                  <a:pt x="421" y="433"/>
                </a:lnTo>
                <a:lnTo>
                  <a:pt x="426" y="454"/>
                </a:lnTo>
                <a:lnTo>
                  <a:pt x="429" y="473"/>
                </a:lnTo>
                <a:lnTo>
                  <a:pt x="431" y="494"/>
                </a:lnTo>
                <a:lnTo>
                  <a:pt x="433" y="513"/>
                </a:lnTo>
                <a:lnTo>
                  <a:pt x="433" y="519"/>
                </a:lnTo>
                <a:lnTo>
                  <a:pt x="435" y="523"/>
                </a:lnTo>
                <a:lnTo>
                  <a:pt x="438" y="526"/>
                </a:lnTo>
                <a:lnTo>
                  <a:pt x="441" y="530"/>
                </a:lnTo>
                <a:lnTo>
                  <a:pt x="444" y="533"/>
                </a:lnTo>
                <a:lnTo>
                  <a:pt x="448" y="535"/>
                </a:lnTo>
                <a:lnTo>
                  <a:pt x="453" y="536"/>
                </a:lnTo>
                <a:lnTo>
                  <a:pt x="457" y="536"/>
                </a:lnTo>
                <a:lnTo>
                  <a:pt x="512" y="536"/>
                </a:lnTo>
                <a:lnTo>
                  <a:pt x="518" y="536"/>
                </a:lnTo>
                <a:lnTo>
                  <a:pt x="522" y="535"/>
                </a:lnTo>
                <a:lnTo>
                  <a:pt x="526" y="533"/>
                </a:lnTo>
                <a:lnTo>
                  <a:pt x="529" y="528"/>
                </a:lnTo>
                <a:lnTo>
                  <a:pt x="533" y="525"/>
                </a:lnTo>
                <a:lnTo>
                  <a:pt x="535" y="521"/>
                </a:lnTo>
                <a:lnTo>
                  <a:pt x="536" y="516"/>
                </a:lnTo>
                <a:lnTo>
                  <a:pt x="536" y="511"/>
                </a:lnTo>
                <a:lnTo>
                  <a:pt x="535" y="486"/>
                </a:lnTo>
                <a:lnTo>
                  <a:pt x="532" y="462"/>
                </a:lnTo>
                <a:lnTo>
                  <a:pt x="527" y="438"/>
                </a:lnTo>
                <a:lnTo>
                  <a:pt x="523" y="414"/>
                </a:lnTo>
                <a:lnTo>
                  <a:pt x="516" y="390"/>
                </a:lnTo>
                <a:lnTo>
                  <a:pt x="509" y="367"/>
                </a:lnTo>
                <a:lnTo>
                  <a:pt x="500" y="343"/>
                </a:lnTo>
                <a:lnTo>
                  <a:pt x="491" y="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1" name="Freeform 63">
            <a:extLst>
              <a:ext uri="{FF2B5EF4-FFF2-40B4-BE49-F238E27FC236}">
                <a16:creationId xmlns:a16="http://schemas.microsoft.com/office/drawing/2014/main" id="{E7A51ECA-FBF6-136A-582E-A4A7725C7553}"/>
              </a:ext>
            </a:extLst>
          </p:cNvPr>
          <p:cNvSpPr>
            <a:spLocks/>
          </p:cNvSpPr>
          <p:nvPr/>
        </p:nvSpPr>
        <p:spPr bwMode="auto">
          <a:xfrm>
            <a:off x="4909747" y="4357399"/>
            <a:ext cx="184685" cy="289987"/>
          </a:xfrm>
          <a:custGeom>
            <a:avLst/>
            <a:gdLst>
              <a:gd name="T0" fmla="*/ 333 w 341"/>
              <a:gd name="T1" fmla="*/ 119 h 536"/>
              <a:gd name="T2" fmla="*/ 264 w 341"/>
              <a:gd name="T3" fmla="*/ 119 h 536"/>
              <a:gd name="T4" fmla="*/ 255 w 341"/>
              <a:gd name="T5" fmla="*/ 89 h 536"/>
              <a:gd name="T6" fmla="*/ 239 w 341"/>
              <a:gd name="T7" fmla="*/ 64 h 536"/>
              <a:gd name="T8" fmla="*/ 333 w 341"/>
              <a:gd name="T9" fmla="*/ 63 h 536"/>
              <a:gd name="T10" fmla="*/ 340 w 341"/>
              <a:gd name="T11" fmla="*/ 57 h 536"/>
              <a:gd name="T12" fmla="*/ 340 w 341"/>
              <a:gd name="T13" fmla="*/ 13 h 536"/>
              <a:gd name="T14" fmla="*/ 337 w 341"/>
              <a:gd name="T15" fmla="*/ 5 h 536"/>
              <a:gd name="T16" fmla="*/ 328 w 341"/>
              <a:gd name="T17" fmla="*/ 0 h 536"/>
              <a:gd name="T18" fmla="*/ 6 w 341"/>
              <a:gd name="T19" fmla="*/ 2 h 536"/>
              <a:gd name="T20" fmla="*/ 0 w 341"/>
              <a:gd name="T21" fmla="*/ 8 h 536"/>
              <a:gd name="T22" fmla="*/ 0 w 341"/>
              <a:gd name="T23" fmla="*/ 64 h 536"/>
              <a:gd name="T24" fmla="*/ 3 w 341"/>
              <a:gd name="T25" fmla="*/ 72 h 536"/>
              <a:gd name="T26" fmla="*/ 12 w 341"/>
              <a:gd name="T27" fmla="*/ 76 h 536"/>
              <a:gd name="T28" fmla="*/ 86 w 341"/>
              <a:gd name="T29" fmla="*/ 76 h 536"/>
              <a:gd name="T30" fmla="*/ 119 w 341"/>
              <a:gd name="T31" fmla="*/ 81 h 536"/>
              <a:gd name="T32" fmla="*/ 144 w 341"/>
              <a:gd name="T33" fmla="*/ 92 h 536"/>
              <a:gd name="T34" fmla="*/ 158 w 341"/>
              <a:gd name="T35" fmla="*/ 104 h 536"/>
              <a:gd name="T36" fmla="*/ 166 w 341"/>
              <a:gd name="T37" fmla="*/ 114 h 536"/>
              <a:gd name="T38" fmla="*/ 12 w 341"/>
              <a:gd name="T39" fmla="*/ 119 h 536"/>
              <a:gd name="T40" fmla="*/ 3 w 341"/>
              <a:gd name="T41" fmla="*/ 122 h 536"/>
              <a:gd name="T42" fmla="*/ 0 w 341"/>
              <a:gd name="T43" fmla="*/ 131 h 536"/>
              <a:gd name="T44" fmla="*/ 0 w 341"/>
              <a:gd name="T45" fmla="*/ 174 h 536"/>
              <a:gd name="T46" fmla="*/ 6 w 341"/>
              <a:gd name="T47" fmla="*/ 181 h 536"/>
              <a:gd name="T48" fmla="*/ 174 w 341"/>
              <a:gd name="T49" fmla="*/ 182 h 536"/>
              <a:gd name="T50" fmla="*/ 168 w 341"/>
              <a:gd name="T51" fmla="*/ 197 h 536"/>
              <a:gd name="T52" fmla="*/ 160 w 341"/>
              <a:gd name="T53" fmla="*/ 210 h 536"/>
              <a:gd name="T54" fmla="*/ 149 w 341"/>
              <a:gd name="T55" fmla="*/ 221 h 536"/>
              <a:gd name="T56" fmla="*/ 135 w 341"/>
              <a:gd name="T57" fmla="*/ 229 h 536"/>
              <a:gd name="T58" fmla="*/ 119 w 341"/>
              <a:gd name="T59" fmla="*/ 237 h 536"/>
              <a:gd name="T60" fmla="*/ 99 w 341"/>
              <a:gd name="T61" fmla="*/ 242 h 536"/>
              <a:gd name="T62" fmla="*/ 79 w 341"/>
              <a:gd name="T63" fmla="*/ 244 h 536"/>
              <a:gd name="T64" fmla="*/ 54 w 341"/>
              <a:gd name="T65" fmla="*/ 246 h 536"/>
              <a:gd name="T66" fmla="*/ 7 w 341"/>
              <a:gd name="T67" fmla="*/ 247 h 536"/>
              <a:gd name="T68" fmla="*/ 1 w 341"/>
              <a:gd name="T69" fmla="*/ 253 h 536"/>
              <a:gd name="T70" fmla="*/ 0 w 341"/>
              <a:gd name="T71" fmla="*/ 306 h 536"/>
              <a:gd name="T72" fmla="*/ 3 w 341"/>
              <a:gd name="T73" fmla="*/ 315 h 536"/>
              <a:gd name="T74" fmla="*/ 42 w 341"/>
              <a:gd name="T75" fmla="*/ 358 h 536"/>
              <a:gd name="T76" fmla="*/ 87 w 341"/>
              <a:gd name="T77" fmla="*/ 408 h 536"/>
              <a:gd name="T78" fmla="*/ 137 w 341"/>
              <a:gd name="T79" fmla="*/ 466 h 536"/>
              <a:gd name="T80" fmla="*/ 192 w 341"/>
              <a:gd name="T81" fmla="*/ 532 h 536"/>
              <a:gd name="T82" fmla="*/ 196 w 341"/>
              <a:gd name="T83" fmla="*/ 535 h 536"/>
              <a:gd name="T84" fmla="*/ 202 w 341"/>
              <a:gd name="T85" fmla="*/ 536 h 536"/>
              <a:gd name="T86" fmla="*/ 279 w 341"/>
              <a:gd name="T87" fmla="*/ 536 h 536"/>
              <a:gd name="T88" fmla="*/ 285 w 341"/>
              <a:gd name="T89" fmla="*/ 533 h 536"/>
              <a:gd name="T90" fmla="*/ 288 w 341"/>
              <a:gd name="T91" fmla="*/ 526 h 536"/>
              <a:gd name="T92" fmla="*/ 288 w 341"/>
              <a:gd name="T93" fmla="*/ 520 h 536"/>
              <a:gd name="T94" fmla="*/ 259 w 341"/>
              <a:gd name="T95" fmla="*/ 484 h 536"/>
              <a:gd name="T96" fmla="*/ 209 w 341"/>
              <a:gd name="T97" fmla="*/ 424 h 536"/>
              <a:gd name="T98" fmla="*/ 165 w 341"/>
              <a:gd name="T99" fmla="*/ 373 h 536"/>
              <a:gd name="T100" fmla="*/ 127 w 341"/>
              <a:gd name="T101" fmla="*/ 331 h 536"/>
              <a:gd name="T102" fmla="*/ 127 w 341"/>
              <a:gd name="T103" fmla="*/ 310 h 536"/>
              <a:gd name="T104" fmla="*/ 156 w 341"/>
              <a:gd name="T105" fmla="*/ 304 h 536"/>
              <a:gd name="T106" fmla="*/ 182 w 341"/>
              <a:gd name="T107" fmla="*/ 293 h 536"/>
              <a:gd name="T108" fmla="*/ 205 w 341"/>
              <a:gd name="T109" fmla="*/ 279 h 536"/>
              <a:gd name="T110" fmla="*/ 225 w 341"/>
              <a:gd name="T111" fmla="*/ 262 h 536"/>
              <a:gd name="T112" fmla="*/ 242 w 341"/>
              <a:gd name="T113" fmla="*/ 242 h 536"/>
              <a:gd name="T114" fmla="*/ 254 w 341"/>
              <a:gd name="T115" fmla="*/ 220 h 536"/>
              <a:gd name="T116" fmla="*/ 262 w 341"/>
              <a:gd name="T117" fmla="*/ 196 h 536"/>
              <a:gd name="T118" fmla="*/ 329 w 341"/>
              <a:gd name="T119" fmla="*/ 182 h 536"/>
              <a:gd name="T120" fmla="*/ 338 w 341"/>
              <a:gd name="T121" fmla="*/ 179 h 536"/>
              <a:gd name="T122" fmla="*/ 341 w 341"/>
              <a:gd name="T123" fmla="*/ 170 h 536"/>
              <a:gd name="T124" fmla="*/ 340 w 341"/>
              <a:gd name="T125" fmla="*/ 12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1" h="536">
                <a:moveTo>
                  <a:pt x="338" y="122"/>
                </a:moveTo>
                <a:lnTo>
                  <a:pt x="333" y="119"/>
                </a:lnTo>
                <a:lnTo>
                  <a:pt x="329" y="119"/>
                </a:lnTo>
                <a:lnTo>
                  <a:pt x="264" y="119"/>
                </a:lnTo>
                <a:lnTo>
                  <a:pt x="260" y="104"/>
                </a:lnTo>
                <a:lnTo>
                  <a:pt x="255" y="89"/>
                </a:lnTo>
                <a:lnTo>
                  <a:pt x="248" y="76"/>
                </a:lnTo>
                <a:lnTo>
                  <a:pt x="239" y="64"/>
                </a:lnTo>
                <a:lnTo>
                  <a:pt x="328" y="64"/>
                </a:lnTo>
                <a:lnTo>
                  <a:pt x="333" y="63"/>
                </a:lnTo>
                <a:lnTo>
                  <a:pt x="337" y="61"/>
                </a:lnTo>
                <a:lnTo>
                  <a:pt x="340" y="57"/>
                </a:lnTo>
                <a:lnTo>
                  <a:pt x="340" y="52"/>
                </a:lnTo>
                <a:lnTo>
                  <a:pt x="340" y="13"/>
                </a:lnTo>
                <a:lnTo>
                  <a:pt x="340" y="8"/>
                </a:lnTo>
                <a:lnTo>
                  <a:pt x="337" y="5"/>
                </a:lnTo>
                <a:lnTo>
                  <a:pt x="333" y="2"/>
                </a:lnTo>
                <a:lnTo>
                  <a:pt x="328" y="0"/>
                </a:lnTo>
                <a:lnTo>
                  <a:pt x="12" y="0"/>
                </a:lnTo>
                <a:lnTo>
                  <a:pt x="6" y="2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64"/>
                </a:lnTo>
                <a:lnTo>
                  <a:pt x="1" y="68"/>
                </a:lnTo>
                <a:lnTo>
                  <a:pt x="3" y="72"/>
                </a:lnTo>
                <a:lnTo>
                  <a:pt x="7" y="75"/>
                </a:lnTo>
                <a:lnTo>
                  <a:pt x="12" y="76"/>
                </a:lnTo>
                <a:lnTo>
                  <a:pt x="67" y="76"/>
                </a:lnTo>
                <a:lnTo>
                  <a:pt x="86" y="76"/>
                </a:lnTo>
                <a:lnTo>
                  <a:pt x="103" y="78"/>
                </a:lnTo>
                <a:lnTo>
                  <a:pt x="119" y="81"/>
                </a:lnTo>
                <a:lnTo>
                  <a:pt x="133" y="87"/>
                </a:lnTo>
                <a:lnTo>
                  <a:pt x="144" y="92"/>
                </a:lnTo>
                <a:lnTo>
                  <a:pt x="154" y="100"/>
                </a:lnTo>
                <a:lnTo>
                  <a:pt x="158" y="104"/>
                </a:lnTo>
                <a:lnTo>
                  <a:pt x="163" y="108"/>
                </a:lnTo>
                <a:lnTo>
                  <a:pt x="166" y="114"/>
                </a:lnTo>
                <a:lnTo>
                  <a:pt x="168" y="119"/>
                </a:lnTo>
                <a:lnTo>
                  <a:pt x="12" y="119"/>
                </a:lnTo>
                <a:lnTo>
                  <a:pt x="6" y="119"/>
                </a:lnTo>
                <a:lnTo>
                  <a:pt x="3" y="122"/>
                </a:lnTo>
                <a:lnTo>
                  <a:pt x="0" y="126"/>
                </a:lnTo>
                <a:lnTo>
                  <a:pt x="0" y="131"/>
                </a:lnTo>
                <a:lnTo>
                  <a:pt x="0" y="170"/>
                </a:lnTo>
                <a:lnTo>
                  <a:pt x="0" y="174"/>
                </a:lnTo>
                <a:lnTo>
                  <a:pt x="3" y="179"/>
                </a:lnTo>
                <a:lnTo>
                  <a:pt x="6" y="181"/>
                </a:lnTo>
                <a:lnTo>
                  <a:pt x="12" y="182"/>
                </a:lnTo>
                <a:lnTo>
                  <a:pt x="174" y="182"/>
                </a:lnTo>
                <a:lnTo>
                  <a:pt x="171" y="189"/>
                </a:lnTo>
                <a:lnTo>
                  <a:pt x="168" y="197"/>
                </a:lnTo>
                <a:lnTo>
                  <a:pt x="165" y="203"/>
                </a:lnTo>
                <a:lnTo>
                  <a:pt x="160" y="210"/>
                </a:lnTo>
                <a:lnTo>
                  <a:pt x="155" y="215"/>
                </a:lnTo>
                <a:lnTo>
                  <a:pt x="149" y="221"/>
                </a:lnTo>
                <a:lnTo>
                  <a:pt x="142" y="225"/>
                </a:lnTo>
                <a:lnTo>
                  <a:pt x="135" y="229"/>
                </a:lnTo>
                <a:lnTo>
                  <a:pt x="127" y="234"/>
                </a:lnTo>
                <a:lnTo>
                  <a:pt x="119" y="237"/>
                </a:lnTo>
                <a:lnTo>
                  <a:pt x="109" y="239"/>
                </a:lnTo>
                <a:lnTo>
                  <a:pt x="99" y="242"/>
                </a:lnTo>
                <a:lnTo>
                  <a:pt x="89" y="243"/>
                </a:lnTo>
                <a:lnTo>
                  <a:pt x="79" y="244"/>
                </a:lnTo>
                <a:lnTo>
                  <a:pt x="67" y="246"/>
                </a:lnTo>
                <a:lnTo>
                  <a:pt x="54" y="246"/>
                </a:lnTo>
                <a:lnTo>
                  <a:pt x="12" y="246"/>
                </a:lnTo>
                <a:lnTo>
                  <a:pt x="7" y="247"/>
                </a:lnTo>
                <a:lnTo>
                  <a:pt x="3" y="250"/>
                </a:lnTo>
                <a:lnTo>
                  <a:pt x="1" y="253"/>
                </a:lnTo>
                <a:lnTo>
                  <a:pt x="0" y="259"/>
                </a:lnTo>
                <a:lnTo>
                  <a:pt x="0" y="306"/>
                </a:lnTo>
                <a:lnTo>
                  <a:pt x="0" y="311"/>
                </a:lnTo>
                <a:lnTo>
                  <a:pt x="3" y="315"/>
                </a:lnTo>
                <a:lnTo>
                  <a:pt x="21" y="335"/>
                </a:lnTo>
                <a:lnTo>
                  <a:pt x="42" y="358"/>
                </a:lnTo>
                <a:lnTo>
                  <a:pt x="63" y="382"/>
                </a:lnTo>
                <a:lnTo>
                  <a:pt x="87" y="408"/>
                </a:lnTo>
                <a:lnTo>
                  <a:pt x="111" y="436"/>
                </a:lnTo>
                <a:lnTo>
                  <a:pt x="137" y="466"/>
                </a:lnTo>
                <a:lnTo>
                  <a:pt x="164" y="498"/>
                </a:lnTo>
                <a:lnTo>
                  <a:pt x="192" y="532"/>
                </a:lnTo>
                <a:lnTo>
                  <a:pt x="194" y="534"/>
                </a:lnTo>
                <a:lnTo>
                  <a:pt x="196" y="535"/>
                </a:lnTo>
                <a:lnTo>
                  <a:pt x="198" y="536"/>
                </a:lnTo>
                <a:lnTo>
                  <a:pt x="202" y="536"/>
                </a:lnTo>
                <a:lnTo>
                  <a:pt x="276" y="536"/>
                </a:lnTo>
                <a:lnTo>
                  <a:pt x="279" y="536"/>
                </a:lnTo>
                <a:lnTo>
                  <a:pt x="283" y="535"/>
                </a:lnTo>
                <a:lnTo>
                  <a:pt x="285" y="533"/>
                </a:lnTo>
                <a:lnTo>
                  <a:pt x="287" y="530"/>
                </a:lnTo>
                <a:lnTo>
                  <a:pt x="288" y="526"/>
                </a:lnTo>
                <a:lnTo>
                  <a:pt x="288" y="523"/>
                </a:lnTo>
                <a:lnTo>
                  <a:pt x="288" y="520"/>
                </a:lnTo>
                <a:lnTo>
                  <a:pt x="286" y="517"/>
                </a:lnTo>
                <a:lnTo>
                  <a:pt x="259" y="484"/>
                </a:lnTo>
                <a:lnTo>
                  <a:pt x="233" y="453"/>
                </a:lnTo>
                <a:lnTo>
                  <a:pt x="209" y="424"/>
                </a:lnTo>
                <a:lnTo>
                  <a:pt x="187" y="398"/>
                </a:lnTo>
                <a:lnTo>
                  <a:pt x="165" y="373"/>
                </a:lnTo>
                <a:lnTo>
                  <a:pt x="146" y="351"/>
                </a:lnTo>
                <a:lnTo>
                  <a:pt x="127" y="331"/>
                </a:lnTo>
                <a:lnTo>
                  <a:pt x="111" y="313"/>
                </a:lnTo>
                <a:lnTo>
                  <a:pt x="127" y="310"/>
                </a:lnTo>
                <a:lnTo>
                  <a:pt x="141" y="307"/>
                </a:lnTo>
                <a:lnTo>
                  <a:pt x="156" y="304"/>
                </a:lnTo>
                <a:lnTo>
                  <a:pt x="169" y="298"/>
                </a:lnTo>
                <a:lnTo>
                  <a:pt x="182" y="293"/>
                </a:lnTo>
                <a:lnTo>
                  <a:pt x="194" y="287"/>
                </a:lnTo>
                <a:lnTo>
                  <a:pt x="205" y="279"/>
                </a:lnTo>
                <a:lnTo>
                  <a:pt x="216" y="271"/>
                </a:lnTo>
                <a:lnTo>
                  <a:pt x="225" y="262"/>
                </a:lnTo>
                <a:lnTo>
                  <a:pt x="234" y="253"/>
                </a:lnTo>
                <a:lnTo>
                  <a:pt x="242" y="242"/>
                </a:lnTo>
                <a:lnTo>
                  <a:pt x="248" y="232"/>
                </a:lnTo>
                <a:lnTo>
                  <a:pt x="254" y="220"/>
                </a:lnTo>
                <a:lnTo>
                  <a:pt x="259" y="208"/>
                </a:lnTo>
                <a:lnTo>
                  <a:pt x="262" y="196"/>
                </a:lnTo>
                <a:lnTo>
                  <a:pt x="265" y="182"/>
                </a:lnTo>
                <a:lnTo>
                  <a:pt x="329" y="182"/>
                </a:lnTo>
                <a:lnTo>
                  <a:pt x="333" y="181"/>
                </a:lnTo>
                <a:lnTo>
                  <a:pt x="338" y="179"/>
                </a:lnTo>
                <a:lnTo>
                  <a:pt x="340" y="174"/>
                </a:lnTo>
                <a:lnTo>
                  <a:pt x="341" y="170"/>
                </a:lnTo>
                <a:lnTo>
                  <a:pt x="341" y="131"/>
                </a:lnTo>
                <a:lnTo>
                  <a:pt x="340" y="126"/>
                </a:lnTo>
                <a:lnTo>
                  <a:pt x="338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70">
            <a:extLst>
              <a:ext uri="{FF2B5EF4-FFF2-40B4-BE49-F238E27FC236}">
                <a16:creationId xmlns:a16="http://schemas.microsoft.com/office/drawing/2014/main" id="{423B9302-9BAD-0496-3C31-BFDCDAD9F865}"/>
              </a:ext>
            </a:extLst>
          </p:cNvPr>
          <p:cNvSpPr>
            <a:spLocks noEditPoints="1"/>
          </p:cNvSpPr>
          <p:nvPr/>
        </p:nvSpPr>
        <p:spPr bwMode="auto">
          <a:xfrm>
            <a:off x="1664807" y="3651060"/>
            <a:ext cx="315908" cy="315908"/>
          </a:xfrm>
          <a:custGeom>
            <a:avLst/>
            <a:gdLst>
              <a:gd name="T0" fmla="*/ 535 w 584"/>
              <a:gd name="T1" fmla="*/ 17 h 584"/>
              <a:gd name="T2" fmla="*/ 507 w 584"/>
              <a:gd name="T3" fmla="*/ 4 h 584"/>
              <a:gd name="T4" fmla="*/ 475 w 584"/>
              <a:gd name="T5" fmla="*/ 0 h 584"/>
              <a:gd name="T6" fmla="*/ 87 w 584"/>
              <a:gd name="T7" fmla="*/ 1 h 584"/>
              <a:gd name="T8" fmla="*/ 58 w 584"/>
              <a:gd name="T9" fmla="*/ 12 h 584"/>
              <a:gd name="T10" fmla="*/ 32 w 584"/>
              <a:gd name="T11" fmla="*/ 31 h 584"/>
              <a:gd name="T12" fmla="*/ 13 w 584"/>
              <a:gd name="T13" fmla="*/ 57 h 584"/>
              <a:gd name="T14" fmla="*/ 2 w 584"/>
              <a:gd name="T15" fmla="*/ 87 h 584"/>
              <a:gd name="T16" fmla="*/ 0 w 584"/>
              <a:gd name="T17" fmla="*/ 474 h 584"/>
              <a:gd name="T18" fmla="*/ 4 w 584"/>
              <a:gd name="T19" fmla="*/ 506 h 584"/>
              <a:gd name="T20" fmla="*/ 18 w 584"/>
              <a:gd name="T21" fmla="*/ 534 h 584"/>
              <a:gd name="T22" fmla="*/ 41 w 584"/>
              <a:gd name="T23" fmla="*/ 559 h 584"/>
              <a:gd name="T24" fmla="*/ 68 w 584"/>
              <a:gd name="T25" fmla="*/ 575 h 584"/>
              <a:gd name="T26" fmla="*/ 98 w 584"/>
              <a:gd name="T27" fmla="*/ 583 h 584"/>
              <a:gd name="T28" fmla="*/ 486 w 584"/>
              <a:gd name="T29" fmla="*/ 583 h 584"/>
              <a:gd name="T30" fmla="*/ 517 w 584"/>
              <a:gd name="T31" fmla="*/ 575 h 584"/>
              <a:gd name="T32" fmla="*/ 544 w 584"/>
              <a:gd name="T33" fmla="*/ 559 h 584"/>
              <a:gd name="T34" fmla="*/ 567 w 584"/>
              <a:gd name="T35" fmla="*/ 534 h 584"/>
              <a:gd name="T36" fmla="*/ 580 w 584"/>
              <a:gd name="T37" fmla="*/ 506 h 584"/>
              <a:gd name="T38" fmla="*/ 584 w 584"/>
              <a:gd name="T39" fmla="*/ 474 h 584"/>
              <a:gd name="T40" fmla="*/ 582 w 584"/>
              <a:gd name="T41" fmla="*/ 87 h 584"/>
              <a:gd name="T42" fmla="*/ 572 w 584"/>
              <a:gd name="T43" fmla="*/ 57 h 584"/>
              <a:gd name="T44" fmla="*/ 553 w 584"/>
              <a:gd name="T45" fmla="*/ 31 h 584"/>
              <a:gd name="T46" fmla="*/ 379 w 584"/>
              <a:gd name="T47" fmla="*/ 372 h 584"/>
              <a:gd name="T48" fmla="*/ 365 w 584"/>
              <a:gd name="T49" fmla="*/ 377 h 584"/>
              <a:gd name="T50" fmla="*/ 350 w 584"/>
              <a:gd name="T51" fmla="*/ 371 h 584"/>
              <a:gd name="T52" fmla="*/ 342 w 584"/>
              <a:gd name="T53" fmla="*/ 359 h 584"/>
              <a:gd name="T54" fmla="*/ 341 w 584"/>
              <a:gd name="T55" fmla="*/ 291 h 584"/>
              <a:gd name="T56" fmla="*/ 273 w 584"/>
              <a:gd name="T57" fmla="*/ 297 h 584"/>
              <a:gd name="T58" fmla="*/ 227 w 584"/>
              <a:gd name="T59" fmla="*/ 312 h 584"/>
              <a:gd name="T60" fmla="*/ 210 w 584"/>
              <a:gd name="T61" fmla="*/ 325 h 584"/>
              <a:gd name="T62" fmla="*/ 197 w 584"/>
              <a:gd name="T63" fmla="*/ 342 h 584"/>
              <a:gd name="T64" fmla="*/ 186 w 584"/>
              <a:gd name="T65" fmla="*/ 366 h 584"/>
              <a:gd name="T66" fmla="*/ 180 w 584"/>
              <a:gd name="T67" fmla="*/ 397 h 584"/>
              <a:gd name="T68" fmla="*/ 179 w 584"/>
              <a:gd name="T69" fmla="*/ 477 h 584"/>
              <a:gd name="T70" fmla="*/ 181 w 584"/>
              <a:gd name="T71" fmla="*/ 517 h 584"/>
              <a:gd name="T72" fmla="*/ 172 w 584"/>
              <a:gd name="T73" fmla="*/ 522 h 584"/>
              <a:gd name="T74" fmla="*/ 165 w 584"/>
              <a:gd name="T75" fmla="*/ 521 h 584"/>
              <a:gd name="T76" fmla="*/ 145 w 584"/>
              <a:gd name="T77" fmla="*/ 498 h 584"/>
              <a:gd name="T78" fmla="*/ 113 w 584"/>
              <a:gd name="T79" fmla="*/ 437 h 584"/>
              <a:gd name="T80" fmla="*/ 98 w 584"/>
              <a:gd name="T81" fmla="*/ 382 h 584"/>
              <a:gd name="T82" fmla="*/ 98 w 584"/>
              <a:gd name="T83" fmla="*/ 343 h 584"/>
              <a:gd name="T84" fmla="*/ 100 w 584"/>
              <a:gd name="T85" fmla="*/ 313 h 584"/>
              <a:gd name="T86" fmla="*/ 108 w 584"/>
              <a:gd name="T87" fmla="*/ 281 h 584"/>
              <a:gd name="T88" fmla="*/ 119 w 584"/>
              <a:gd name="T89" fmla="*/ 248 h 584"/>
              <a:gd name="T90" fmla="*/ 137 w 584"/>
              <a:gd name="T91" fmla="*/ 220 h 584"/>
              <a:gd name="T92" fmla="*/ 163 w 584"/>
              <a:gd name="T93" fmla="*/ 194 h 584"/>
              <a:gd name="T94" fmla="*/ 196 w 584"/>
              <a:gd name="T95" fmla="*/ 173 h 584"/>
              <a:gd name="T96" fmla="*/ 240 w 584"/>
              <a:gd name="T97" fmla="*/ 156 h 584"/>
              <a:gd name="T98" fmla="*/ 298 w 584"/>
              <a:gd name="T99" fmla="*/ 148 h 584"/>
              <a:gd name="T100" fmla="*/ 341 w 584"/>
              <a:gd name="T101" fmla="*/ 85 h 584"/>
              <a:gd name="T102" fmla="*/ 350 w 584"/>
              <a:gd name="T103" fmla="*/ 66 h 584"/>
              <a:gd name="T104" fmla="*/ 364 w 584"/>
              <a:gd name="T105" fmla="*/ 60 h 584"/>
              <a:gd name="T106" fmla="*/ 373 w 584"/>
              <a:gd name="T107" fmla="*/ 61 h 584"/>
              <a:gd name="T108" fmla="*/ 382 w 584"/>
              <a:gd name="T109" fmla="*/ 68 h 584"/>
              <a:gd name="T110" fmla="*/ 521 w 584"/>
              <a:gd name="T111" fmla="*/ 209 h 584"/>
              <a:gd name="T112" fmla="*/ 523 w 584"/>
              <a:gd name="T113" fmla="*/ 223 h 584"/>
              <a:gd name="T114" fmla="*/ 516 w 584"/>
              <a:gd name="T115" fmla="*/ 2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4" h="584">
                <a:moveTo>
                  <a:pt x="553" y="31"/>
                </a:moveTo>
                <a:lnTo>
                  <a:pt x="544" y="24"/>
                </a:lnTo>
                <a:lnTo>
                  <a:pt x="535" y="17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6" y="1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7" y="1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7"/>
                </a:lnTo>
                <a:lnTo>
                  <a:pt x="41" y="24"/>
                </a:lnTo>
                <a:lnTo>
                  <a:pt x="32" y="31"/>
                </a:lnTo>
                <a:lnTo>
                  <a:pt x="24" y="40"/>
                </a:lnTo>
                <a:lnTo>
                  <a:pt x="18" y="48"/>
                </a:lnTo>
                <a:lnTo>
                  <a:pt x="13" y="57"/>
                </a:lnTo>
                <a:lnTo>
                  <a:pt x="8" y="67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4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4"/>
                </a:lnTo>
                <a:lnTo>
                  <a:pt x="24" y="543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5"/>
                </a:lnTo>
                <a:lnTo>
                  <a:pt x="77" y="580"/>
                </a:lnTo>
                <a:lnTo>
                  <a:pt x="87" y="582"/>
                </a:lnTo>
                <a:lnTo>
                  <a:pt x="98" y="583"/>
                </a:lnTo>
                <a:lnTo>
                  <a:pt x="110" y="584"/>
                </a:lnTo>
                <a:lnTo>
                  <a:pt x="475" y="584"/>
                </a:lnTo>
                <a:lnTo>
                  <a:pt x="486" y="583"/>
                </a:lnTo>
                <a:lnTo>
                  <a:pt x="496" y="582"/>
                </a:lnTo>
                <a:lnTo>
                  <a:pt x="507" y="580"/>
                </a:lnTo>
                <a:lnTo>
                  <a:pt x="517" y="575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3"/>
                </a:lnTo>
                <a:lnTo>
                  <a:pt x="567" y="534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7"/>
                </a:lnTo>
                <a:lnTo>
                  <a:pt x="584" y="486"/>
                </a:lnTo>
                <a:lnTo>
                  <a:pt x="584" y="474"/>
                </a:lnTo>
                <a:lnTo>
                  <a:pt x="584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7"/>
                </a:lnTo>
                <a:lnTo>
                  <a:pt x="567" y="48"/>
                </a:lnTo>
                <a:lnTo>
                  <a:pt x="560" y="40"/>
                </a:lnTo>
                <a:lnTo>
                  <a:pt x="553" y="31"/>
                </a:lnTo>
                <a:close/>
                <a:moveTo>
                  <a:pt x="516" y="235"/>
                </a:moveTo>
                <a:lnTo>
                  <a:pt x="382" y="369"/>
                </a:lnTo>
                <a:lnTo>
                  <a:pt x="379" y="372"/>
                </a:lnTo>
                <a:lnTo>
                  <a:pt x="374" y="375"/>
                </a:lnTo>
                <a:lnTo>
                  <a:pt x="370" y="377"/>
                </a:lnTo>
                <a:lnTo>
                  <a:pt x="365" y="377"/>
                </a:lnTo>
                <a:lnTo>
                  <a:pt x="360" y="377"/>
                </a:lnTo>
                <a:lnTo>
                  <a:pt x="356" y="375"/>
                </a:lnTo>
                <a:lnTo>
                  <a:pt x="350" y="371"/>
                </a:lnTo>
                <a:lnTo>
                  <a:pt x="344" y="366"/>
                </a:lnTo>
                <a:lnTo>
                  <a:pt x="343" y="363"/>
                </a:lnTo>
                <a:lnTo>
                  <a:pt x="342" y="359"/>
                </a:lnTo>
                <a:lnTo>
                  <a:pt x="341" y="356"/>
                </a:lnTo>
                <a:lnTo>
                  <a:pt x="341" y="353"/>
                </a:lnTo>
                <a:lnTo>
                  <a:pt x="341" y="291"/>
                </a:lnTo>
                <a:lnTo>
                  <a:pt x="315" y="292"/>
                </a:lnTo>
                <a:lnTo>
                  <a:pt x="292" y="294"/>
                </a:lnTo>
                <a:lnTo>
                  <a:pt x="273" y="297"/>
                </a:lnTo>
                <a:lnTo>
                  <a:pt x="256" y="300"/>
                </a:lnTo>
                <a:lnTo>
                  <a:pt x="240" y="305"/>
                </a:lnTo>
                <a:lnTo>
                  <a:pt x="227" y="312"/>
                </a:lnTo>
                <a:lnTo>
                  <a:pt x="221" y="316"/>
                </a:lnTo>
                <a:lnTo>
                  <a:pt x="216" y="321"/>
                </a:lnTo>
                <a:lnTo>
                  <a:pt x="210" y="325"/>
                </a:lnTo>
                <a:lnTo>
                  <a:pt x="206" y="329"/>
                </a:lnTo>
                <a:lnTo>
                  <a:pt x="202" y="336"/>
                </a:lnTo>
                <a:lnTo>
                  <a:pt x="197" y="342"/>
                </a:lnTo>
                <a:lnTo>
                  <a:pt x="193" y="350"/>
                </a:lnTo>
                <a:lnTo>
                  <a:pt x="190" y="357"/>
                </a:lnTo>
                <a:lnTo>
                  <a:pt x="186" y="366"/>
                </a:lnTo>
                <a:lnTo>
                  <a:pt x="184" y="376"/>
                </a:lnTo>
                <a:lnTo>
                  <a:pt x="182" y="386"/>
                </a:lnTo>
                <a:lnTo>
                  <a:pt x="180" y="397"/>
                </a:lnTo>
                <a:lnTo>
                  <a:pt x="178" y="421"/>
                </a:lnTo>
                <a:lnTo>
                  <a:pt x="178" y="448"/>
                </a:lnTo>
                <a:lnTo>
                  <a:pt x="179" y="477"/>
                </a:lnTo>
                <a:lnTo>
                  <a:pt x="182" y="510"/>
                </a:lnTo>
                <a:lnTo>
                  <a:pt x="182" y="514"/>
                </a:lnTo>
                <a:lnTo>
                  <a:pt x="181" y="517"/>
                </a:lnTo>
                <a:lnTo>
                  <a:pt x="179" y="519"/>
                </a:lnTo>
                <a:lnTo>
                  <a:pt x="176" y="521"/>
                </a:lnTo>
                <a:lnTo>
                  <a:pt x="172" y="522"/>
                </a:lnTo>
                <a:lnTo>
                  <a:pt x="170" y="522"/>
                </a:lnTo>
                <a:lnTo>
                  <a:pt x="167" y="522"/>
                </a:lnTo>
                <a:lnTo>
                  <a:pt x="165" y="521"/>
                </a:lnTo>
                <a:lnTo>
                  <a:pt x="163" y="520"/>
                </a:lnTo>
                <a:lnTo>
                  <a:pt x="161" y="518"/>
                </a:lnTo>
                <a:lnTo>
                  <a:pt x="145" y="498"/>
                </a:lnTo>
                <a:lnTo>
                  <a:pt x="132" y="477"/>
                </a:lnTo>
                <a:lnTo>
                  <a:pt x="122" y="457"/>
                </a:lnTo>
                <a:lnTo>
                  <a:pt x="113" y="437"/>
                </a:lnTo>
                <a:lnTo>
                  <a:pt x="107" y="419"/>
                </a:lnTo>
                <a:lnTo>
                  <a:pt x="101" y="400"/>
                </a:lnTo>
                <a:lnTo>
                  <a:pt x="98" y="382"/>
                </a:lnTo>
                <a:lnTo>
                  <a:pt x="97" y="365"/>
                </a:lnTo>
                <a:lnTo>
                  <a:pt x="97" y="353"/>
                </a:lnTo>
                <a:lnTo>
                  <a:pt x="98" y="343"/>
                </a:lnTo>
                <a:lnTo>
                  <a:pt x="98" y="332"/>
                </a:lnTo>
                <a:lnTo>
                  <a:pt x="99" y="323"/>
                </a:lnTo>
                <a:lnTo>
                  <a:pt x="100" y="313"/>
                </a:lnTo>
                <a:lnTo>
                  <a:pt x="102" y="302"/>
                </a:lnTo>
                <a:lnTo>
                  <a:pt x="104" y="291"/>
                </a:lnTo>
                <a:lnTo>
                  <a:pt x="108" y="281"/>
                </a:lnTo>
                <a:lnTo>
                  <a:pt x="111" y="269"/>
                </a:lnTo>
                <a:lnTo>
                  <a:pt x="115" y="258"/>
                </a:lnTo>
                <a:lnTo>
                  <a:pt x="119" y="248"/>
                </a:lnTo>
                <a:lnTo>
                  <a:pt x="124" y="239"/>
                </a:lnTo>
                <a:lnTo>
                  <a:pt x="130" y="230"/>
                </a:lnTo>
                <a:lnTo>
                  <a:pt x="137" y="220"/>
                </a:lnTo>
                <a:lnTo>
                  <a:pt x="144" y="212"/>
                </a:lnTo>
                <a:lnTo>
                  <a:pt x="153" y="203"/>
                </a:lnTo>
                <a:lnTo>
                  <a:pt x="163" y="194"/>
                </a:lnTo>
                <a:lnTo>
                  <a:pt x="173" y="186"/>
                </a:lnTo>
                <a:lnTo>
                  <a:pt x="184" y="179"/>
                </a:lnTo>
                <a:lnTo>
                  <a:pt x="196" y="173"/>
                </a:lnTo>
                <a:lnTo>
                  <a:pt x="210" y="166"/>
                </a:lnTo>
                <a:lnTo>
                  <a:pt x="224" y="162"/>
                </a:lnTo>
                <a:lnTo>
                  <a:pt x="240" y="156"/>
                </a:lnTo>
                <a:lnTo>
                  <a:pt x="259" y="153"/>
                </a:lnTo>
                <a:lnTo>
                  <a:pt x="277" y="150"/>
                </a:lnTo>
                <a:lnTo>
                  <a:pt x="298" y="148"/>
                </a:lnTo>
                <a:lnTo>
                  <a:pt x="318" y="146"/>
                </a:lnTo>
                <a:lnTo>
                  <a:pt x="341" y="146"/>
                </a:lnTo>
                <a:lnTo>
                  <a:pt x="341" y="85"/>
                </a:lnTo>
                <a:lnTo>
                  <a:pt x="342" y="78"/>
                </a:lnTo>
                <a:lnTo>
                  <a:pt x="344" y="71"/>
                </a:lnTo>
                <a:lnTo>
                  <a:pt x="350" y="66"/>
                </a:lnTo>
                <a:lnTo>
                  <a:pt x="356" y="63"/>
                </a:lnTo>
                <a:lnTo>
                  <a:pt x="359" y="61"/>
                </a:lnTo>
                <a:lnTo>
                  <a:pt x="364" y="60"/>
                </a:lnTo>
                <a:lnTo>
                  <a:pt x="367" y="60"/>
                </a:lnTo>
                <a:lnTo>
                  <a:pt x="370" y="60"/>
                </a:lnTo>
                <a:lnTo>
                  <a:pt x="373" y="61"/>
                </a:lnTo>
                <a:lnTo>
                  <a:pt x="377" y="63"/>
                </a:lnTo>
                <a:lnTo>
                  <a:pt x="380" y="65"/>
                </a:lnTo>
                <a:lnTo>
                  <a:pt x="382" y="68"/>
                </a:lnTo>
                <a:lnTo>
                  <a:pt x="516" y="202"/>
                </a:lnTo>
                <a:lnTo>
                  <a:pt x="519" y="205"/>
                </a:lnTo>
                <a:lnTo>
                  <a:pt x="521" y="209"/>
                </a:lnTo>
                <a:lnTo>
                  <a:pt x="523" y="214"/>
                </a:lnTo>
                <a:lnTo>
                  <a:pt x="523" y="219"/>
                </a:lnTo>
                <a:lnTo>
                  <a:pt x="523" y="223"/>
                </a:lnTo>
                <a:lnTo>
                  <a:pt x="521" y="228"/>
                </a:lnTo>
                <a:lnTo>
                  <a:pt x="519" y="232"/>
                </a:lnTo>
                <a:lnTo>
                  <a:pt x="516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7" name="Freeform 71">
            <a:extLst>
              <a:ext uri="{FF2B5EF4-FFF2-40B4-BE49-F238E27FC236}">
                <a16:creationId xmlns:a16="http://schemas.microsoft.com/office/drawing/2014/main" id="{3E504DED-D011-2F21-13F4-BD47FF2A8D26}"/>
              </a:ext>
            </a:extLst>
          </p:cNvPr>
          <p:cNvSpPr>
            <a:spLocks/>
          </p:cNvSpPr>
          <p:nvPr/>
        </p:nvSpPr>
        <p:spPr bwMode="auto">
          <a:xfrm>
            <a:off x="2528290" y="3651062"/>
            <a:ext cx="289987" cy="264067"/>
          </a:xfrm>
          <a:custGeom>
            <a:avLst/>
            <a:gdLst>
              <a:gd name="T0" fmla="*/ 382 w 536"/>
              <a:gd name="T1" fmla="*/ 6 h 487"/>
              <a:gd name="T2" fmla="*/ 375 w 536"/>
              <a:gd name="T3" fmla="*/ 1 h 487"/>
              <a:gd name="T4" fmla="*/ 365 w 536"/>
              <a:gd name="T5" fmla="*/ 0 h 487"/>
              <a:gd name="T6" fmla="*/ 356 w 536"/>
              <a:gd name="T7" fmla="*/ 1 h 487"/>
              <a:gd name="T8" fmla="*/ 345 w 536"/>
              <a:gd name="T9" fmla="*/ 11 h 487"/>
              <a:gd name="T10" fmla="*/ 341 w 536"/>
              <a:gd name="T11" fmla="*/ 24 h 487"/>
              <a:gd name="T12" fmla="*/ 281 w 536"/>
              <a:gd name="T13" fmla="*/ 97 h 487"/>
              <a:gd name="T14" fmla="*/ 242 w 536"/>
              <a:gd name="T15" fmla="*/ 98 h 487"/>
              <a:gd name="T16" fmla="*/ 205 w 536"/>
              <a:gd name="T17" fmla="*/ 101 h 487"/>
              <a:gd name="T18" fmla="*/ 173 w 536"/>
              <a:gd name="T19" fmla="*/ 106 h 487"/>
              <a:gd name="T20" fmla="*/ 145 w 536"/>
              <a:gd name="T21" fmla="*/ 112 h 487"/>
              <a:gd name="T22" fmla="*/ 120 w 536"/>
              <a:gd name="T23" fmla="*/ 121 h 487"/>
              <a:gd name="T24" fmla="*/ 97 w 536"/>
              <a:gd name="T25" fmla="*/ 132 h 487"/>
              <a:gd name="T26" fmla="*/ 78 w 536"/>
              <a:gd name="T27" fmla="*/ 142 h 487"/>
              <a:gd name="T28" fmla="*/ 62 w 536"/>
              <a:gd name="T29" fmla="*/ 154 h 487"/>
              <a:gd name="T30" fmla="*/ 48 w 536"/>
              <a:gd name="T31" fmla="*/ 167 h 487"/>
              <a:gd name="T32" fmla="*/ 36 w 536"/>
              <a:gd name="T33" fmla="*/ 182 h 487"/>
              <a:gd name="T34" fmla="*/ 17 w 536"/>
              <a:gd name="T35" fmla="*/ 214 h 487"/>
              <a:gd name="T36" fmla="*/ 12 w 536"/>
              <a:gd name="T37" fmla="*/ 230 h 487"/>
              <a:gd name="T38" fmla="*/ 6 w 536"/>
              <a:gd name="T39" fmla="*/ 247 h 487"/>
              <a:gd name="T40" fmla="*/ 3 w 536"/>
              <a:gd name="T41" fmla="*/ 264 h 487"/>
              <a:gd name="T42" fmla="*/ 1 w 536"/>
              <a:gd name="T43" fmla="*/ 282 h 487"/>
              <a:gd name="T44" fmla="*/ 1 w 536"/>
              <a:gd name="T45" fmla="*/ 298 h 487"/>
              <a:gd name="T46" fmla="*/ 0 w 536"/>
              <a:gd name="T47" fmla="*/ 316 h 487"/>
              <a:gd name="T48" fmla="*/ 2 w 536"/>
              <a:gd name="T49" fmla="*/ 338 h 487"/>
              <a:gd name="T50" fmla="*/ 6 w 536"/>
              <a:gd name="T51" fmla="*/ 363 h 487"/>
              <a:gd name="T52" fmla="*/ 14 w 536"/>
              <a:gd name="T53" fmla="*/ 385 h 487"/>
              <a:gd name="T54" fmla="*/ 22 w 536"/>
              <a:gd name="T55" fmla="*/ 406 h 487"/>
              <a:gd name="T56" fmla="*/ 30 w 536"/>
              <a:gd name="T57" fmla="*/ 424 h 487"/>
              <a:gd name="T58" fmla="*/ 40 w 536"/>
              <a:gd name="T59" fmla="*/ 444 h 487"/>
              <a:gd name="T60" fmla="*/ 55 w 536"/>
              <a:gd name="T61" fmla="*/ 470 h 487"/>
              <a:gd name="T62" fmla="*/ 64 w 536"/>
              <a:gd name="T63" fmla="*/ 481 h 487"/>
              <a:gd name="T64" fmla="*/ 68 w 536"/>
              <a:gd name="T65" fmla="*/ 485 h 487"/>
              <a:gd name="T66" fmla="*/ 73 w 536"/>
              <a:gd name="T67" fmla="*/ 487 h 487"/>
              <a:gd name="T68" fmla="*/ 78 w 536"/>
              <a:gd name="T69" fmla="*/ 486 h 487"/>
              <a:gd name="T70" fmla="*/ 84 w 536"/>
              <a:gd name="T71" fmla="*/ 480 h 487"/>
              <a:gd name="T72" fmla="*/ 85 w 536"/>
              <a:gd name="T73" fmla="*/ 473 h 487"/>
              <a:gd name="T74" fmla="*/ 81 w 536"/>
              <a:gd name="T75" fmla="*/ 413 h 487"/>
              <a:gd name="T76" fmla="*/ 84 w 536"/>
              <a:gd name="T77" fmla="*/ 364 h 487"/>
              <a:gd name="T78" fmla="*/ 89 w 536"/>
              <a:gd name="T79" fmla="*/ 342 h 487"/>
              <a:gd name="T80" fmla="*/ 95 w 536"/>
              <a:gd name="T81" fmla="*/ 324 h 487"/>
              <a:gd name="T82" fmla="*/ 104 w 536"/>
              <a:gd name="T83" fmla="*/ 307 h 487"/>
              <a:gd name="T84" fmla="*/ 113 w 536"/>
              <a:gd name="T85" fmla="*/ 292 h 487"/>
              <a:gd name="T86" fmla="*/ 126 w 536"/>
              <a:gd name="T87" fmla="*/ 281 h 487"/>
              <a:gd name="T88" fmla="*/ 140 w 536"/>
              <a:gd name="T89" fmla="*/ 271 h 487"/>
              <a:gd name="T90" fmla="*/ 158 w 536"/>
              <a:gd name="T91" fmla="*/ 262 h 487"/>
              <a:gd name="T92" fmla="*/ 177 w 536"/>
              <a:gd name="T93" fmla="*/ 256 h 487"/>
              <a:gd name="T94" fmla="*/ 224 w 536"/>
              <a:gd name="T95" fmla="*/ 246 h 487"/>
              <a:gd name="T96" fmla="*/ 281 w 536"/>
              <a:gd name="T97" fmla="*/ 243 h 487"/>
              <a:gd name="T98" fmla="*/ 341 w 536"/>
              <a:gd name="T99" fmla="*/ 316 h 487"/>
              <a:gd name="T100" fmla="*/ 345 w 536"/>
              <a:gd name="T101" fmla="*/ 329 h 487"/>
              <a:gd name="T102" fmla="*/ 356 w 536"/>
              <a:gd name="T103" fmla="*/ 339 h 487"/>
              <a:gd name="T104" fmla="*/ 365 w 536"/>
              <a:gd name="T105" fmla="*/ 340 h 487"/>
              <a:gd name="T106" fmla="*/ 375 w 536"/>
              <a:gd name="T107" fmla="*/ 339 h 487"/>
              <a:gd name="T108" fmla="*/ 382 w 536"/>
              <a:gd name="T109" fmla="*/ 334 h 487"/>
              <a:gd name="T110" fmla="*/ 532 w 536"/>
              <a:gd name="T111" fmla="*/ 183 h 487"/>
              <a:gd name="T112" fmla="*/ 536 w 536"/>
              <a:gd name="T113" fmla="*/ 175 h 487"/>
              <a:gd name="T114" fmla="*/ 536 w 536"/>
              <a:gd name="T115" fmla="*/ 165 h 487"/>
              <a:gd name="T116" fmla="*/ 532 w 536"/>
              <a:gd name="T117" fmla="*/ 15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6" h="487">
                <a:moveTo>
                  <a:pt x="529" y="153"/>
                </a:moveTo>
                <a:lnTo>
                  <a:pt x="382" y="6"/>
                </a:lnTo>
                <a:lnTo>
                  <a:pt x="379" y="3"/>
                </a:lnTo>
                <a:lnTo>
                  <a:pt x="375" y="1"/>
                </a:lnTo>
                <a:lnTo>
                  <a:pt x="370" y="0"/>
                </a:lnTo>
                <a:lnTo>
                  <a:pt x="365" y="0"/>
                </a:lnTo>
                <a:lnTo>
                  <a:pt x="361" y="0"/>
                </a:lnTo>
                <a:lnTo>
                  <a:pt x="356" y="1"/>
                </a:lnTo>
                <a:lnTo>
                  <a:pt x="350" y="5"/>
                </a:lnTo>
                <a:lnTo>
                  <a:pt x="345" y="11"/>
                </a:lnTo>
                <a:lnTo>
                  <a:pt x="342" y="16"/>
                </a:lnTo>
                <a:lnTo>
                  <a:pt x="341" y="24"/>
                </a:lnTo>
                <a:lnTo>
                  <a:pt x="341" y="97"/>
                </a:lnTo>
                <a:lnTo>
                  <a:pt x="281" y="97"/>
                </a:lnTo>
                <a:lnTo>
                  <a:pt x="260" y="97"/>
                </a:lnTo>
                <a:lnTo>
                  <a:pt x="242" y="98"/>
                </a:lnTo>
                <a:lnTo>
                  <a:pt x="224" y="99"/>
                </a:lnTo>
                <a:lnTo>
                  <a:pt x="205" y="101"/>
                </a:lnTo>
                <a:lnTo>
                  <a:pt x="189" y="104"/>
                </a:lnTo>
                <a:lnTo>
                  <a:pt x="173" y="106"/>
                </a:lnTo>
                <a:lnTo>
                  <a:pt x="159" y="109"/>
                </a:lnTo>
                <a:lnTo>
                  <a:pt x="145" y="112"/>
                </a:lnTo>
                <a:lnTo>
                  <a:pt x="132" y="116"/>
                </a:lnTo>
                <a:lnTo>
                  <a:pt x="120" y="121"/>
                </a:lnTo>
                <a:lnTo>
                  <a:pt x="108" y="126"/>
                </a:lnTo>
                <a:lnTo>
                  <a:pt x="97" y="132"/>
                </a:lnTo>
                <a:lnTo>
                  <a:pt x="87" y="137"/>
                </a:lnTo>
                <a:lnTo>
                  <a:pt x="78" y="142"/>
                </a:lnTo>
                <a:lnTo>
                  <a:pt x="69" y="149"/>
                </a:lnTo>
                <a:lnTo>
                  <a:pt x="62" y="154"/>
                </a:lnTo>
                <a:lnTo>
                  <a:pt x="54" y="161"/>
                </a:lnTo>
                <a:lnTo>
                  <a:pt x="48" y="167"/>
                </a:lnTo>
                <a:lnTo>
                  <a:pt x="41" y="175"/>
                </a:lnTo>
                <a:lnTo>
                  <a:pt x="36" y="182"/>
                </a:lnTo>
                <a:lnTo>
                  <a:pt x="26" y="199"/>
                </a:lnTo>
                <a:lnTo>
                  <a:pt x="17" y="214"/>
                </a:lnTo>
                <a:lnTo>
                  <a:pt x="14" y="221"/>
                </a:lnTo>
                <a:lnTo>
                  <a:pt x="12" y="230"/>
                </a:lnTo>
                <a:lnTo>
                  <a:pt x="9" y="239"/>
                </a:lnTo>
                <a:lnTo>
                  <a:pt x="6" y="247"/>
                </a:lnTo>
                <a:lnTo>
                  <a:pt x="5" y="256"/>
                </a:lnTo>
                <a:lnTo>
                  <a:pt x="3" y="264"/>
                </a:lnTo>
                <a:lnTo>
                  <a:pt x="2" y="273"/>
                </a:lnTo>
                <a:lnTo>
                  <a:pt x="1" y="282"/>
                </a:lnTo>
                <a:lnTo>
                  <a:pt x="1" y="289"/>
                </a:lnTo>
                <a:lnTo>
                  <a:pt x="1" y="298"/>
                </a:lnTo>
                <a:lnTo>
                  <a:pt x="0" y="307"/>
                </a:lnTo>
                <a:lnTo>
                  <a:pt x="0" y="316"/>
                </a:lnTo>
                <a:lnTo>
                  <a:pt x="1" y="327"/>
                </a:lnTo>
                <a:lnTo>
                  <a:pt x="2" y="338"/>
                </a:lnTo>
                <a:lnTo>
                  <a:pt x="4" y="350"/>
                </a:lnTo>
                <a:lnTo>
                  <a:pt x="6" y="363"/>
                </a:lnTo>
                <a:lnTo>
                  <a:pt x="11" y="375"/>
                </a:lnTo>
                <a:lnTo>
                  <a:pt x="14" y="385"/>
                </a:lnTo>
                <a:lnTo>
                  <a:pt x="17" y="396"/>
                </a:lnTo>
                <a:lnTo>
                  <a:pt x="22" y="406"/>
                </a:lnTo>
                <a:lnTo>
                  <a:pt x="26" y="415"/>
                </a:lnTo>
                <a:lnTo>
                  <a:pt x="30" y="424"/>
                </a:lnTo>
                <a:lnTo>
                  <a:pt x="36" y="434"/>
                </a:lnTo>
                <a:lnTo>
                  <a:pt x="40" y="444"/>
                </a:lnTo>
                <a:lnTo>
                  <a:pt x="50" y="460"/>
                </a:lnTo>
                <a:lnTo>
                  <a:pt x="55" y="470"/>
                </a:lnTo>
                <a:lnTo>
                  <a:pt x="59" y="476"/>
                </a:lnTo>
                <a:lnTo>
                  <a:pt x="64" y="481"/>
                </a:lnTo>
                <a:lnTo>
                  <a:pt x="66" y="484"/>
                </a:lnTo>
                <a:lnTo>
                  <a:pt x="68" y="485"/>
                </a:lnTo>
                <a:lnTo>
                  <a:pt x="70" y="486"/>
                </a:lnTo>
                <a:lnTo>
                  <a:pt x="73" y="487"/>
                </a:lnTo>
                <a:lnTo>
                  <a:pt x="76" y="486"/>
                </a:lnTo>
                <a:lnTo>
                  <a:pt x="78" y="486"/>
                </a:lnTo>
                <a:lnTo>
                  <a:pt x="82" y="484"/>
                </a:lnTo>
                <a:lnTo>
                  <a:pt x="84" y="480"/>
                </a:lnTo>
                <a:lnTo>
                  <a:pt x="85" y="477"/>
                </a:lnTo>
                <a:lnTo>
                  <a:pt x="85" y="473"/>
                </a:lnTo>
                <a:lnTo>
                  <a:pt x="82" y="442"/>
                </a:lnTo>
                <a:lnTo>
                  <a:pt x="81" y="413"/>
                </a:lnTo>
                <a:lnTo>
                  <a:pt x="81" y="388"/>
                </a:lnTo>
                <a:lnTo>
                  <a:pt x="84" y="364"/>
                </a:lnTo>
                <a:lnTo>
                  <a:pt x="86" y="353"/>
                </a:lnTo>
                <a:lnTo>
                  <a:pt x="89" y="342"/>
                </a:lnTo>
                <a:lnTo>
                  <a:pt x="92" y="332"/>
                </a:lnTo>
                <a:lnTo>
                  <a:pt x="95" y="324"/>
                </a:lnTo>
                <a:lnTo>
                  <a:pt x="99" y="315"/>
                </a:lnTo>
                <a:lnTo>
                  <a:pt x="104" y="307"/>
                </a:lnTo>
                <a:lnTo>
                  <a:pt x="108" y="300"/>
                </a:lnTo>
                <a:lnTo>
                  <a:pt x="113" y="292"/>
                </a:lnTo>
                <a:lnTo>
                  <a:pt x="120" y="287"/>
                </a:lnTo>
                <a:lnTo>
                  <a:pt x="126" y="281"/>
                </a:lnTo>
                <a:lnTo>
                  <a:pt x="133" y="276"/>
                </a:lnTo>
                <a:lnTo>
                  <a:pt x="140" y="271"/>
                </a:lnTo>
                <a:lnTo>
                  <a:pt x="149" y="267"/>
                </a:lnTo>
                <a:lnTo>
                  <a:pt x="158" y="262"/>
                </a:lnTo>
                <a:lnTo>
                  <a:pt x="167" y="259"/>
                </a:lnTo>
                <a:lnTo>
                  <a:pt x="177" y="256"/>
                </a:lnTo>
                <a:lnTo>
                  <a:pt x="200" y="250"/>
                </a:lnTo>
                <a:lnTo>
                  <a:pt x="224" y="246"/>
                </a:lnTo>
                <a:lnTo>
                  <a:pt x="251" y="244"/>
                </a:lnTo>
                <a:lnTo>
                  <a:pt x="281" y="243"/>
                </a:lnTo>
                <a:lnTo>
                  <a:pt x="341" y="243"/>
                </a:lnTo>
                <a:lnTo>
                  <a:pt x="341" y="316"/>
                </a:lnTo>
                <a:lnTo>
                  <a:pt x="342" y="324"/>
                </a:lnTo>
                <a:lnTo>
                  <a:pt x="345" y="329"/>
                </a:lnTo>
                <a:lnTo>
                  <a:pt x="350" y="335"/>
                </a:lnTo>
                <a:lnTo>
                  <a:pt x="356" y="339"/>
                </a:lnTo>
                <a:lnTo>
                  <a:pt x="361" y="340"/>
                </a:lnTo>
                <a:lnTo>
                  <a:pt x="365" y="340"/>
                </a:lnTo>
                <a:lnTo>
                  <a:pt x="370" y="340"/>
                </a:lnTo>
                <a:lnTo>
                  <a:pt x="375" y="339"/>
                </a:lnTo>
                <a:lnTo>
                  <a:pt x="379" y="337"/>
                </a:lnTo>
                <a:lnTo>
                  <a:pt x="382" y="334"/>
                </a:lnTo>
                <a:lnTo>
                  <a:pt x="529" y="187"/>
                </a:lnTo>
                <a:lnTo>
                  <a:pt x="532" y="183"/>
                </a:lnTo>
                <a:lnTo>
                  <a:pt x="535" y="179"/>
                </a:lnTo>
                <a:lnTo>
                  <a:pt x="536" y="175"/>
                </a:lnTo>
                <a:lnTo>
                  <a:pt x="536" y="169"/>
                </a:lnTo>
                <a:lnTo>
                  <a:pt x="536" y="165"/>
                </a:lnTo>
                <a:lnTo>
                  <a:pt x="535" y="161"/>
                </a:lnTo>
                <a:lnTo>
                  <a:pt x="532" y="156"/>
                </a:lnTo>
                <a:lnTo>
                  <a:pt x="529" y="1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8" name="Freeform 72">
            <a:extLst>
              <a:ext uri="{FF2B5EF4-FFF2-40B4-BE49-F238E27FC236}">
                <a16:creationId xmlns:a16="http://schemas.microsoft.com/office/drawing/2014/main" id="{AC51A1E6-B8A3-172F-7382-0B40A0B75408}"/>
              </a:ext>
            </a:extLst>
          </p:cNvPr>
          <p:cNvSpPr>
            <a:spLocks/>
          </p:cNvSpPr>
          <p:nvPr/>
        </p:nvSpPr>
        <p:spPr bwMode="auto">
          <a:xfrm>
            <a:off x="2476448" y="3676982"/>
            <a:ext cx="288367" cy="289987"/>
          </a:xfrm>
          <a:custGeom>
            <a:avLst/>
            <a:gdLst>
              <a:gd name="T0" fmla="*/ 520 w 535"/>
              <a:gd name="T1" fmla="*/ 316 h 536"/>
              <a:gd name="T2" fmla="*/ 504 w 535"/>
              <a:gd name="T3" fmla="*/ 328 h 536"/>
              <a:gd name="T4" fmla="*/ 489 w 535"/>
              <a:gd name="T5" fmla="*/ 338 h 536"/>
              <a:gd name="T6" fmla="*/ 487 w 535"/>
              <a:gd name="T7" fmla="*/ 426 h 536"/>
              <a:gd name="T8" fmla="*/ 485 w 535"/>
              <a:gd name="T9" fmla="*/ 444 h 536"/>
              <a:gd name="T10" fmla="*/ 477 w 535"/>
              <a:gd name="T11" fmla="*/ 459 h 536"/>
              <a:gd name="T12" fmla="*/ 464 w 535"/>
              <a:gd name="T13" fmla="*/ 473 h 536"/>
              <a:gd name="T14" fmla="*/ 449 w 535"/>
              <a:gd name="T15" fmla="*/ 483 h 536"/>
              <a:gd name="T16" fmla="*/ 432 w 535"/>
              <a:gd name="T17" fmla="*/ 486 h 536"/>
              <a:gd name="T18" fmla="*/ 103 w 535"/>
              <a:gd name="T19" fmla="*/ 486 h 536"/>
              <a:gd name="T20" fmla="*/ 86 w 535"/>
              <a:gd name="T21" fmla="*/ 483 h 536"/>
              <a:gd name="T22" fmla="*/ 71 w 535"/>
              <a:gd name="T23" fmla="*/ 473 h 536"/>
              <a:gd name="T24" fmla="*/ 58 w 535"/>
              <a:gd name="T25" fmla="*/ 459 h 536"/>
              <a:gd name="T26" fmla="*/ 51 w 535"/>
              <a:gd name="T27" fmla="*/ 444 h 536"/>
              <a:gd name="T28" fmla="*/ 48 w 535"/>
              <a:gd name="T29" fmla="*/ 426 h 536"/>
              <a:gd name="T30" fmla="*/ 49 w 535"/>
              <a:gd name="T31" fmla="*/ 98 h 536"/>
              <a:gd name="T32" fmla="*/ 56 w 535"/>
              <a:gd name="T33" fmla="*/ 81 h 536"/>
              <a:gd name="T34" fmla="*/ 67 w 535"/>
              <a:gd name="T35" fmla="*/ 66 h 536"/>
              <a:gd name="T36" fmla="*/ 81 w 535"/>
              <a:gd name="T37" fmla="*/ 56 h 536"/>
              <a:gd name="T38" fmla="*/ 97 w 535"/>
              <a:gd name="T39" fmla="*/ 50 h 536"/>
              <a:gd name="T40" fmla="*/ 152 w 535"/>
              <a:gd name="T41" fmla="*/ 49 h 536"/>
              <a:gd name="T42" fmla="*/ 169 w 535"/>
              <a:gd name="T43" fmla="*/ 42 h 536"/>
              <a:gd name="T44" fmla="*/ 208 w 535"/>
              <a:gd name="T45" fmla="*/ 24 h 536"/>
              <a:gd name="T46" fmla="*/ 218 w 535"/>
              <a:gd name="T47" fmla="*/ 17 h 536"/>
              <a:gd name="T48" fmla="*/ 215 w 535"/>
              <a:gd name="T49" fmla="*/ 4 h 536"/>
              <a:gd name="T50" fmla="*/ 110 w 535"/>
              <a:gd name="T51" fmla="*/ 0 h 536"/>
              <a:gd name="T52" fmla="*/ 78 w 535"/>
              <a:gd name="T53" fmla="*/ 5 h 536"/>
              <a:gd name="T54" fmla="*/ 48 w 535"/>
              <a:gd name="T55" fmla="*/ 18 h 536"/>
              <a:gd name="T56" fmla="*/ 25 w 535"/>
              <a:gd name="T57" fmla="*/ 40 h 536"/>
              <a:gd name="T58" fmla="*/ 8 w 535"/>
              <a:gd name="T59" fmla="*/ 67 h 536"/>
              <a:gd name="T60" fmla="*/ 1 w 535"/>
              <a:gd name="T61" fmla="*/ 99 h 536"/>
              <a:gd name="T62" fmla="*/ 1 w 535"/>
              <a:gd name="T63" fmla="*/ 438 h 536"/>
              <a:gd name="T64" fmla="*/ 8 w 535"/>
              <a:gd name="T65" fmla="*/ 468 h 536"/>
              <a:gd name="T66" fmla="*/ 25 w 535"/>
              <a:gd name="T67" fmla="*/ 495 h 536"/>
              <a:gd name="T68" fmla="*/ 48 w 535"/>
              <a:gd name="T69" fmla="*/ 518 h 536"/>
              <a:gd name="T70" fmla="*/ 78 w 535"/>
              <a:gd name="T71" fmla="*/ 532 h 536"/>
              <a:gd name="T72" fmla="*/ 110 w 535"/>
              <a:gd name="T73" fmla="*/ 536 h 536"/>
              <a:gd name="T74" fmla="*/ 448 w 535"/>
              <a:gd name="T75" fmla="*/ 534 h 536"/>
              <a:gd name="T76" fmla="*/ 477 w 535"/>
              <a:gd name="T77" fmla="*/ 523 h 536"/>
              <a:gd name="T78" fmla="*/ 503 w 535"/>
              <a:gd name="T79" fmla="*/ 504 h 536"/>
              <a:gd name="T80" fmla="*/ 524 w 535"/>
              <a:gd name="T81" fmla="*/ 478 h 536"/>
              <a:gd name="T82" fmla="*/ 533 w 535"/>
              <a:gd name="T83" fmla="*/ 449 h 536"/>
              <a:gd name="T84" fmla="*/ 535 w 535"/>
              <a:gd name="T85" fmla="*/ 328 h 536"/>
              <a:gd name="T86" fmla="*/ 531 w 535"/>
              <a:gd name="T87" fmla="*/ 31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5" h="536">
                <a:moveTo>
                  <a:pt x="528" y="317"/>
                </a:moveTo>
                <a:lnTo>
                  <a:pt x="524" y="316"/>
                </a:lnTo>
                <a:lnTo>
                  <a:pt x="520" y="316"/>
                </a:lnTo>
                <a:lnTo>
                  <a:pt x="517" y="317"/>
                </a:lnTo>
                <a:lnTo>
                  <a:pt x="514" y="320"/>
                </a:lnTo>
                <a:lnTo>
                  <a:pt x="504" y="328"/>
                </a:lnTo>
                <a:lnTo>
                  <a:pt x="493" y="334"/>
                </a:lnTo>
                <a:lnTo>
                  <a:pt x="491" y="336"/>
                </a:lnTo>
                <a:lnTo>
                  <a:pt x="489" y="338"/>
                </a:lnTo>
                <a:lnTo>
                  <a:pt x="487" y="342"/>
                </a:lnTo>
                <a:lnTo>
                  <a:pt x="487" y="345"/>
                </a:lnTo>
                <a:lnTo>
                  <a:pt x="487" y="426"/>
                </a:lnTo>
                <a:lnTo>
                  <a:pt x="487" y="432"/>
                </a:lnTo>
                <a:lnTo>
                  <a:pt x="486" y="439"/>
                </a:lnTo>
                <a:lnTo>
                  <a:pt x="485" y="444"/>
                </a:lnTo>
                <a:lnTo>
                  <a:pt x="483" y="450"/>
                </a:lnTo>
                <a:lnTo>
                  <a:pt x="480" y="455"/>
                </a:lnTo>
                <a:lnTo>
                  <a:pt x="477" y="459"/>
                </a:lnTo>
                <a:lnTo>
                  <a:pt x="473" y="465"/>
                </a:lnTo>
                <a:lnTo>
                  <a:pt x="469" y="469"/>
                </a:lnTo>
                <a:lnTo>
                  <a:pt x="464" y="473"/>
                </a:lnTo>
                <a:lnTo>
                  <a:pt x="460" y="477"/>
                </a:lnTo>
                <a:lnTo>
                  <a:pt x="454" y="480"/>
                </a:lnTo>
                <a:lnTo>
                  <a:pt x="449" y="483"/>
                </a:lnTo>
                <a:lnTo>
                  <a:pt x="444" y="484"/>
                </a:lnTo>
                <a:lnTo>
                  <a:pt x="438" y="486"/>
                </a:lnTo>
                <a:lnTo>
                  <a:pt x="432" y="486"/>
                </a:lnTo>
                <a:lnTo>
                  <a:pt x="426" y="487"/>
                </a:lnTo>
                <a:lnTo>
                  <a:pt x="110" y="487"/>
                </a:lnTo>
                <a:lnTo>
                  <a:pt x="103" y="486"/>
                </a:lnTo>
                <a:lnTo>
                  <a:pt x="97" y="486"/>
                </a:lnTo>
                <a:lnTo>
                  <a:pt x="92" y="484"/>
                </a:lnTo>
                <a:lnTo>
                  <a:pt x="86" y="483"/>
                </a:lnTo>
                <a:lnTo>
                  <a:pt x="81" y="480"/>
                </a:lnTo>
                <a:lnTo>
                  <a:pt x="75" y="477"/>
                </a:lnTo>
                <a:lnTo>
                  <a:pt x="71" y="473"/>
                </a:lnTo>
                <a:lnTo>
                  <a:pt x="67" y="469"/>
                </a:lnTo>
                <a:lnTo>
                  <a:pt x="62" y="465"/>
                </a:lnTo>
                <a:lnTo>
                  <a:pt x="58" y="459"/>
                </a:lnTo>
                <a:lnTo>
                  <a:pt x="56" y="455"/>
                </a:lnTo>
                <a:lnTo>
                  <a:pt x="53" y="450"/>
                </a:lnTo>
                <a:lnTo>
                  <a:pt x="51" y="444"/>
                </a:lnTo>
                <a:lnTo>
                  <a:pt x="49" y="439"/>
                </a:lnTo>
                <a:lnTo>
                  <a:pt x="48" y="432"/>
                </a:lnTo>
                <a:lnTo>
                  <a:pt x="48" y="426"/>
                </a:lnTo>
                <a:lnTo>
                  <a:pt x="48" y="110"/>
                </a:lnTo>
                <a:lnTo>
                  <a:pt x="48" y="103"/>
                </a:lnTo>
                <a:lnTo>
                  <a:pt x="49" y="98"/>
                </a:lnTo>
                <a:lnTo>
                  <a:pt x="51" y="92"/>
                </a:lnTo>
                <a:lnTo>
                  <a:pt x="53" y="87"/>
                </a:lnTo>
                <a:lnTo>
                  <a:pt x="56" y="81"/>
                </a:lnTo>
                <a:lnTo>
                  <a:pt x="58" y="76"/>
                </a:lnTo>
                <a:lnTo>
                  <a:pt x="62" y="72"/>
                </a:lnTo>
                <a:lnTo>
                  <a:pt x="67" y="66"/>
                </a:lnTo>
                <a:lnTo>
                  <a:pt x="71" y="63"/>
                </a:lnTo>
                <a:lnTo>
                  <a:pt x="75" y="59"/>
                </a:lnTo>
                <a:lnTo>
                  <a:pt x="81" y="56"/>
                </a:lnTo>
                <a:lnTo>
                  <a:pt x="86" y="53"/>
                </a:lnTo>
                <a:lnTo>
                  <a:pt x="92" y="51"/>
                </a:lnTo>
                <a:lnTo>
                  <a:pt x="97" y="50"/>
                </a:lnTo>
                <a:lnTo>
                  <a:pt x="103" y="49"/>
                </a:lnTo>
                <a:lnTo>
                  <a:pt x="110" y="49"/>
                </a:lnTo>
                <a:lnTo>
                  <a:pt x="152" y="49"/>
                </a:lnTo>
                <a:lnTo>
                  <a:pt x="154" y="48"/>
                </a:lnTo>
                <a:lnTo>
                  <a:pt x="159" y="47"/>
                </a:lnTo>
                <a:lnTo>
                  <a:pt x="169" y="42"/>
                </a:lnTo>
                <a:lnTo>
                  <a:pt x="181" y="35"/>
                </a:lnTo>
                <a:lnTo>
                  <a:pt x="194" y="30"/>
                </a:lnTo>
                <a:lnTo>
                  <a:pt x="208" y="24"/>
                </a:lnTo>
                <a:lnTo>
                  <a:pt x="213" y="23"/>
                </a:lnTo>
                <a:lnTo>
                  <a:pt x="216" y="21"/>
                </a:lnTo>
                <a:lnTo>
                  <a:pt x="218" y="17"/>
                </a:lnTo>
                <a:lnTo>
                  <a:pt x="219" y="12"/>
                </a:lnTo>
                <a:lnTo>
                  <a:pt x="218" y="8"/>
                </a:lnTo>
                <a:lnTo>
                  <a:pt x="215" y="4"/>
                </a:lnTo>
                <a:lnTo>
                  <a:pt x="211" y="2"/>
                </a:lnTo>
                <a:lnTo>
                  <a:pt x="206" y="0"/>
                </a:lnTo>
                <a:lnTo>
                  <a:pt x="110" y="0"/>
                </a:lnTo>
                <a:lnTo>
                  <a:pt x="98" y="0"/>
                </a:lnTo>
                <a:lnTo>
                  <a:pt x="87" y="3"/>
                </a:lnTo>
                <a:lnTo>
                  <a:pt x="78" y="5"/>
                </a:lnTo>
                <a:lnTo>
                  <a:pt x="68" y="8"/>
                </a:lnTo>
                <a:lnTo>
                  <a:pt x="58" y="12"/>
                </a:lnTo>
                <a:lnTo>
                  <a:pt x="48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9"/>
                </a:lnTo>
                <a:lnTo>
                  <a:pt x="13" y="59"/>
                </a:lnTo>
                <a:lnTo>
                  <a:pt x="8" y="67"/>
                </a:lnTo>
                <a:lnTo>
                  <a:pt x="4" y="77"/>
                </a:lnTo>
                <a:lnTo>
                  <a:pt x="2" y="88"/>
                </a:lnTo>
                <a:lnTo>
                  <a:pt x="1" y="99"/>
                </a:lnTo>
                <a:lnTo>
                  <a:pt x="0" y="110"/>
                </a:lnTo>
                <a:lnTo>
                  <a:pt x="0" y="426"/>
                </a:lnTo>
                <a:lnTo>
                  <a:pt x="1" y="438"/>
                </a:lnTo>
                <a:lnTo>
                  <a:pt x="2" y="449"/>
                </a:lnTo>
                <a:lnTo>
                  <a:pt x="4" y="458"/>
                </a:lnTo>
                <a:lnTo>
                  <a:pt x="8" y="468"/>
                </a:lnTo>
                <a:lnTo>
                  <a:pt x="13" y="478"/>
                </a:lnTo>
                <a:lnTo>
                  <a:pt x="18" y="486"/>
                </a:lnTo>
                <a:lnTo>
                  <a:pt x="25" y="495"/>
                </a:lnTo>
                <a:lnTo>
                  <a:pt x="32" y="504"/>
                </a:lnTo>
                <a:lnTo>
                  <a:pt x="40" y="511"/>
                </a:lnTo>
                <a:lnTo>
                  <a:pt x="48" y="518"/>
                </a:lnTo>
                <a:lnTo>
                  <a:pt x="58" y="523"/>
                </a:lnTo>
                <a:lnTo>
                  <a:pt x="68" y="527"/>
                </a:lnTo>
                <a:lnTo>
                  <a:pt x="78" y="532"/>
                </a:lnTo>
                <a:lnTo>
                  <a:pt x="87" y="534"/>
                </a:lnTo>
                <a:lnTo>
                  <a:pt x="98" y="535"/>
                </a:lnTo>
                <a:lnTo>
                  <a:pt x="110" y="536"/>
                </a:lnTo>
                <a:lnTo>
                  <a:pt x="426" y="536"/>
                </a:lnTo>
                <a:lnTo>
                  <a:pt x="437" y="535"/>
                </a:lnTo>
                <a:lnTo>
                  <a:pt x="448" y="534"/>
                </a:lnTo>
                <a:lnTo>
                  <a:pt x="458" y="532"/>
                </a:lnTo>
                <a:lnTo>
                  <a:pt x="469" y="527"/>
                </a:lnTo>
                <a:lnTo>
                  <a:pt x="477" y="523"/>
                </a:lnTo>
                <a:lnTo>
                  <a:pt x="487" y="518"/>
                </a:lnTo>
                <a:lnTo>
                  <a:pt x="496" y="511"/>
                </a:lnTo>
                <a:lnTo>
                  <a:pt x="503" y="504"/>
                </a:lnTo>
                <a:lnTo>
                  <a:pt x="511" y="495"/>
                </a:lnTo>
                <a:lnTo>
                  <a:pt x="517" y="486"/>
                </a:lnTo>
                <a:lnTo>
                  <a:pt x="524" y="478"/>
                </a:lnTo>
                <a:lnTo>
                  <a:pt x="528" y="468"/>
                </a:lnTo>
                <a:lnTo>
                  <a:pt x="531" y="458"/>
                </a:lnTo>
                <a:lnTo>
                  <a:pt x="533" y="449"/>
                </a:lnTo>
                <a:lnTo>
                  <a:pt x="535" y="438"/>
                </a:lnTo>
                <a:lnTo>
                  <a:pt x="535" y="426"/>
                </a:lnTo>
                <a:lnTo>
                  <a:pt x="535" y="328"/>
                </a:lnTo>
                <a:lnTo>
                  <a:pt x="535" y="324"/>
                </a:lnTo>
                <a:lnTo>
                  <a:pt x="533" y="321"/>
                </a:lnTo>
                <a:lnTo>
                  <a:pt x="531" y="319"/>
                </a:lnTo>
                <a:lnTo>
                  <a:pt x="528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9" name="Freeform 73">
            <a:extLst>
              <a:ext uri="{FF2B5EF4-FFF2-40B4-BE49-F238E27FC236}">
                <a16:creationId xmlns:a16="http://schemas.microsoft.com/office/drawing/2014/main" id="{DB25C7AF-ECE2-E379-53FB-D321D3AAF87E}"/>
              </a:ext>
            </a:extLst>
          </p:cNvPr>
          <p:cNvSpPr>
            <a:spLocks noEditPoints="1"/>
          </p:cNvSpPr>
          <p:nvPr/>
        </p:nvSpPr>
        <p:spPr bwMode="auto">
          <a:xfrm>
            <a:off x="3305908" y="3651060"/>
            <a:ext cx="264067" cy="315908"/>
          </a:xfrm>
          <a:custGeom>
            <a:avLst/>
            <a:gdLst>
              <a:gd name="T0" fmla="*/ 476 w 487"/>
              <a:gd name="T1" fmla="*/ 3 h 584"/>
              <a:gd name="T2" fmla="*/ 467 w 487"/>
              <a:gd name="T3" fmla="*/ 0 h 584"/>
              <a:gd name="T4" fmla="*/ 25 w 487"/>
              <a:gd name="T5" fmla="*/ 0 h 584"/>
              <a:gd name="T6" fmla="*/ 15 w 487"/>
              <a:gd name="T7" fmla="*/ 1 h 584"/>
              <a:gd name="T8" fmla="*/ 7 w 487"/>
              <a:gd name="T9" fmla="*/ 6 h 584"/>
              <a:gd name="T10" fmla="*/ 2 w 487"/>
              <a:gd name="T11" fmla="*/ 15 h 584"/>
              <a:gd name="T12" fmla="*/ 0 w 487"/>
              <a:gd name="T13" fmla="*/ 24 h 584"/>
              <a:gd name="T14" fmla="*/ 1 w 487"/>
              <a:gd name="T15" fmla="*/ 332 h 584"/>
              <a:gd name="T16" fmla="*/ 7 w 487"/>
              <a:gd name="T17" fmla="*/ 365 h 584"/>
              <a:gd name="T18" fmla="*/ 19 w 487"/>
              <a:gd name="T19" fmla="*/ 396 h 584"/>
              <a:gd name="T20" fmla="*/ 35 w 487"/>
              <a:gd name="T21" fmla="*/ 425 h 584"/>
              <a:gd name="T22" fmla="*/ 55 w 487"/>
              <a:gd name="T23" fmla="*/ 450 h 584"/>
              <a:gd name="T24" fmla="*/ 76 w 487"/>
              <a:gd name="T25" fmla="*/ 475 h 584"/>
              <a:gd name="T26" fmla="*/ 102 w 487"/>
              <a:gd name="T27" fmla="*/ 498 h 584"/>
              <a:gd name="T28" fmla="*/ 126 w 487"/>
              <a:gd name="T29" fmla="*/ 517 h 584"/>
              <a:gd name="T30" fmla="*/ 149 w 487"/>
              <a:gd name="T31" fmla="*/ 533 h 584"/>
              <a:gd name="T32" fmla="*/ 171 w 487"/>
              <a:gd name="T33" fmla="*/ 548 h 584"/>
              <a:gd name="T34" fmla="*/ 194 w 487"/>
              <a:gd name="T35" fmla="*/ 561 h 584"/>
              <a:gd name="T36" fmla="*/ 211 w 487"/>
              <a:gd name="T37" fmla="*/ 571 h 584"/>
              <a:gd name="T38" fmla="*/ 227 w 487"/>
              <a:gd name="T39" fmla="*/ 579 h 584"/>
              <a:gd name="T40" fmla="*/ 238 w 487"/>
              <a:gd name="T41" fmla="*/ 583 h 584"/>
              <a:gd name="T42" fmla="*/ 249 w 487"/>
              <a:gd name="T43" fmla="*/ 583 h 584"/>
              <a:gd name="T44" fmla="*/ 261 w 487"/>
              <a:gd name="T45" fmla="*/ 579 h 584"/>
              <a:gd name="T46" fmla="*/ 275 w 487"/>
              <a:gd name="T47" fmla="*/ 571 h 584"/>
              <a:gd name="T48" fmla="*/ 292 w 487"/>
              <a:gd name="T49" fmla="*/ 561 h 584"/>
              <a:gd name="T50" fmla="*/ 315 w 487"/>
              <a:gd name="T51" fmla="*/ 548 h 584"/>
              <a:gd name="T52" fmla="*/ 339 w 487"/>
              <a:gd name="T53" fmla="*/ 533 h 584"/>
              <a:gd name="T54" fmla="*/ 362 w 487"/>
              <a:gd name="T55" fmla="*/ 517 h 584"/>
              <a:gd name="T56" fmla="*/ 385 w 487"/>
              <a:gd name="T57" fmla="*/ 498 h 584"/>
              <a:gd name="T58" fmla="*/ 410 w 487"/>
              <a:gd name="T59" fmla="*/ 475 h 584"/>
              <a:gd name="T60" fmla="*/ 433 w 487"/>
              <a:gd name="T61" fmla="*/ 450 h 584"/>
              <a:gd name="T62" fmla="*/ 452 w 487"/>
              <a:gd name="T63" fmla="*/ 425 h 584"/>
              <a:gd name="T64" fmla="*/ 467 w 487"/>
              <a:gd name="T65" fmla="*/ 396 h 584"/>
              <a:gd name="T66" fmla="*/ 480 w 487"/>
              <a:gd name="T67" fmla="*/ 365 h 584"/>
              <a:gd name="T68" fmla="*/ 487 w 487"/>
              <a:gd name="T69" fmla="*/ 332 h 584"/>
              <a:gd name="T70" fmla="*/ 487 w 487"/>
              <a:gd name="T71" fmla="*/ 24 h 584"/>
              <a:gd name="T72" fmla="*/ 486 w 487"/>
              <a:gd name="T73" fmla="*/ 15 h 584"/>
              <a:gd name="T74" fmla="*/ 480 w 487"/>
              <a:gd name="T75" fmla="*/ 6 h 584"/>
              <a:gd name="T76" fmla="*/ 413 w 487"/>
              <a:gd name="T77" fmla="*/ 325 h 584"/>
              <a:gd name="T78" fmla="*/ 411 w 487"/>
              <a:gd name="T79" fmla="*/ 341 h 584"/>
              <a:gd name="T80" fmla="*/ 406 w 487"/>
              <a:gd name="T81" fmla="*/ 358 h 584"/>
              <a:gd name="T82" fmla="*/ 397 w 487"/>
              <a:gd name="T83" fmla="*/ 376 h 584"/>
              <a:gd name="T84" fmla="*/ 379 w 487"/>
              <a:gd name="T85" fmla="*/ 400 h 584"/>
              <a:gd name="T86" fmla="*/ 345 w 487"/>
              <a:gd name="T87" fmla="*/ 435 h 584"/>
              <a:gd name="T88" fmla="*/ 306 w 487"/>
              <a:gd name="T89" fmla="*/ 466 h 584"/>
              <a:gd name="T90" fmla="*/ 265 w 487"/>
              <a:gd name="T91" fmla="*/ 493 h 584"/>
              <a:gd name="T92" fmla="*/ 244 w 487"/>
              <a:gd name="T93" fmla="*/ 72 h 584"/>
              <a:gd name="T94" fmla="*/ 414 w 487"/>
              <a:gd name="T9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584">
                <a:moveTo>
                  <a:pt x="480" y="6"/>
                </a:moveTo>
                <a:lnTo>
                  <a:pt x="476" y="3"/>
                </a:lnTo>
                <a:lnTo>
                  <a:pt x="472" y="1"/>
                </a:lnTo>
                <a:lnTo>
                  <a:pt x="467" y="0"/>
                </a:lnTo>
                <a:lnTo>
                  <a:pt x="463" y="0"/>
                </a:lnTo>
                <a:lnTo>
                  <a:pt x="25" y="0"/>
                </a:lnTo>
                <a:lnTo>
                  <a:pt x="19" y="0"/>
                </a:lnTo>
                <a:lnTo>
                  <a:pt x="15" y="1"/>
                </a:lnTo>
                <a:lnTo>
                  <a:pt x="12" y="3"/>
                </a:lnTo>
                <a:lnTo>
                  <a:pt x="7" y="6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316"/>
                </a:lnTo>
                <a:lnTo>
                  <a:pt x="1" y="332"/>
                </a:lnTo>
                <a:lnTo>
                  <a:pt x="3" y="349"/>
                </a:lnTo>
                <a:lnTo>
                  <a:pt x="7" y="365"/>
                </a:lnTo>
                <a:lnTo>
                  <a:pt x="13" y="381"/>
                </a:lnTo>
                <a:lnTo>
                  <a:pt x="19" y="396"/>
                </a:lnTo>
                <a:lnTo>
                  <a:pt x="27" y="411"/>
                </a:lnTo>
                <a:lnTo>
                  <a:pt x="35" y="425"/>
                </a:lnTo>
                <a:lnTo>
                  <a:pt x="44" y="438"/>
                </a:lnTo>
                <a:lnTo>
                  <a:pt x="55" y="450"/>
                </a:lnTo>
                <a:lnTo>
                  <a:pt x="66" y="462"/>
                </a:lnTo>
                <a:lnTo>
                  <a:pt x="76" y="475"/>
                </a:lnTo>
                <a:lnTo>
                  <a:pt x="89" y="487"/>
                </a:lnTo>
                <a:lnTo>
                  <a:pt x="102" y="498"/>
                </a:lnTo>
                <a:lnTo>
                  <a:pt x="114" y="508"/>
                </a:lnTo>
                <a:lnTo>
                  <a:pt x="126" y="517"/>
                </a:lnTo>
                <a:lnTo>
                  <a:pt x="138" y="526"/>
                </a:lnTo>
                <a:lnTo>
                  <a:pt x="149" y="533"/>
                </a:lnTo>
                <a:lnTo>
                  <a:pt x="160" y="541"/>
                </a:lnTo>
                <a:lnTo>
                  <a:pt x="171" y="548"/>
                </a:lnTo>
                <a:lnTo>
                  <a:pt x="183" y="555"/>
                </a:lnTo>
                <a:lnTo>
                  <a:pt x="194" y="561"/>
                </a:lnTo>
                <a:lnTo>
                  <a:pt x="204" y="567"/>
                </a:lnTo>
                <a:lnTo>
                  <a:pt x="211" y="571"/>
                </a:lnTo>
                <a:lnTo>
                  <a:pt x="218" y="574"/>
                </a:lnTo>
                <a:lnTo>
                  <a:pt x="227" y="579"/>
                </a:lnTo>
                <a:lnTo>
                  <a:pt x="234" y="582"/>
                </a:lnTo>
                <a:lnTo>
                  <a:pt x="238" y="583"/>
                </a:lnTo>
                <a:lnTo>
                  <a:pt x="244" y="584"/>
                </a:lnTo>
                <a:lnTo>
                  <a:pt x="249" y="583"/>
                </a:lnTo>
                <a:lnTo>
                  <a:pt x="254" y="582"/>
                </a:lnTo>
                <a:lnTo>
                  <a:pt x="261" y="579"/>
                </a:lnTo>
                <a:lnTo>
                  <a:pt x="270" y="574"/>
                </a:lnTo>
                <a:lnTo>
                  <a:pt x="275" y="571"/>
                </a:lnTo>
                <a:lnTo>
                  <a:pt x="284" y="567"/>
                </a:lnTo>
                <a:lnTo>
                  <a:pt x="292" y="561"/>
                </a:lnTo>
                <a:lnTo>
                  <a:pt x="303" y="555"/>
                </a:lnTo>
                <a:lnTo>
                  <a:pt x="315" y="548"/>
                </a:lnTo>
                <a:lnTo>
                  <a:pt x="327" y="541"/>
                </a:lnTo>
                <a:lnTo>
                  <a:pt x="339" y="533"/>
                </a:lnTo>
                <a:lnTo>
                  <a:pt x="350" y="526"/>
                </a:lnTo>
                <a:lnTo>
                  <a:pt x="362" y="517"/>
                </a:lnTo>
                <a:lnTo>
                  <a:pt x="372" y="508"/>
                </a:lnTo>
                <a:lnTo>
                  <a:pt x="385" y="498"/>
                </a:lnTo>
                <a:lnTo>
                  <a:pt x="398" y="487"/>
                </a:lnTo>
                <a:lnTo>
                  <a:pt x="410" y="475"/>
                </a:lnTo>
                <a:lnTo>
                  <a:pt x="422" y="462"/>
                </a:lnTo>
                <a:lnTo>
                  <a:pt x="433" y="450"/>
                </a:lnTo>
                <a:lnTo>
                  <a:pt x="443" y="438"/>
                </a:lnTo>
                <a:lnTo>
                  <a:pt x="452" y="425"/>
                </a:lnTo>
                <a:lnTo>
                  <a:pt x="460" y="411"/>
                </a:lnTo>
                <a:lnTo>
                  <a:pt x="467" y="396"/>
                </a:lnTo>
                <a:lnTo>
                  <a:pt x="475" y="381"/>
                </a:lnTo>
                <a:lnTo>
                  <a:pt x="480" y="365"/>
                </a:lnTo>
                <a:lnTo>
                  <a:pt x="484" y="349"/>
                </a:lnTo>
                <a:lnTo>
                  <a:pt x="487" y="332"/>
                </a:lnTo>
                <a:lnTo>
                  <a:pt x="487" y="316"/>
                </a:lnTo>
                <a:lnTo>
                  <a:pt x="487" y="24"/>
                </a:lnTo>
                <a:lnTo>
                  <a:pt x="487" y="19"/>
                </a:lnTo>
                <a:lnTo>
                  <a:pt x="486" y="15"/>
                </a:lnTo>
                <a:lnTo>
                  <a:pt x="484" y="11"/>
                </a:lnTo>
                <a:lnTo>
                  <a:pt x="480" y="6"/>
                </a:lnTo>
                <a:close/>
                <a:moveTo>
                  <a:pt x="414" y="316"/>
                </a:moveTo>
                <a:lnTo>
                  <a:pt x="413" y="325"/>
                </a:lnTo>
                <a:lnTo>
                  <a:pt x="412" y="332"/>
                </a:lnTo>
                <a:lnTo>
                  <a:pt x="411" y="341"/>
                </a:lnTo>
                <a:lnTo>
                  <a:pt x="408" y="350"/>
                </a:lnTo>
                <a:lnTo>
                  <a:pt x="406" y="358"/>
                </a:lnTo>
                <a:lnTo>
                  <a:pt x="401" y="367"/>
                </a:lnTo>
                <a:lnTo>
                  <a:pt x="397" y="376"/>
                </a:lnTo>
                <a:lnTo>
                  <a:pt x="392" y="383"/>
                </a:lnTo>
                <a:lnTo>
                  <a:pt x="379" y="400"/>
                </a:lnTo>
                <a:lnTo>
                  <a:pt x="364" y="418"/>
                </a:lnTo>
                <a:lnTo>
                  <a:pt x="345" y="435"/>
                </a:lnTo>
                <a:lnTo>
                  <a:pt x="325" y="453"/>
                </a:lnTo>
                <a:lnTo>
                  <a:pt x="306" y="466"/>
                </a:lnTo>
                <a:lnTo>
                  <a:pt x="287" y="480"/>
                </a:lnTo>
                <a:lnTo>
                  <a:pt x="265" y="493"/>
                </a:lnTo>
                <a:lnTo>
                  <a:pt x="244" y="505"/>
                </a:lnTo>
                <a:lnTo>
                  <a:pt x="244" y="72"/>
                </a:lnTo>
                <a:lnTo>
                  <a:pt x="414" y="72"/>
                </a:lnTo>
                <a:lnTo>
                  <a:pt x="414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74">
            <a:extLst>
              <a:ext uri="{FF2B5EF4-FFF2-40B4-BE49-F238E27FC236}">
                <a16:creationId xmlns:a16="http://schemas.microsoft.com/office/drawing/2014/main" id="{A26BF4E8-345C-F6AD-F95F-A1A0CEEB1CD8}"/>
              </a:ext>
            </a:extLst>
          </p:cNvPr>
          <p:cNvSpPr>
            <a:spLocks/>
          </p:cNvSpPr>
          <p:nvPr/>
        </p:nvSpPr>
        <p:spPr bwMode="auto">
          <a:xfrm>
            <a:off x="4305469" y="3900547"/>
            <a:ext cx="51842" cy="53462"/>
          </a:xfrm>
          <a:custGeom>
            <a:avLst/>
            <a:gdLst>
              <a:gd name="T0" fmla="*/ 0 w 97"/>
              <a:gd name="T1" fmla="*/ 49 h 97"/>
              <a:gd name="T2" fmla="*/ 1 w 97"/>
              <a:gd name="T3" fmla="*/ 58 h 97"/>
              <a:gd name="T4" fmla="*/ 4 w 97"/>
              <a:gd name="T5" fmla="*/ 67 h 97"/>
              <a:gd name="T6" fmla="*/ 8 w 97"/>
              <a:gd name="T7" fmla="*/ 76 h 97"/>
              <a:gd name="T8" fmla="*/ 14 w 97"/>
              <a:gd name="T9" fmla="*/ 83 h 97"/>
              <a:gd name="T10" fmla="*/ 21 w 97"/>
              <a:gd name="T11" fmla="*/ 90 h 97"/>
              <a:gd name="T12" fmla="*/ 30 w 97"/>
              <a:gd name="T13" fmla="*/ 94 h 97"/>
              <a:gd name="T14" fmla="*/ 39 w 97"/>
              <a:gd name="T15" fmla="*/ 96 h 97"/>
              <a:gd name="T16" fmla="*/ 48 w 97"/>
              <a:gd name="T17" fmla="*/ 97 h 97"/>
              <a:gd name="T18" fmla="*/ 58 w 97"/>
              <a:gd name="T19" fmla="*/ 96 h 97"/>
              <a:gd name="T20" fmla="*/ 68 w 97"/>
              <a:gd name="T21" fmla="*/ 94 h 97"/>
              <a:gd name="T22" fmla="*/ 75 w 97"/>
              <a:gd name="T23" fmla="*/ 90 h 97"/>
              <a:gd name="T24" fmla="*/ 83 w 97"/>
              <a:gd name="T25" fmla="*/ 83 h 97"/>
              <a:gd name="T26" fmla="*/ 89 w 97"/>
              <a:gd name="T27" fmla="*/ 76 h 97"/>
              <a:gd name="T28" fmla="*/ 94 w 97"/>
              <a:gd name="T29" fmla="*/ 67 h 97"/>
              <a:gd name="T30" fmla="*/ 97 w 97"/>
              <a:gd name="T31" fmla="*/ 58 h 97"/>
              <a:gd name="T32" fmla="*/ 97 w 97"/>
              <a:gd name="T33" fmla="*/ 49 h 97"/>
              <a:gd name="T34" fmla="*/ 97 w 97"/>
              <a:gd name="T35" fmla="*/ 39 h 97"/>
              <a:gd name="T36" fmla="*/ 94 w 97"/>
              <a:gd name="T37" fmla="*/ 30 h 97"/>
              <a:gd name="T38" fmla="*/ 89 w 97"/>
              <a:gd name="T39" fmla="*/ 22 h 97"/>
              <a:gd name="T40" fmla="*/ 83 w 97"/>
              <a:gd name="T41" fmla="*/ 14 h 97"/>
              <a:gd name="T42" fmla="*/ 75 w 97"/>
              <a:gd name="T43" fmla="*/ 8 h 97"/>
              <a:gd name="T44" fmla="*/ 68 w 97"/>
              <a:gd name="T45" fmla="*/ 3 h 97"/>
              <a:gd name="T46" fmla="*/ 58 w 97"/>
              <a:gd name="T47" fmla="*/ 1 h 97"/>
              <a:gd name="T48" fmla="*/ 48 w 97"/>
              <a:gd name="T49" fmla="*/ 0 h 97"/>
              <a:gd name="T50" fmla="*/ 39 w 97"/>
              <a:gd name="T51" fmla="*/ 1 h 97"/>
              <a:gd name="T52" fmla="*/ 30 w 97"/>
              <a:gd name="T53" fmla="*/ 3 h 97"/>
              <a:gd name="T54" fmla="*/ 21 w 97"/>
              <a:gd name="T55" fmla="*/ 8 h 97"/>
              <a:gd name="T56" fmla="*/ 14 w 97"/>
              <a:gd name="T57" fmla="*/ 14 h 97"/>
              <a:gd name="T58" fmla="*/ 8 w 97"/>
              <a:gd name="T59" fmla="*/ 22 h 97"/>
              <a:gd name="T60" fmla="*/ 4 w 97"/>
              <a:gd name="T61" fmla="*/ 30 h 97"/>
              <a:gd name="T62" fmla="*/ 1 w 97"/>
              <a:gd name="T63" fmla="*/ 39 h 97"/>
              <a:gd name="T64" fmla="*/ 0 w 97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0" y="49"/>
                </a:moveTo>
                <a:lnTo>
                  <a:pt x="1" y="58"/>
                </a:lnTo>
                <a:lnTo>
                  <a:pt x="4" y="67"/>
                </a:lnTo>
                <a:lnTo>
                  <a:pt x="8" y="76"/>
                </a:lnTo>
                <a:lnTo>
                  <a:pt x="14" y="83"/>
                </a:lnTo>
                <a:lnTo>
                  <a:pt x="21" y="90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90"/>
                </a:lnTo>
                <a:lnTo>
                  <a:pt x="83" y="83"/>
                </a:lnTo>
                <a:lnTo>
                  <a:pt x="89" y="76"/>
                </a:lnTo>
                <a:lnTo>
                  <a:pt x="94" y="67"/>
                </a:lnTo>
                <a:lnTo>
                  <a:pt x="97" y="58"/>
                </a:lnTo>
                <a:lnTo>
                  <a:pt x="97" y="49"/>
                </a:lnTo>
                <a:lnTo>
                  <a:pt x="97" y="39"/>
                </a:lnTo>
                <a:lnTo>
                  <a:pt x="94" y="30"/>
                </a:lnTo>
                <a:lnTo>
                  <a:pt x="89" y="22"/>
                </a:lnTo>
                <a:lnTo>
                  <a:pt x="83" y="14"/>
                </a:lnTo>
                <a:lnTo>
                  <a:pt x="75" y="8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75">
            <a:extLst>
              <a:ext uri="{FF2B5EF4-FFF2-40B4-BE49-F238E27FC236}">
                <a16:creationId xmlns:a16="http://schemas.microsoft.com/office/drawing/2014/main" id="{26CE48D6-4009-2721-C0C6-175E11E5A7EC}"/>
              </a:ext>
            </a:extLst>
          </p:cNvPr>
          <p:cNvSpPr>
            <a:spLocks/>
          </p:cNvSpPr>
          <p:nvPr/>
        </p:nvSpPr>
        <p:spPr bwMode="auto">
          <a:xfrm>
            <a:off x="4041404" y="3664022"/>
            <a:ext cx="343448" cy="236526"/>
          </a:xfrm>
          <a:custGeom>
            <a:avLst/>
            <a:gdLst>
              <a:gd name="T0" fmla="*/ 622 w 634"/>
              <a:gd name="T1" fmla="*/ 53 h 438"/>
              <a:gd name="T2" fmla="*/ 613 w 634"/>
              <a:gd name="T3" fmla="*/ 49 h 438"/>
              <a:gd name="T4" fmla="*/ 152 w 634"/>
              <a:gd name="T5" fmla="*/ 48 h 438"/>
              <a:gd name="T6" fmla="*/ 150 w 634"/>
              <a:gd name="T7" fmla="*/ 39 h 438"/>
              <a:gd name="T8" fmla="*/ 148 w 634"/>
              <a:gd name="T9" fmla="*/ 28 h 438"/>
              <a:gd name="T10" fmla="*/ 145 w 634"/>
              <a:gd name="T11" fmla="*/ 18 h 438"/>
              <a:gd name="T12" fmla="*/ 140 w 634"/>
              <a:gd name="T13" fmla="*/ 8 h 438"/>
              <a:gd name="T14" fmla="*/ 132 w 634"/>
              <a:gd name="T15" fmla="*/ 2 h 438"/>
              <a:gd name="T16" fmla="*/ 122 w 634"/>
              <a:gd name="T17" fmla="*/ 0 h 438"/>
              <a:gd name="T18" fmla="*/ 19 w 634"/>
              <a:gd name="T19" fmla="*/ 1 h 438"/>
              <a:gd name="T20" fmla="*/ 10 w 634"/>
              <a:gd name="T21" fmla="*/ 4 h 438"/>
              <a:gd name="T22" fmla="*/ 4 w 634"/>
              <a:gd name="T23" fmla="*/ 10 h 438"/>
              <a:gd name="T24" fmla="*/ 1 w 634"/>
              <a:gd name="T25" fmla="*/ 19 h 438"/>
              <a:gd name="T26" fmla="*/ 1 w 634"/>
              <a:gd name="T27" fmla="*/ 29 h 438"/>
              <a:gd name="T28" fmla="*/ 4 w 634"/>
              <a:gd name="T29" fmla="*/ 37 h 438"/>
              <a:gd name="T30" fmla="*/ 10 w 634"/>
              <a:gd name="T31" fmla="*/ 44 h 438"/>
              <a:gd name="T32" fmla="*/ 19 w 634"/>
              <a:gd name="T33" fmla="*/ 48 h 438"/>
              <a:gd name="T34" fmla="*/ 102 w 634"/>
              <a:gd name="T35" fmla="*/ 48 h 438"/>
              <a:gd name="T36" fmla="*/ 167 w 634"/>
              <a:gd name="T37" fmla="*/ 366 h 438"/>
              <a:gd name="T38" fmla="*/ 155 w 634"/>
              <a:gd name="T39" fmla="*/ 388 h 438"/>
              <a:gd name="T40" fmla="*/ 148 w 634"/>
              <a:gd name="T41" fmla="*/ 408 h 438"/>
              <a:gd name="T42" fmla="*/ 146 w 634"/>
              <a:gd name="T43" fmla="*/ 419 h 438"/>
              <a:gd name="T44" fmla="*/ 150 w 634"/>
              <a:gd name="T45" fmla="*/ 427 h 438"/>
              <a:gd name="T46" fmla="*/ 157 w 634"/>
              <a:gd name="T47" fmla="*/ 434 h 438"/>
              <a:gd name="T48" fmla="*/ 166 w 634"/>
              <a:gd name="T49" fmla="*/ 438 h 438"/>
              <a:gd name="T50" fmla="*/ 560 w 634"/>
              <a:gd name="T51" fmla="*/ 438 h 438"/>
              <a:gd name="T52" fmla="*/ 569 w 634"/>
              <a:gd name="T53" fmla="*/ 436 h 438"/>
              <a:gd name="T54" fmla="*/ 577 w 634"/>
              <a:gd name="T55" fmla="*/ 430 h 438"/>
              <a:gd name="T56" fmla="*/ 583 w 634"/>
              <a:gd name="T57" fmla="*/ 423 h 438"/>
              <a:gd name="T58" fmla="*/ 584 w 634"/>
              <a:gd name="T59" fmla="*/ 413 h 438"/>
              <a:gd name="T60" fmla="*/ 583 w 634"/>
              <a:gd name="T61" fmla="*/ 405 h 438"/>
              <a:gd name="T62" fmla="*/ 577 w 634"/>
              <a:gd name="T63" fmla="*/ 397 h 438"/>
              <a:gd name="T64" fmla="*/ 569 w 634"/>
              <a:gd name="T65" fmla="*/ 392 h 438"/>
              <a:gd name="T66" fmla="*/ 560 w 634"/>
              <a:gd name="T67" fmla="*/ 389 h 438"/>
              <a:gd name="T68" fmla="*/ 217 w 634"/>
              <a:gd name="T69" fmla="*/ 374 h 438"/>
              <a:gd name="T70" fmla="*/ 219 w 634"/>
              <a:gd name="T71" fmla="*/ 361 h 438"/>
              <a:gd name="T72" fmla="*/ 217 w 634"/>
              <a:gd name="T73" fmla="*/ 352 h 438"/>
              <a:gd name="T74" fmla="*/ 215 w 634"/>
              <a:gd name="T75" fmla="*/ 342 h 438"/>
              <a:gd name="T76" fmla="*/ 611 w 634"/>
              <a:gd name="T77" fmla="*/ 292 h 438"/>
              <a:gd name="T78" fmla="*/ 620 w 634"/>
              <a:gd name="T79" fmla="*/ 289 h 438"/>
              <a:gd name="T80" fmla="*/ 627 w 634"/>
              <a:gd name="T81" fmla="*/ 284 h 438"/>
              <a:gd name="T82" fmla="*/ 631 w 634"/>
              <a:gd name="T83" fmla="*/ 276 h 438"/>
              <a:gd name="T84" fmla="*/ 634 w 634"/>
              <a:gd name="T85" fmla="*/ 267 h 438"/>
              <a:gd name="T86" fmla="*/ 632 w 634"/>
              <a:gd name="T87" fmla="*/ 68 h 438"/>
              <a:gd name="T88" fmla="*/ 629 w 634"/>
              <a:gd name="T89" fmla="*/ 5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4" h="438">
                <a:moveTo>
                  <a:pt x="626" y="56"/>
                </a:moveTo>
                <a:lnTo>
                  <a:pt x="622" y="53"/>
                </a:lnTo>
                <a:lnTo>
                  <a:pt x="618" y="50"/>
                </a:lnTo>
                <a:lnTo>
                  <a:pt x="613" y="49"/>
                </a:lnTo>
                <a:lnTo>
                  <a:pt x="609" y="48"/>
                </a:lnTo>
                <a:lnTo>
                  <a:pt x="152" y="48"/>
                </a:lnTo>
                <a:lnTo>
                  <a:pt x="151" y="45"/>
                </a:lnTo>
                <a:lnTo>
                  <a:pt x="150" y="39"/>
                </a:lnTo>
                <a:lnTo>
                  <a:pt x="149" y="32"/>
                </a:lnTo>
                <a:lnTo>
                  <a:pt x="148" y="28"/>
                </a:lnTo>
                <a:lnTo>
                  <a:pt x="146" y="23"/>
                </a:lnTo>
                <a:lnTo>
                  <a:pt x="145" y="18"/>
                </a:lnTo>
                <a:lnTo>
                  <a:pt x="143" y="13"/>
                </a:lnTo>
                <a:lnTo>
                  <a:pt x="140" y="8"/>
                </a:lnTo>
                <a:lnTo>
                  <a:pt x="137" y="5"/>
                </a:lnTo>
                <a:lnTo>
                  <a:pt x="132" y="2"/>
                </a:lnTo>
                <a:lnTo>
                  <a:pt x="127" y="1"/>
                </a:lnTo>
                <a:lnTo>
                  <a:pt x="122" y="0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2" y="33"/>
                </a:lnTo>
                <a:lnTo>
                  <a:pt x="4" y="37"/>
                </a:lnTo>
                <a:lnTo>
                  <a:pt x="7" y="42"/>
                </a:lnTo>
                <a:lnTo>
                  <a:pt x="10" y="44"/>
                </a:lnTo>
                <a:lnTo>
                  <a:pt x="15" y="47"/>
                </a:lnTo>
                <a:lnTo>
                  <a:pt x="19" y="48"/>
                </a:lnTo>
                <a:lnTo>
                  <a:pt x="24" y="48"/>
                </a:lnTo>
                <a:lnTo>
                  <a:pt x="102" y="48"/>
                </a:lnTo>
                <a:lnTo>
                  <a:pt x="169" y="361"/>
                </a:lnTo>
                <a:lnTo>
                  <a:pt x="167" y="366"/>
                </a:lnTo>
                <a:lnTo>
                  <a:pt x="162" y="376"/>
                </a:lnTo>
                <a:lnTo>
                  <a:pt x="155" y="388"/>
                </a:lnTo>
                <a:lnTo>
                  <a:pt x="150" y="399"/>
                </a:lnTo>
                <a:lnTo>
                  <a:pt x="148" y="408"/>
                </a:lnTo>
                <a:lnTo>
                  <a:pt x="146" y="413"/>
                </a:lnTo>
                <a:lnTo>
                  <a:pt x="146" y="419"/>
                </a:lnTo>
                <a:lnTo>
                  <a:pt x="148" y="423"/>
                </a:lnTo>
                <a:lnTo>
                  <a:pt x="150" y="427"/>
                </a:lnTo>
                <a:lnTo>
                  <a:pt x="153" y="430"/>
                </a:lnTo>
                <a:lnTo>
                  <a:pt x="157" y="434"/>
                </a:lnTo>
                <a:lnTo>
                  <a:pt x="162" y="436"/>
                </a:lnTo>
                <a:lnTo>
                  <a:pt x="166" y="438"/>
                </a:lnTo>
                <a:lnTo>
                  <a:pt x="170" y="438"/>
                </a:lnTo>
                <a:lnTo>
                  <a:pt x="560" y="438"/>
                </a:lnTo>
                <a:lnTo>
                  <a:pt x="564" y="438"/>
                </a:lnTo>
                <a:lnTo>
                  <a:pt x="569" y="436"/>
                </a:lnTo>
                <a:lnTo>
                  <a:pt x="573" y="434"/>
                </a:lnTo>
                <a:lnTo>
                  <a:pt x="577" y="430"/>
                </a:lnTo>
                <a:lnTo>
                  <a:pt x="581" y="427"/>
                </a:lnTo>
                <a:lnTo>
                  <a:pt x="583" y="423"/>
                </a:lnTo>
                <a:lnTo>
                  <a:pt x="584" y="419"/>
                </a:lnTo>
                <a:lnTo>
                  <a:pt x="584" y="413"/>
                </a:lnTo>
                <a:lnTo>
                  <a:pt x="584" y="409"/>
                </a:lnTo>
                <a:lnTo>
                  <a:pt x="583" y="405"/>
                </a:lnTo>
                <a:lnTo>
                  <a:pt x="581" y="400"/>
                </a:lnTo>
                <a:lnTo>
                  <a:pt x="577" y="397"/>
                </a:lnTo>
                <a:lnTo>
                  <a:pt x="573" y="394"/>
                </a:lnTo>
                <a:lnTo>
                  <a:pt x="569" y="392"/>
                </a:lnTo>
                <a:lnTo>
                  <a:pt x="564" y="389"/>
                </a:lnTo>
                <a:lnTo>
                  <a:pt x="560" y="389"/>
                </a:lnTo>
                <a:lnTo>
                  <a:pt x="210" y="389"/>
                </a:lnTo>
                <a:lnTo>
                  <a:pt x="217" y="374"/>
                </a:lnTo>
                <a:lnTo>
                  <a:pt x="219" y="365"/>
                </a:lnTo>
                <a:lnTo>
                  <a:pt x="219" y="361"/>
                </a:lnTo>
                <a:lnTo>
                  <a:pt x="218" y="357"/>
                </a:lnTo>
                <a:lnTo>
                  <a:pt x="217" y="352"/>
                </a:lnTo>
                <a:lnTo>
                  <a:pt x="216" y="346"/>
                </a:lnTo>
                <a:lnTo>
                  <a:pt x="215" y="342"/>
                </a:lnTo>
                <a:lnTo>
                  <a:pt x="215" y="339"/>
                </a:lnTo>
                <a:lnTo>
                  <a:pt x="611" y="292"/>
                </a:lnTo>
                <a:lnTo>
                  <a:pt x="616" y="291"/>
                </a:lnTo>
                <a:lnTo>
                  <a:pt x="620" y="289"/>
                </a:lnTo>
                <a:lnTo>
                  <a:pt x="624" y="287"/>
                </a:lnTo>
                <a:lnTo>
                  <a:pt x="627" y="284"/>
                </a:lnTo>
                <a:lnTo>
                  <a:pt x="629" y="280"/>
                </a:lnTo>
                <a:lnTo>
                  <a:pt x="631" y="276"/>
                </a:lnTo>
                <a:lnTo>
                  <a:pt x="632" y="272"/>
                </a:lnTo>
                <a:lnTo>
                  <a:pt x="634" y="267"/>
                </a:lnTo>
                <a:lnTo>
                  <a:pt x="634" y="73"/>
                </a:lnTo>
                <a:lnTo>
                  <a:pt x="632" y="68"/>
                </a:lnTo>
                <a:lnTo>
                  <a:pt x="631" y="63"/>
                </a:lnTo>
                <a:lnTo>
                  <a:pt x="629" y="59"/>
                </a:lnTo>
                <a:lnTo>
                  <a:pt x="626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2" name="Freeform 76">
            <a:extLst>
              <a:ext uri="{FF2B5EF4-FFF2-40B4-BE49-F238E27FC236}">
                <a16:creationId xmlns:a16="http://schemas.microsoft.com/office/drawing/2014/main" id="{1FB38A23-6E12-F3F8-E53F-68C710F802B9}"/>
              </a:ext>
            </a:extLst>
          </p:cNvPr>
          <p:cNvSpPr>
            <a:spLocks/>
          </p:cNvSpPr>
          <p:nvPr/>
        </p:nvSpPr>
        <p:spPr bwMode="auto">
          <a:xfrm>
            <a:off x="4120785" y="3900547"/>
            <a:ext cx="53462" cy="53462"/>
          </a:xfrm>
          <a:custGeom>
            <a:avLst/>
            <a:gdLst>
              <a:gd name="T0" fmla="*/ 0 w 98"/>
              <a:gd name="T1" fmla="*/ 49 h 97"/>
              <a:gd name="T2" fmla="*/ 0 w 98"/>
              <a:gd name="T3" fmla="*/ 58 h 97"/>
              <a:gd name="T4" fmla="*/ 4 w 98"/>
              <a:gd name="T5" fmla="*/ 67 h 97"/>
              <a:gd name="T6" fmla="*/ 8 w 98"/>
              <a:gd name="T7" fmla="*/ 76 h 97"/>
              <a:gd name="T8" fmla="*/ 15 w 98"/>
              <a:gd name="T9" fmla="*/ 83 h 97"/>
              <a:gd name="T10" fmla="*/ 22 w 98"/>
              <a:gd name="T11" fmla="*/ 90 h 97"/>
              <a:gd name="T12" fmla="*/ 30 w 98"/>
              <a:gd name="T13" fmla="*/ 94 h 97"/>
              <a:gd name="T14" fmla="*/ 39 w 98"/>
              <a:gd name="T15" fmla="*/ 96 h 97"/>
              <a:gd name="T16" fmla="*/ 49 w 98"/>
              <a:gd name="T17" fmla="*/ 97 h 97"/>
              <a:gd name="T18" fmla="*/ 59 w 98"/>
              <a:gd name="T19" fmla="*/ 96 h 97"/>
              <a:gd name="T20" fmla="*/ 67 w 98"/>
              <a:gd name="T21" fmla="*/ 94 h 97"/>
              <a:gd name="T22" fmla="*/ 76 w 98"/>
              <a:gd name="T23" fmla="*/ 90 h 97"/>
              <a:gd name="T24" fmla="*/ 84 w 98"/>
              <a:gd name="T25" fmla="*/ 83 h 97"/>
              <a:gd name="T26" fmla="*/ 89 w 98"/>
              <a:gd name="T27" fmla="*/ 76 h 97"/>
              <a:gd name="T28" fmla="*/ 93 w 98"/>
              <a:gd name="T29" fmla="*/ 67 h 97"/>
              <a:gd name="T30" fmla="*/ 97 w 98"/>
              <a:gd name="T31" fmla="*/ 58 h 97"/>
              <a:gd name="T32" fmla="*/ 98 w 98"/>
              <a:gd name="T33" fmla="*/ 49 h 97"/>
              <a:gd name="T34" fmla="*/ 97 w 98"/>
              <a:gd name="T35" fmla="*/ 39 h 97"/>
              <a:gd name="T36" fmla="*/ 93 w 98"/>
              <a:gd name="T37" fmla="*/ 30 h 97"/>
              <a:gd name="T38" fmla="*/ 89 w 98"/>
              <a:gd name="T39" fmla="*/ 22 h 97"/>
              <a:gd name="T40" fmla="*/ 84 w 98"/>
              <a:gd name="T41" fmla="*/ 14 h 97"/>
              <a:gd name="T42" fmla="*/ 76 w 98"/>
              <a:gd name="T43" fmla="*/ 8 h 97"/>
              <a:gd name="T44" fmla="*/ 67 w 98"/>
              <a:gd name="T45" fmla="*/ 3 h 97"/>
              <a:gd name="T46" fmla="*/ 59 w 98"/>
              <a:gd name="T47" fmla="*/ 1 h 97"/>
              <a:gd name="T48" fmla="*/ 49 w 98"/>
              <a:gd name="T49" fmla="*/ 0 h 97"/>
              <a:gd name="T50" fmla="*/ 39 w 98"/>
              <a:gd name="T51" fmla="*/ 1 h 97"/>
              <a:gd name="T52" fmla="*/ 30 w 98"/>
              <a:gd name="T53" fmla="*/ 3 h 97"/>
              <a:gd name="T54" fmla="*/ 22 w 98"/>
              <a:gd name="T55" fmla="*/ 8 h 97"/>
              <a:gd name="T56" fmla="*/ 15 w 98"/>
              <a:gd name="T57" fmla="*/ 14 h 97"/>
              <a:gd name="T58" fmla="*/ 8 w 98"/>
              <a:gd name="T59" fmla="*/ 22 h 97"/>
              <a:gd name="T60" fmla="*/ 4 w 98"/>
              <a:gd name="T61" fmla="*/ 30 h 97"/>
              <a:gd name="T62" fmla="*/ 0 w 98"/>
              <a:gd name="T63" fmla="*/ 39 h 97"/>
              <a:gd name="T64" fmla="*/ 0 w 98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0" y="49"/>
                </a:moveTo>
                <a:lnTo>
                  <a:pt x="0" y="58"/>
                </a:lnTo>
                <a:lnTo>
                  <a:pt x="4" y="67"/>
                </a:lnTo>
                <a:lnTo>
                  <a:pt x="8" y="76"/>
                </a:lnTo>
                <a:lnTo>
                  <a:pt x="15" y="83"/>
                </a:lnTo>
                <a:lnTo>
                  <a:pt x="22" y="90"/>
                </a:lnTo>
                <a:lnTo>
                  <a:pt x="30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90"/>
                </a:lnTo>
                <a:lnTo>
                  <a:pt x="84" y="83"/>
                </a:lnTo>
                <a:lnTo>
                  <a:pt x="89" y="76"/>
                </a:lnTo>
                <a:lnTo>
                  <a:pt x="93" y="67"/>
                </a:lnTo>
                <a:lnTo>
                  <a:pt x="97" y="58"/>
                </a:lnTo>
                <a:lnTo>
                  <a:pt x="98" y="49"/>
                </a:lnTo>
                <a:lnTo>
                  <a:pt x="97" y="39"/>
                </a:lnTo>
                <a:lnTo>
                  <a:pt x="93" y="30"/>
                </a:lnTo>
                <a:lnTo>
                  <a:pt x="89" y="22"/>
                </a:lnTo>
                <a:lnTo>
                  <a:pt x="84" y="14"/>
                </a:lnTo>
                <a:lnTo>
                  <a:pt x="76" y="8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0" y="3"/>
                </a:lnTo>
                <a:lnTo>
                  <a:pt x="22" y="8"/>
                </a:lnTo>
                <a:lnTo>
                  <a:pt x="15" y="14"/>
                </a:lnTo>
                <a:lnTo>
                  <a:pt x="8" y="22"/>
                </a:lnTo>
                <a:lnTo>
                  <a:pt x="4" y="30"/>
                </a:lnTo>
                <a:lnTo>
                  <a:pt x="0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4" name="Freeform 89">
            <a:extLst>
              <a:ext uri="{FF2B5EF4-FFF2-40B4-BE49-F238E27FC236}">
                <a16:creationId xmlns:a16="http://schemas.microsoft.com/office/drawing/2014/main" id="{6F53C858-2570-1709-57A1-B6951BFB654E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2936625"/>
            <a:ext cx="315908" cy="314287"/>
          </a:xfrm>
          <a:custGeom>
            <a:avLst/>
            <a:gdLst>
              <a:gd name="T0" fmla="*/ 512 w 584"/>
              <a:gd name="T1" fmla="*/ 98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29 h 584"/>
              <a:gd name="T12" fmla="*/ 98 w 584"/>
              <a:gd name="T13" fmla="*/ 72 h 584"/>
              <a:gd name="T14" fmla="*/ 48 w 584"/>
              <a:gd name="T15" fmla="*/ 129 h 584"/>
              <a:gd name="T16" fmla="*/ 15 w 584"/>
              <a:gd name="T17" fmla="*/ 198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1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9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5 h 584"/>
              <a:gd name="T40" fmla="*/ 569 w 584"/>
              <a:gd name="T41" fmla="*/ 387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505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5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5 h 584"/>
              <a:gd name="T64" fmla="*/ 176 w 584"/>
              <a:gd name="T65" fmla="*/ 505 h 584"/>
              <a:gd name="T66" fmla="*/ 137 w 584"/>
              <a:gd name="T67" fmla="*/ 479 h 584"/>
              <a:gd name="T68" fmla="*/ 103 w 584"/>
              <a:gd name="T69" fmla="*/ 447 h 584"/>
              <a:gd name="T70" fmla="*/ 77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8 h 584"/>
              <a:gd name="T78" fmla="*/ 59 w 584"/>
              <a:gd name="T79" fmla="*/ 220 h 584"/>
              <a:gd name="T80" fmla="*/ 77 w 584"/>
              <a:gd name="T81" fmla="*/ 176 h 584"/>
              <a:gd name="T82" fmla="*/ 103 w 584"/>
              <a:gd name="T83" fmla="*/ 137 h 584"/>
              <a:gd name="T84" fmla="*/ 137 w 584"/>
              <a:gd name="T85" fmla="*/ 105 h 584"/>
              <a:gd name="T86" fmla="*/ 176 w 584"/>
              <a:gd name="T87" fmla="*/ 78 h 584"/>
              <a:gd name="T88" fmla="*/ 220 w 584"/>
              <a:gd name="T89" fmla="*/ 59 h 584"/>
              <a:gd name="T90" fmla="*/ 267 w 584"/>
              <a:gd name="T91" fmla="*/ 50 h 584"/>
              <a:gd name="T92" fmla="*/ 316 w 584"/>
              <a:gd name="T93" fmla="*/ 50 h 584"/>
              <a:gd name="T94" fmla="*/ 364 w 584"/>
              <a:gd name="T95" fmla="*/ 59 h 584"/>
              <a:gd name="T96" fmla="*/ 408 w 584"/>
              <a:gd name="T97" fmla="*/ 78 h 584"/>
              <a:gd name="T98" fmla="*/ 447 w 584"/>
              <a:gd name="T99" fmla="*/ 105 h 584"/>
              <a:gd name="T100" fmla="*/ 479 w 584"/>
              <a:gd name="T101" fmla="*/ 137 h 584"/>
              <a:gd name="T102" fmla="*/ 505 w 584"/>
              <a:gd name="T103" fmla="*/ 176 h 584"/>
              <a:gd name="T104" fmla="*/ 525 w 584"/>
              <a:gd name="T105" fmla="*/ 220 h 584"/>
              <a:gd name="T106" fmla="*/ 534 w 584"/>
              <a:gd name="T107" fmla="*/ 268 h 584"/>
              <a:gd name="T108" fmla="*/ 534 w 584"/>
              <a:gd name="T109" fmla="*/ 316 h 584"/>
              <a:gd name="T110" fmla="*/ 525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9"/>
                </a:lnTo>
                <a:lnTo>
                  <a:pt x="523" y="113"/>
                </a:lnTo>
                <a:lnTo>
                  <a:pt x="512" y="98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29"/>
                </a:lnTo>
                <a:lnTo>
                  <a:pt x="404" y="22"/>
                </a:lnTo>
                <a:lnTo>
                  <a:pt x="386" y="15"/>
                </a:lnTo>
                <a:lnTo>
                  <a:pt x="368" y="10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10"/>
                </a:lnTo>
                <a:lnTo>
                  <a:pt x="197" y="15"/>
                </a:lnTo>
                <a:lnTo>
                  <a:pt x="179" y="22"/>
                </a:lnTo>
                <a:lnTo>
                  <a:pt x="162" y="29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8"/>
                </a:lnTo>
                <a:lnTo>
                  <a:pt x="60" y="113"/>
                </a:lnTo>
                <a:lnTo>
                  <a:pt x="48" y="129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8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2" y="330"/>
                </a:lnTo>
                <a:lnTo>
                  <a:pt x="5" y="350"/>
                </a:lnTo>
                <a:lnTo>
                  <a:pt x="9" y="368"/>
                </a:lnTo>
                <a:lnTo>
                  <a:pt x="15" y="387"/>
                </a:lnTo>
                <a:lnTo>
                  <a:pt x="21" y="404"/>
                </a:lnTo>
                <a:lnTo>
                  <a:pt x="29" y="421"/>
                </a:lnTo>
                <a:lnTo>
                  <a:pt x="39" y="438"/>
                </a:lnTo>
                <a:lnTo>
                  <a:pt x="48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1"/>
                </a:lnTo>
                <a:lnTo>
                  <a:pt x="197" y="569"/>
                </a:lnTo>
                <a:lnTo>
                  <a:pt x="215" y="574"/>
                </a:lnTo>
                <a:lnTo>
                  <a:pt x="234" y="579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9"/>
                </a:lnTo>
                <a:lnTo>
                  <a:pt x="368" y="574"/>
                </a:lnTo>
                <a:lnTo>
                  <a:pt x="386" y="569"/>
                </a:lnTo>
                <a:lnTo>
                  <a:pt x="404" y="561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1"/>
                </a:lnTo>
                <a:lnTo>
                  <a:pt x="534" y="455"/>
                </a:lnTo>
                <a:lnTo>
                  <a:pt x="544" y="438"/>
                </a:lnTo>
                <a:lnTo>
                  <a:pt x="554" y="421"/>
                </a:lnTo>
                <a:lnTo>
                  <a:pt x="561" y="404"/>
                </a:lnTo>
                <a:lnTo>
                  <a:pt x="569" y="387"/>
                </a:lnTo>
                <a:lnTo>
                  <a:pt x="574" y="368"/>
                </a:lnTo>
                <a:lnTo>
                  <a:pt x="579" y="350"/>
                </a:lnTo>
                <a:lnTo>
                  <a:pt x="582" y="330"/>
                </a:lnTo>
                <a:lnTo>
                  <a:pt x="583" y="312"/>
                </a:lnTo>
                <a:lnTo>
                  <a:pt x="584" y="292"/>
                </a:lnTo>
                <a:lnTo>
                  <a:pt x="583" y="272"/>
                </a:lnTo>
                <a:lnTo>
                  <a:pt x="582" y="253"/>
                </a:lnTo>
                <a:lnTo>
                  <a:pt x="579" y="234"/>
                </a:lnTo>
                <a:lnTo>
                  <a:pt x="574" y="216"/>
                </a:lnTo>
                <a:lnTo>
                  <a:pt x="569" y="198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516" y="387"/>
                </a:moveTo>
                <a:lnTo>
                  <a:pt x="510" y="397"/>
                </a:lnTo>
                <a:lnTo>
                  <a:pt x="505" y="408"/>
                </a:lnTo>
                <a:lnTo>
                  <a:pt x="500" y="419"/>
                </a:lnTo>
                <a:lnTo>
                  <a:pt x="493" y="429"/>
                </a:lnTo>
                <a:lnTo>
                  <a:pt x="487" y="437"/>
                </a:lnTo>
                <a:lnTo>
                  <a:pt x="479" y="447"/>
                </a:lnTo>
                <a:lnTo>
                  <a:pt x="472" y="456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7" y="487"/>
                </a:lnTo>
                <a:lnTo>
                  <a:pt x="428" y="493"/>
                </a:lnTo>
                <a:lnTo>
                  <a:pt x="418" y="500"/>
                </a:lnTo>
                <a:lnTo>
                  <a:pt x="408" y="505"/>
                </a:lnTo>
                <a:lnTo>
                  <a:pt x="397" y="511"/>
                </a:lnTo>
                <a:lnTo>
                  <a:pt x="386" y="516"/>
                </a:lnTo>
                <a:lnTo>
                  <a:pt x="374" y="520"/>
                </a:lnTo>
                <a:lnTo>
                  <a:pt x="364" y="525"/>
                </a:lnTo>
                <a:lnTo>
                  <a:pt x="352" y="528"/>
                </a:lnTo>
                <a:lnTo>
                  <a:pt x="340" y="530"/>
                </a:lnTo>
                <a:lnTo>
                  <a:pt x="328" y="532"/>
                </a:lnTo>
                <a:lnTo>
                  <a:pt x="316" y="534"/>
                </a:lnTo>
                <a:lnTo>
                  <a:pt x="304" y="534"/>
                </a:lnTo>
                <a:lnTo>
                  <a:pt x="291" y="536"/>
                </a:lnTo>
                <a:lnTo>
                  <a:pt x="279" y="534"/>
                </a:lnTo>
                <a:lnTo>
                  <a:pt x="267" y="534"/>
                </a:lnTo>
                <a:lnTo>
                  <a:pt x="255" y="532"/>
                </a:lnTo>
                <a:lnTo>
                  <a:pt x="243" y="530"/>
                </a:lnTo>
                <a:lnTo>
                  <a:pt x="232" y="528"/>
                </a:lnTo>
                <a:lnTo>
                  <a:pt x="220" y="525"/>
                </a:lnTo>
                <a:lnTo>
                  <a:pt x="208" y="520"/>
                </a:lnTo>
                <a:lnTo>
                  <a:pt x="197" y="516"/>
                </a:lnTo>
                <a:lnTo>
                  <a:pt x="185" y="511"/>
                </a:lnTo>
                <a:lnTo>
                  <a:pt x="176" y="505"/>
                </a:lnTo>
                <a:lnTo>
                  <a:pt x="165" y="500"/>
                </a:lnTo>
                <a:lnTo>
                  <a:pt x="155" y="493"/>
                </a:lnTo>
                <a:lnTo>
                  <a:pt x="145" y="487"/>
                </a:lnTo>
                <a:lnTo>
                  <a:pt x="137" y="479"/>
                </a:lnTo>
                <a:lnTo>
                  <a:pt x="127" y="472"/>
                </a:lnTo>
                <a:lnTo>
                  <a:pt x="120" y="464"/>
                </a:lnTo>
                <a:lnTo>
                  <a:pt x="111" y="456"/>
                </a:lnTo>
                <a:lnTo>
                  <a:pt x="103" y="447"/>
                </a:lnTo>
                <a:lnTo>
                  <a:pt x="97" y="437"/>
                </a:lnTo>
                <a:lnTo>
                  <a:pt x="90" y="429"/>
                </a:lnTo>
                <a:lnTo>
                  <a:pt x="84" y="419"/>
                </a:lnTo>
                <a:lnTo>
                  <a:pt x="77" y="408"/>
                </a:lnTo>
                <a:lnTo>
                  <a:pt x="72" y="397"/>
                </a:lnTo>
                <a:lnTo>
                  <a:pt x="68" y="387"/>
                </a:lnTo>
                <a:lnTo>
                  <a:pt x="62" y="375"/>
                </a:lnTo>
                <a:lnTo>
                  <a:pt x="59" y="364"/>
                </a:lnTo>
                <a:lnTo>
                  <a:pt x="56" y="352"/>
                </a:lnTo>
                <a:lnTo>
                  <a:pt x="53" y="340"/>
                </a:lnTo>
                <a:lnTo>
                  <a:pt x="50" y="328"/>
                </a:lnTo>
                <a:lnTo>
                  <a:pt x="49" y="316"/>
                </a:lnTo>
                <a:lnTo>
                  <a:pt x="48" y="305"/>
                </a:lnTo>
                <a:lnTo>
                  <a:pt x="48" y="292"/>
                </a:lnTo>
                <a:lnTo>
                  <a:pt x="48" y="280"/>
                </a:lnTo>
                <a:lnTo>
                  <a:pt x="49" y="268"/>
                </a:lnTo>
                <a:lnTo>
                  <a:pt x="50" y="255"/>
                </a:lnTo>
                <a:lnTo>
                  <a:pt x="53" y="243"/>
                </a:lnTo>
                <a:lnTo>
                  <a:pt x="56" y="232"/>
                </a:lnTo>
                <a:lnTo>
                  <a:pt x="59" y="220"/>
                </a:lnTo>
                <a:lnTo>
                  <a:pt x="62" y="208"/>
                </a:lnTo>
                <a:lnTo>
                  <a:pt x="68" y="198"/>
                </a:lnTo>
                <a:lnTo>
                  <a:pt x="72" y="186"/>
                </a:lnTo>
                <a:lnTo>
                  <a:pt x="77" y="176"/>
                </a:lnTo>
                <a:lnTo>
                  <a:pt x="84" y="165"/>
                </a:lnTo>
                <a:lnTo>
                  <a:pt x="90" y="156"/>
                </a:lnTo>
                <a:lnTo>
                  <a:pt x="97" y="146"/>
                </a:lnTo>
                <a:lnTo>
                  <a:pt x="103" y="137"/>
                </a:lnTo>
                <a:lnTo>
                  <a:pt x="111" y="129"/>
                </a:lnTo>
                <a:lnTo>
                  <a:pt x="120" y="120"/>
                </a:lnTo>
                <a:lnTo>
                  <a:pt x="127" y="112"/>
                </a:lnTo>
                <a:lnTo>
                  <a:pt x="137" y="105"/>
                </a:lnTo>
                <a:lnTo>
                  <a:pt x="145" y="97"/>
                </a:lnTo>
                <a:lnTo>
                  <a:pt x="155" y="91"/>
                </a:lnTo>
                <a:lnTo>
                  <a:pt x="165" y="84"/>
                </a:lnTo>
                <a:lnTo>
                  <a:pt x="176" y="78"/>
                </a:lnTo>
                <a:lnTo>
                  <a:pt x="185" y="72"/>
                </a:lnTo>
                <a:lnTo>
                  <a:pt x="197" y="68"/>
                </a:lnTo>
                <a:lnTo>
                  <a:pt x="208" y="64"/>
                </a:lnTo>
                <a:lnTo>
                  <a:pt x="220" y="59"/>
                </a:lnTo>
                <a:lnTo>
                  <a:pt x="232" y="56"/>
                </a:lnTo>
                <a:lnTo>
                  <a:pt x="243" y="53"/>
                </a:lnTo>
                <a:lnTo>
                  <a:pt x="255" y="51"/>
                </a:lnTo>
                <a:lnTo>
                  <a:pt x="267" y="50"/>
                </a:lnTo>
                <a:lnTo>
                  <a:pt x="279" y="49"/>
                </a:lnTo>
                <a:lnTo>
                  <a:pt x="291" y="49"/>
                </a:lnTo>
                <a:lnTo>
                  <a:pt x="304" y="49"/>
                </a:lnTo>
                <a:lnTo>
                  <a:pt x="316" y="50"/>
                </a:lnTo>
                <a:lnTo>
                  <a:pt x="328" y="51"/>
                </a:lnTo>
                <a:lnTo>
                  <a:pt x="340" y="53"/>
                </a:lnTo>
                <a:lnTo>
                  <a:pt x="352" y="56"/>
                </a:lnTo>
                <a:lnTo>
                  <a:pt x="364" y="59"/>
                </a:lnTo>
                <a:lnTo>
                  <a:pt x="374" y="64"/>
                </a:lnTo>
                <a:lnTo>
                  <a:pt x="386" y="68"/>
                </a:lnTo>
                <a:lnTo>
                  <a:pt x="397" y="72"/>
                </a:lnTo>
                <a:lnTo>
                  <a:pt x="408" y="78"/>
                </a:lnTo>
                <a:lnTo>
                  <a:pt x="418" y="84"/>
                </a:lnTo>
                <a:lnTo>
                  <a:pt x="428" y="91"/>
                </a:lnTo>
                <a:lnTo>
                  <a:pt x="437" y="97"/>
                </a:lnTo>
                <a:lnTo>
                  <a:pt x="447" y="105"/>
                </a:lnTo>
                <a:lnTo>
                  <a:pt x="455" y="112"/>
                </a:lnTo>
                <a:lnTo>
                  <a:pt x="464" y="120"/>
                </a:lnTo>
                <a:lnTo>
                  <a:pt x="472" y="129"/>
                </a:lnTo>
                <a:lnTo>
                  <a:pt x="479" y="137"/>
                </a:lnTo>
                <a:lnTo>
                  <a:pt x="487" y="146"/>
                </a:lnTo>
                <a:lnTo>
                  <a:pt x="493" y="156"/>
                </a:lnTo>
                <a:lnTo>
                  <a:pt x="500" y="165"/>
                </a:lnTo>
                <a:lnTo>
                  <a:pt x="505" y="176"/>
                </a:lnTo>
                <a:lnTo>
                  <a:pt x="510" y="186"/>
                </a:lnTo>
                <a:lnTo>
                  <a:pt x="516" y="198"/>
                </a:lnTo>
                <a:lnTo>
                  <a:pt x="520" y="208"/>
                </a:lnTo>
                <a:lnTo>
                  <a:pt x="525" y="220"/>
                </a:lnTo>
                <a:lnTo>
                  <a:pt x="528" y="232"/>
                </a:lnTo>
                <a:lnTo>
                  <a:pt x="530" y="243"/>
                </a:lnTo>
                <a:lnTo>
                  <a:pt x="532" y="255"/>
                </a:lnTo>
                <a:lnTo>
                  <a:pt x="534" y="268"/>
                </a:lnTo>
                <a:lnTo>
                  <a:pt x="534" y="280"/>
                </a:lnTo>
                <a:lnTo>
                  <a:pt x="535" y="292"/>
                </a:lnTo>
                <a:lnTo>
                  <a:pt x="534" y="305"/>
                </a:lnTo>
                <a:lnTo>
                  <a:pt x="534" y="316"/>
                </a:lnTo>
                <a:lnTo>
                  <a:pt x="532" y="328"/>
                </a:lnTo>
                <a:lnTo>
                  <a:pt x="530" y="340"/>
                </a:lnTo>
                <a:lnTo>
                  <a:pt x="528" y="352"/>
                </a:lnTo>
                <a:lnTo>
                  <a:pt x="525" y="364"/>
                </a:lnTo>
                <a:lnTo>
                  <a:pt x="520" y="375"/>
                </a:lnTo>
                <a:lnTo>
                  <a:pt x="516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5" name="Freeform 90">
            <a:extLst>
              <a:ext uri="{FF2B5EF4-FFF2-40B4-BE49-F238E27FC236}">
                <a16:creationId xmlns:a16="http://schemas.microsoft.com/office/drawing/2014/main" id="{4307F850-FA46-C598-D683-E3B54BEC9621}"/>
              </a:ext>
            </a:extLst>
          </p:cNvPr>
          <p:cNvSpPr>
            <a:spLocks/>
          </p:cNvSpPr>
          <p:nvPr/>
        </p:nvSpPr>
        <p:spPr bwMode="auto">
          <a:xfrm>
            <a:off x="2570409" y="3113207"/>
            <a:ext cx="152284" cy="72902"/>
          </a:xfrm>
          <a:custGeom>
            <a:avLst/>
            <a:gdLst>
              <a:gd name="T0" fmla="*/ 259 w 281"/>
              <a:gd name="T1" fmla="*/ 0 h 134"/>
              <a:gd name="T2" fmla="*/ 250 w 281"/>
              <a:gd name="T3" fmla="*/ 1 h 134"/>
              <a:gd name="T4" fmla="*/ 242 w 281"/>
              <a:gd name="T5" fmla="*/ 6 h 134"/>
              <a:gd name="T6" fmla="*/ 235 w 281"/>
              <a:gd name="T7" fmla="*/ 13 h 134"/>
              <a:gd name="T8" fmla="*/ 231 w 281"/>
              <a:gd name="T9" fmla="*/ 25 h 134"/>
              <a:gd name="T10" fmla="*/ 223 w 281"/>
              <a:gd name="T11" fmla="*/ 39 h 134"/>
              <a:gd name="T12" fmla="*/ 215 w 281"/>
              <a:gd name="T13" fmla="*/ 51 h 134"/>
              <a:gd name="T14" fmla="*/ 204 w 281"/>
              <a:gd name="T15" fmla="*/ 62 h 134"/>
              <a:gd name="T16" fmla="*/ 192 w 281"/>
              <a:gd name="T17" fmla="*/ 72 h 134"/>
              <a:gd name="T18" fmla="*/ 178 w 281"/>
              <a:gd name="T19" fmla="*/ 78 h 134"/>
              <a:gd name="T20" fmla="*/ 164 w 281"/>
              <a:gd name="T21" fmla="*/ 83 h 134"/>
              <a:gd name="T22" fmla="*/ 149 w 281"/>
              <a:gd name="T23" fmla="*/ 86 h 134"/>
              <a:gd name="T24" fmla="*/ 133 w 281"/>
              <a:gd name="T25" fmla="*/ 86 h 134"/>
              <a:gd name="T26" fmla="*/ 118 w 281"/>
              <a:gd name="T27" fmla="*/ 83 h 134"/>
              <a:gd name="T28" fmla="*/ 102 w 281"/>
              <a:gd name="T29" fmla="*/ 78 h 134"/>
              <a:gd name="T30" fmla="*/ 89 w 281"/>
              <a:gd name="T31" fmla="*/ 72 h 134"/>
              <a:gd name="T32" fmla="*/ 77 w 281"/>
              <a:gd name="T33" fmla="*/ 62 h 134"/>
              <a:gd name="T34" fmla="*/ 66 w 281"/>
              <a:gd name="T35" fmla="*/ 51 h 134"/>
              <a:gd name="T36" fmla="*/ 57 w 281"/>
              <a:gd name="T37" fmla="*/ 39 h 134"/>
              <a:gd name="T38" fmla="*/ 51 w 281"/>
              <a:gd name="T39" fmla="*/ 25 h 134"/>
              <a:gd name="T40" fmla="*/ 45 w 281"/>
              <a:gd name="T41" fmla="*/ 13 h 134"/>
              <a:gd name="T42" fmla="*/ 40 w 281"/>
              <a:gd name="T43" fmla="*/ 6 h 134"/>
              <a:gd name="T44" fmla="*/ 31 w 281"/>
              <a:gd name="T45" fmla="*/ 1 h 134"/>
              <a:gd name="T46" fmla="*/ 21 w 281"/>
              <a:gd name="T47" fmla="*/ 0 h 134"/>
              <a:gd name="T48" fmla="*/ 13 w 281"/>
              <a:gd name="T49" fmla="*/ 4 h 134"/>
              <a:gd name="T50" fmla="*/ 5 w 281"/>
              <a:gd name="T51" fmla="*/ 9 h 134"/>
              <a:gd name="T52" fmla="*/ 1 w 281"/>
              <a:gd name="T53" fmla="*/ 18 h 134"/>
              <a:gd name="T54" fmla="*/ 0 w 281"/>
              <a:gd name="T55" fmla="*/ 27 h 134"/>
              <a:gd name="T56" fmla="*/ 5 w 281"/>
              <a:gd name="T57" fmla="*/ 43 h 134"/>
              <a:gd name="T58" fmla="*/ 15 w 281"/>
              <a:gd name="T59" fmla="*/ 64 h 134"/>
              <a:gd name="T60" fmla="*/ 28 w 281"/>
              <a:gd name="T61" fmla="*/ 82 h 134"/>
              <a:gd name="T62" fmla="*/ 44 w 281"/>
              <a:gd name="T63" fmla="*/ 99 h 134"/>
              <a:gd name="T64" fmla="*/ 64 w 281"/>
              <a:gd name="T65" fmla="*/ 113 h 134"/>
              <a:gd name="T66" fmla="*/ 84 w 281"/>
              <a:gd name="T67" fmla="*/ 123 h 134"/>
              <a:gd name="T68" fmla="*/ 106 w 281"/>
              <a:gd name="T69" fmla="*/ 130 h 134"/>
              <a:gd name="T70" fmla="*/ 128 w 281"/>
              <a:gd name="T71" fmla="*/ 134 h 134"/>
              <a:gd name="T72" fmla="*/ 152 w 281"/>
              <a:gd name="T73" fmla="*/ 134 h 134"/>
              <a:gd name="T74" fmla="*/ 175 w 281"/>
              <a:gd name="T75" fmla="*/ 130 h 134"/>
              <a:gd name="T76" fmla="*/ 197 w 281"/>
              <a:gd name="T77" fmla="*/ 123 h 134"/>
              <a:gd name="T78" fmla="*/ 217 w 281"/>
              <a:gd name="T79" fmla="*/ 113 h 134"/>
              <a:gd name="T80" fmla="*/ 236 w 281"/>
              <a:gd name="T81" fmla="*/ 99 h 134"/>
              <a:gd name="T82" fmla="*/ 253 w 281"/>
              <a:gd name="T83" fmla="*/ 82 h 134"/>
              <a:gd name="T84" fmla="*/ 266 w 281"/>
              <a:gd name="T85" fmla="*/ 64 h 134"/>
              <a:gd name="T86" fmla="*/ 276 w 281"/>
              <a:gd name="T87" fmla="*/ 43 h 134"/>
              <a:gd name="T88" fmla="*/ 281 w 281"/>
              <a:gd name="T89" fmla="*/ 27 h 134"/>
              <a:gd name="T90" fmla="*/ 280 w 281"/>
              <a:gd name="T91" fmla="*/ 18 h 134"/>
              <a:gd name="T92" fmla="*/ 275 w 281"/>
              <a:gd name="T93" fmla="*/ 9 h 134"/>
              <a:gd name="T94" fmla="*/ 269 w 281"/>
              <a:gd name="T95" fmla="*/ 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134">
                <a:moveTo>
                  <a:pt x="264" y="1"/>
                </a:move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lnTo>
                  <a:pt x="245" y="4"/>
                </a:lnTo>
                <a:lnTo>
                  <a:pt x="242" y="6"/>
                </a:lnTo>
                <a:lnTo>
                  <a:pt x="237" y="9"/>
                </a:lnTo>
                <a:lnTo>
                  <a:pt x="235" y="13"/>
                </a:lnTo>
                <a:lnTo>
                  <a:pt x="233" y="18"/>
                </a:lnTo>
                <a:lnTo>
                  <a:pt x="231" y="25"/>
                </a:lnTo>
                <a:lnTo>
                  <a:pt x="228" y="32"/>
                </a:lnTo>
                <a:lnTo>
                  <a:pt x="223" y="39"/>
                </a:lnTo>
                <a:lnTo>
                  <a:pt x="220" y="45"/>
                </a:lnTo>
                <a:lnTo>
                  <a:pt x="215" y="51"/>
                </a:lnTo>
                <a:lnTo>
                  <a:pt x="210" y="56"/>
                </a:lnTo>
                <a:lnTo>
                  <a:pt x="204" y="62"/>
                </a:lnTo>
                <a:lnTo>
                  <a:pt x="199" y="67"/>
                </a:lnTo>
                <a:lnTo>
                  <a:pt x="192" y="72"/>
                </a:lnTo>
                <a:lnTo>
                  <a:pt x="185" y="75"/>
                </a:lnTo>
                <a:lnTo>
                  <a:pt x="178" y="78"/>
                </a:lnTo>
                <a:lnTo>
                  <a:pt x="170" y="81"/>
                </a:lnTo>
                <a:lnTo>
                  <a:pt x="164" y="83"/>
                </a:lnTo>
                <a:lnTo>
                  <a:pt x="156" y="84"/>
                </a:lnTo>
                <a:lnTo>
                  <a:pt x="149" y="86"/>
                </a:lnTo>
                <a:lnTo>
                  <a:pt x="140" y="86"/>
                </a:lnTo>
                <a:lnTo>
                  <a:pt x="133" y="86"/>
                </a:lnTo>
                <a:lnTo>
                  <a:pt x="125" y="84"/>
                </a:lnTo>
                <a:lnTo>
                  <a:pt x="118" y="83"/>
                </a:lnTo>
                <a:lnTo>
                  <a:pt x="110" y="81"/>
                </a:lnTo>
                <a:lnTo>
                  <a:pt x="102" y="78"/>
                </a:lnTo>
                <a:lnTo>
                  <a:pt x="96" y="75"/>
                </a:lnTo>
                <a:lnTo>
                  <a:pt x="89" y="72"/>
                </a:lnTo>
                <a:lnTo>
                  <a:pt x="83" y="67"/>
                </a:lnTo>
                <a:lnTo>
                  <a:pt x="77" y="62"/>
                </a:lnTo>
                <a:lnTo>
                  <a:pt x="71" y="56"/>
                </a:lnTo>
                <a:lnTo>
                  <a:pt x="66" y="51"/>
                </a:lnTo>
                <a:lnTo>
                  <a:pt x="61" y="45"/>
                </a:lnTo>
                <a:lnTo>
                  <a:pt x="57" y="39"/>
                </a:lnTo>
                <a:lnTo>
                  <a:pt x="54" y="32"/>
                </a:lnTo>
                <a:lnTo>
                  <a:pt x="51" y="25"/>
                </a:lnTo>
                <a:lnTo>
                  <a:pt x="47" y="18"/>
                </a:lnTo>
                <a:lnTo>
                  <a:pt x="45" y="13"/>
                </a:lnTo>
                <a:lnTo>
                  <a:pt x="43" y="9"/>
                </a:lnTo>
                <a:lnTo>
                  <a:pt x="40" y="6"/>
                </a:lnTo>
                <a:lnTo>
                  <a:pt x="35" y="4"/>
                </a:lnTo>
                <a:lnTo>
                  <a:pt x="31" y="1"/>
                </a:lnTo>
                <a:lnTo>
                  <a:pt x="27" y="0"/>
                </a:lnTo>
                <a:lnTo>
                  <a:pt x="21" y="0"/>
                </a:lnTo>
                <a:lnTo>
                  <a:pt x="17" y="1"/>
                </a:lnTo>
                <a:lnTo>
                  <a:pt x="13" y="4"/>
                </a:lnTo>
                <a:lnTo>
                  <a:pt x="8" y="6"/>
                </a:lnTo>
                <a:lnTo>
                  <a:pt x="5" y="9"/>
                </a:lnTo>
                <a:lnTo>
                  <a:pt x="3" y="13"/>
                </a:lnTo>
                <a:lnTo>
                  <a:pt x="1" y="18"/>
                </a:lnTo>
                <a:lnTo>
                  <a:pt x="0" y="23"/>
                </a:lnTo>
                <a:lnTo>
                  <a:pt x="0" y="27"/>
                </a:lnTo>
                <a:lnTo>
                  <a:pt x="1" y="32"/>
                </a:lnTo>
                <a:lnTo>
                  <a:pt x="5" y="43"/>
                </a:lnTo>
                <a:lnTo>
                  <a:pt x="10" y="54"/>
                </a:lnTo>
                <a:lnTo>
                  <a:pt x="15" y="64"/>
                </a:lnTo>
                <a:lnTo>
                  <a:pt x="21" y="74"/>
                </a:lnTo>
                <a:lnTo>
                  <a:pt x="28" y="82"/>
                </a:lnTo>
                <a:lnTo>
                  <a:pt x="35" y="91"/>
                </a:lnTo>
                <a:lnTo>
                  <a:pt x="44" y="99"/>
                </a:lnTo>
                <a:lnTo>
                  <a:pt x="54" y="106"/>
                </a:lnTo>
                <a:lnTo>
                  <a:pt x="64" y="113"/>
                </a:lnTo>
                <a:lnTo>
                  <a:pt x="73" y="118"/>
                </a:lnTo>
                <a:lnTo>
                  <a:pt x="84" y="123"/>
                </a:lnTo>
                <a:lnTo>
                  <a:pt x="95" y="128"/>
                </a:lnTo>
                <a:lnTo>
                  <a:pt x="106" y="130"/>
                </a:lnTo>
                <a:lnTo>
                  <a:pt x="116" y="132"/>
                </a:lnTo>
                <a:lnTo>
                  <a:pt x="128" y="134"/>
                </a:lnTo>
                <a:lnTo>
                  <a:pt x="140" y="134"/>
                </a:lnTo>
                <a:lnTo>
                  <a:pt x="152" y="134"/>
                </a:lnTo>
                <a:lnTo>
                  <a:pt x="164" y="132"/>
                </a:lnTo>
                <a:lnTo>
                  <a:pt x="175" y="130"/>
                </a:lnTo>
                <a:lnTo>
                  <a:pt x="187" y="128"/>
                </a:lnTo>
                <a:lnTo>
                  <a:pt x="197" y="123"/>
                </a:lnTo>
                <a:lnTo>
                  <a:pt x="207" y="118"/>
                </a:lnTo>
                <a:lnTo>
                  <a:pt x="217" y="113"/>
                </a:lnTo>
                <a:lnTo>
                  <a:pt x="228" y="106"/>
                </a:lnTo>
                <a:lnTo>
                  <a:pt x="236" y="99"/>
                </a:lnTo>
                <a:lnTo>
                  <a:pt x="245" y="91"/>
                </a:lnTo>
                <a:lnTo>
                  <a:pt x="253" y="82"/>
                </a:lnTo>
                <a:lnTo>
                  <a:pt x="259" y="74"/>
                </a:lnTo>
                <a:lnTo>
                  <a:pt x="266" y="64"/>
                </a:lnTo>
                <a:lnTo>
                  <a:pt x="271" y="54"/>
                </a:lnTo>
                <a:lnTo>
                  <a:pt x="276" y="43"/>
                </a:lnTo>
                <a:lnTo>
                  <a:pt x="280" y="32"/>
                </a:lnTo>
                <a:lnTo>
                  <a:pt x="281" y="27"/>
                </a:lnTo>
                <a:lnTo>
                  <a:pt x="281" y="23"/>
                </a:lnTo>
                <a:lnTo>
                  <a:pt x="280" y="18"/>
                </a:lnTo>
                <a:lnTo>
                  <a:pt x="278" y="13"/>
                </a:lnTo>
                <a:lnTo>
                  <a:pt x="275" y="9"/>
                </a:lnTo>
                <a:lnTo>
                  <a:pt x="272" y="6"/>
                </a:lnTo>
                <a:lnTo>
                  <a:pt x="269" y="4"/>
                </a:lnTo>
                <a:lnTo>
                  <a:pt x="26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91">
            <a:extLst>
              <a:ext uri="{FF2B5EF4-FFF2-40B4-BE49-F238E27FC236}">
                <a16:creationId xmlns:a16="http://schemas.microsoft.com/office/drawing/2014/main" id="{E4B9A7B1-452D-6D10-B781-6E29E20060F4}"/>
              </a:ext>
            </a:extLst>
          </p:cNvPr>
          <p:cNvSpPr>
            <a:spLocks/>
          </p:cNvSpPr>
          <p:nvPr/>
        </p:nvSpPr>
        <p:spPr bwMode="auto">
          <a:xfrm>
            <a:off x="2567169" y="3014386"/>
            <a:ext cx="53462" cy="53462"/>
          </a:xfrm>
          <a:custGeom>
            <a:avLst/>
            <a:gdLst>
              <a:gd name="T0" fmla="*/ 49 w 98"/>
              <a:gd name="T1" fmla="*/ 97 h 97"/>
              <a:gd name="T2" fmla="*/ 59 w 98"/>
              <a:gd name="T3" fmla="*/ 96 h 97"/>
              <a:gd name="T4" fmla="*/ 67 w 98"/>
              <a:gd name="T5" fmla="*/ 94 h 97"/>
              <a:gd name="T6" fmla="*/ 76 w 98"/>
              <a:gd name="T7" fmla="*/ 89 h 97"/>
              <a:gd name="T8" fmla="*/ 84 w 98"/>
              <a:gd name="T9" fmla="*/ 83 h 97"/>
              <a:gd name="T10" fmla="*/ 90 w 98"/>
              <a:gd name="T11" fmla="*/ 75 h 97"/>
              <a:gd name="T12" fmla="*/ 94 w 98"/>
              <a:gd name="T13" fmla="*/ 67 h 97"/>
              <a:gd name="T14" fmla="*/ 97 w 98"/>
              <a:gd name="T15" fmla="*/ 58 h 97"/>
              <a:gd name="T16" fmla="*/ 98 w 98"/>
              <a:gd name="T17" fmla="*/ 48 h 97"/>
              <a:gd name="T18" fmla="*/ 97 w 98"/>
              <a:gd name="T19" fmla="*/ 39 h 97"/>
              <a:gd name="T20" fmla="*/ 94 w 98"/>
              <a:gd name="T21" fmla="*/ 30 h 97"/>
              <a:gd name="T22" fmla="*/ 90 w 98"/>
              <a:gd name="T23" fmla="*/ 21 h 97"/>
              <a:gd name="T24" fmla="*/ 84 w 98"/>
              <a:gd name="T25" fmla="*/ 14 h 97"/>
              <a:gd name="T26" fmla="*/ 76 w 98"/>
              <a:gd name="T27" fmla="*/ 7 h 97"/>
              <a:gd name="T28" fmla="*/ 67 w 98"/>
              <a:gd name="T29" fmla="*/ 3 h 97"/>
              <a:gd name="T30" fmla="*/ 59 w 98"/>
              <a:gd name="T31" fmla="*/ 1 h 97"/>
              <a:gd name="T32" fmla="*/ 49 w 98"/>
              <a:gd name="T33" fmla="*/ 0 h 97"/>
              <a:gd name="T34" fmla="*/ 39 w 98"/>
              <a:gd name="T35" fmla="*/ 1 h 97"/>
              <a:gd name="T36" fmla="*/ 31 w 98"/>
              <a:gd name="T37" fmla="*/ 3 h 97"/>
              <a:gd name="T38" fmla="*/ 22 w 98"/>
              <a:gd name="T39" fmla="*/ 7 h 97"/>
              <a:gd name="T40" fmla="*/ 14 w 98"/>
              <a:gd name="T41" fmla="*/ 14 h 97"/>
              <a:gd name="T42" fmla="*/ 8 w 98"/>
              <a:gd name="T43" fmla="*/ 21 h 97"/>
              <a:gd name="T44" fmla="*/ 4 w 98"/>
              <a:gd name="T45" fmla="*/ 30 h 97"/>
              <a:gd name="T46" fmla="*/ 2 w 98"/>
              <a:gd name="T47" fmla="*/ 39 h 97"/>
              <a:gd name="T48" fmla="*/ 0 w 98"/>
              <a:gd name="T49" fmla="*/ 48 h 97"/>
              <a:gd name="T50" fmla="*/ 2 w 98"/>
              <a:gd name="T51" fmla="*/ 58 h 97"/>
              <a:gd name="T52" fmla="*/ 4 w 98"/>
              <a:gd name="T53" fmla="*/ 67 h 97"/>
              <a:gd name="T54" fmla="*/ 8 w 98"/>
              <a:gd name="T55" fmla="*/ 75 h 97"/>
              <a:gd name="T56" fmla="*/ 14 w 98"/>
              <a:gd name="T57" fmla="*/ 83 h 97"/>
              <a:gd name="T58" fmla="*/ 22 w 98"/>
              <a:gd name="T59" fmla="*/ 89 h 97"/>
              <a:gd name="T60" fmla="*/ 31 w 98"/>
              <a:gd name="T61" fmla="*/ 94 h 97"/>
              <a:gd name="T62" fmla="*/ 39 w 98"/>
              <a:gd name="T63" fmla="*/ 96 h 97"/>
              <a:gd name="T64" fmla="*/ 49 w 98"/>
              <a:gd name="T6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97"/>
                </a:move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2" y="39"/>
                </a:lnTo>
                <a:lnTo>
                  <a:pt x="0" y="48"/>
                </a:lnTo>
                <a:lnTo>
                  <a:pt x="2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92">
            <a:extLst>
              <a:ext uri="{FF2B5EF4-FFF2-40B4-BE49-F238E27FC236}">
                <a16:creationId xmlns:a16="http://schemas.microsoft.com/office/drawing/2014/main" id="{ADB807E0-4DF3-20F8-B42E-A95132D24B6F}"/>
              </a:ext>
            </a:extLst>
          </p:cNvPr>
          <p:cNvSpPr>
            <a:spLocks/>
          </p:cNvSpPr>
          <p:nvPr/>
        </p:nvSpPr>
        <p:spPr bwMode="auto">
          <a:xfrm>
            <a:off x="2672471" y="3014386"/>
            <a:ext cx="53462" cy="53462"/>
          </a:xfrm>
          <a:custGeom>
            <a:avLst/>
            <a:gdLst>
              <a:gd name="T0" fmla="*/ 48 w 97"/>
              <a:gd name="T1" fmla="*/ 0 h 97"/>
              <a:gd name="T2" fmla="*/ 39 w 97"/>
              <a:gd name="T3" fmla="*/ 1 h 97"/>
              <a:gd name="T4" fmla="*/ 30 w 97"/>
              <a:gd name="T5" fmla="*/ 3 h 97"/>
              <a:gd name="T6" fmla="*/ 21 w 97"/>
              <a:gd name="T7" fmla="*/ 7 h 97"/>
              <a:gd name="T8" fmla="*/ 15 w 97"/>
              <a:gd name="T9" fmla="*/ 14 h 97"/>
              <a:gd name="T10" fmla="*/ 8 w 97"/>
              <a:gd name="T11" fmla="*/ 21 h 97"/>
              <a:gd name="T12" fmla="*/ 4 w 97"/>
              <a:gd name="T13" fmla="*/ 30 h 97"/>
              <a:gd name="T14" fmla="*/ 1 w 97"/>
              <a:gd name="T15" fmla="*/ 39 h 97"/>
              <a:gd name="T16" fmla="*/ 0 w 97"/>
              <a:gd name="T17" fmla="*/ 48 h 97"/>
              <a:gd name="T18" fmla="*/ 1 w 97"/>
              <a:gd name="T19" fmla="*/ 58 h 97"/>
              <a:gd name="T20" fmla="*/ 4 w 97"/>
              <a:gd name="T21" fmla="*/ 67 h 97"/>
              <a:gd name="T22" fmla="*/ 8 w 97"/>
              <a:gd name="T23" fmla="*/ 75 h 97"/>
              <a:gd name="T24" fmla="*/ 15 w 97"/>
              <a:gd name="T25" fmla="*/ 83 h 97"/>
              <a:gd name="T26" fmla="*/ 21 w 97"/>
              <a:gd name="T27" fmla="*/ 89 h 97"/>
              <a:gd name="T28" fmla="*/ 30 w 97"/>
              <a:gd name="T29" fmla="*/ 94 h 97"/>
              <a:gd name="T30" fmla="*/ 39 w 97"/>
              <a:gd name="T31" fmla="*/ 96 h 97"/>
              <a:gd name="T32" fmla="*/ 48 w 97"/>
              <a:gd name="T33" fmla="*/ 97 h 97"/>
              <a:gd name="T34" fmla="*/ 58 w 97"/>
              <a:gd name="T35" fmla="*/ 96 h 97"/>
              <a:gd name="T36" fmla="*/ 68 w 97"/>
              <a:gd name="T37" fmla="*/ 94 h 97"/>
              <a:gd name="T38" fmla="*/ 75 w 97"/>
              <a:gd name="T39" fmla="*/ 89 h 97"/>
              <a:gd name="T40" fmla="*/ 83 w 97"/>
              <a:gd name="T41" fmla="*/ 83 h 97"/>
              <a:gd name="T42" fmla="*/ 89 w 97"/>
              <a:gd name="T43" fmla="*/ 75 h 97"/>
              <a:gd name="T44" fmla="*/ 94 w 97"/>
              <a:gd name="T45" fmla="*/ 67 h 97"/>
              <a:gd name="T46" fmla="*/ 97 w 97"/>
              <a:gd name="T47" fmla="*/ 58 h 97"/>
              <a:gd name="T48" fmla="*/ 97 w 97"/>
              <a:gd name="T49" fmla="*/ 48 h 97"/>
              <a:gd name="T50" fmla="*/ 97 w 97"/>
              <a:gd name="T51" fmla="*/ 39 h 97"/>
              <a:gd name="T52" fmla="*/ 94 w 97"/>
              <a:gd name="T53" fmla="*/ 30 h 97"/>
              <a:gd name="T54" fmla="*/ 89 w 97"/>
              <a:gd name="T55" fmla="*/ 21 h 97"/>
              <a:gd name="T56" fmla="*/ 83 w 97"/>
              <a:gd name="T57" fmla="*/ 14 h 97"/>
              <a:gd name="T58" fmla="*/ 75 w 97"/>
              <a:gd name="T59" fmla="*/ 7 h 97"/>
              <a:gd name="T60" fmla="*/ 68 w 97"/>
              <a:gd name="T61" fmla="*/ 3 h 97"/>
              <a:gd name="T62" fmla="*/ 58 w 97"/>
              <a:gd name="T63" fmla="*/ 1 h 97"/>
              <a:gd name="T64" fmla="*/ 48 w 97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7"/>
                </a:lnTo>
                <a:lnTo>
                  <a:pt x="15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5" y="83"/>
                </a:lnTo>
                <a:lnTo>
                  <a:pt x="21" y="89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89"/>
                </a:lnTo>
                <a:lnTo>
                  <a:pt x="83" y="83"/>
                </a:lnTo>
                <a:lnTo>
                  <a:pt x="89" y="75"/>
                </a:lnTo>
                <a:lnTo>
                  <a:pt x="94" y="67"/>
                </a:lnTo>
                <a:lnTo>
                  <a:pt x="97" y="58"/>
                </a:lnTo>
                <a:lnTo>
                  <a:pt x="97" y="48"/>
                </a:lnTo>
                <a:lnTo>
                  <a:pt x="97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7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95">
            <a:extLst>
              <a:ext uri="{FF2B5EF4-FFF2-40B4-BE49-F238E27FC236}">
                <a16:creationId xmlns:a16="http://schemas.microsoft.com/office/drawing/2014/main" id="{12FAADDB-9D77-56FA-7DA6-0B244F091CAF}"/>
              </a:ext>
            </a:extLst>
          </p:cNvPr>
          <p:cNvSpPr>
            <a:spLocks/>
          </p:cNvSpPr>
          <p:nvPr/>
        </p:nvSpPr>
        <p:spPr bwMode="auto">
          <a:xfrm>
            <a:off x="1655087" y="2909084"/>
            <a:ext cx="14580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2 w 268"/>
              <a:gd name="T7" fmla="*/ 7 h 682"/>
              <a:gd name="T8" fmla="*/ 180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8 w 268"/>
              <a:gd name="T15" fmla="*/ 0 h 682"/>
              <a:gd name="T16" fmla="*/ 98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7 w 268"/>
              <a:gd name="T23" fmla="*/ 7 h 682"/>
              <a:gd name="T24" fmla="*/ 86 w 268"/>
              <a:gd name="T25" fmla="*/ 12 h 682"/>
              <a:gd name="T26" fmla="*/ 86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6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4 w 268"/>
              <a:gd name="T47" fmla="*/ 557 h 682"/>
              <a:gd name="T48" fmla="*/ 126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9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1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2" y="7"/>
                </a:lnTo>
                <a:lnTo>
                  <a:pt x="180" y="4"/>
                </a:lnTo>
                <a:lnTo>
                  <a:pt x="175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89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2" y="536"/>
                </a:lnTo>
                <a:lnTo>
                  <a:pt x="9" y="536"/>
                </a:lnTo>
                <a:lnTo>
                  <a:pt x="6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39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1" name="Freeform 96">
            <a:extLst>
              <a:ext uri="{FF2B5EF4-FFF2-40B4-BE49-F238E27FC236}">
                <a16:creationId xmlns:a16="http://schemas.microsoft.com/office/drawing/2014/main" id="{5D133C9F-4F61-5741-DD6E-9AB3114C3960}"/>
              </a:ext>
            </a:extLst>
          </p:cNvPr>
          <p:cNvSpPr>
            <a:spLocks/>
          </p:cNvSpPr>
          <p:nvPr/>
        </p:nvSpPr>
        <p:spPr bwMode="auto">
          <a:xfrm>
            <a:off x="1852733" y="3119688"/>
            <a:ext cx="119883" cy="158764"/>
          </a:xfrm>
          <a:custGeom>
            <a:avLst/>
            <a:gdLst>
              <a:gd name="T0" fmla="*/ 176 w 222"/>
              <a:gd name="T1" fmla="*/ 250 h 293"/>
              <a:gd name="T2" fmla="*/ 81 w 222"/>
              <a:gd name="T3" fmla="*/ 250 h 293"/>
              <a:gd name="T4" fmla="*/ 75 w 222"/>
              <a:gd name="T5" fmla="*/ 250 h 293"/>
              <a:gd name="T6" fmla="*/ 70 w 222"/>
              <a:gd name="T7" fmla="*/ 250 h 293"/>
              <a:gd name="T8" fmla="*/ 65 w 222"/>
              <a:gd name="T9" fmla="*/ 251 h 293"/>
              <a:gd name="T10" fmla="*/ 65 w 222"/>
              <a:gd name="T11" fmla="*/ 250 h 293"/>
              <a:gd name="T12" fmla="*/ 69 w 222"/>
              <a:gd name="T13" fmla="*/ 246 h 293"/>
              <a:gd name="T14" fmla="*/ 74 w 222"/>
              <a:gd name="T15" fmla="*/ 240 h 293"/>
              <a:gd name="T16" fmla="*/ 77 w 222"/>
              <a:gd name="T17" fmla="*/ 236 h 293"/>
              <a:gd name="T18" fmla="*/ 217 w 222"/>
              <a:gd name="T19" fmla="*/ 35 h 293"/>
              <a:gd name="T20" fmla="*/ 217 w 222"/>
              <a:gd name="T21" fmla="*/ 0 h 293"/>
              <a:gd name="T22" fmla="*/ 1 w 222"/>
              <a:gd name="T23" fmla="*/ 0 h 293"/>
              <a:gd name="T24" fmla="*/ 1 w 222"/>
              <a:gd name="T25" fmla="*/ 88 h 293"/>
              <a:gd name="T26" fmla="*/ 48 w 222"/>
              <a:gd name="T27" fmla="*/ 88 h 293"/>
              <a:gd name="T28" fmla="*/ 48 w 222"/>
              <a:gd name="T29" fmla="*/ 44 h 293"/>
              <a:gd name="T30" fmla="*/ 135 w 222"/>
              <a:gd name="T31" fmla="*/ 44 h 293"/>
              <a:gd name="T32" fmla="*/ 142 w 222"/>
              <a:gd name="T33" fmla="*/ 43 h 293"/>
              <a:gd name="T34" fmla="*/ 147 w 222"/>
              <a:gd name="T35" fmla="*/ 42 h 293"/>
              <a:gd name="T36" fmla="*/ 148 w 222"/>
              <a:gd name="T37" fmla="*/ 42 h 293"/>
              <a:gd name="T38" fmla="*/ 150 w 222"/>
              <a:gd name="T39" fmla="*/ 42 h 293"/>
              <a:gd name="T40" fmla="*/ 151 w 222"/>
              <a:gd name="T41" fmla="*/ 42 h 293"/>
              <a:gd name="T42" fmla="*/ 153 w 222"/>
              <a:gd name="T43" fmla="*/ 42 h 293"/>
              <a:gd name="T44" fmla="*/ 153 w 222"/>
              <a:gd name="T45" fmla="*/ 43 h 293"/>
              <a:gd name="T46" fmla="*/ 148 w 222"/>
              <a:gd name="T47" fmla="*/ 47 h 293"/>
              <a:gd name="T48" fmla="*/ 145 w 222"/>
              <a:gd name="T49" fmla="*/ 51 h 293"/>
              <a:gd name="T50" fmla="*/ 141 w 222"/>
              <a:gd name="T51" fmla="*/ 57 h 293"/>
              <a:gd name="T52" fmla="*/ 0 w 222"/>
              <a:gd name="T53" fmla="*/ 258 h 293"/>
              <a:gd name="T54" fmla="*/ 0 w 222"/>
              <a:gd name="T55" fmla="*/ 293 h 293"/>
              <a:gd name="T56" fmla="*/ 222 w 222"/>
              <a:gd name="T57" fmla="*/ 293 h 293"/>
              <a:gd name="T58" fmla="*/ 222 w 222"/>
              <a:gd name="T59" fmla="*/ 204 h 293"/>
              <a:gd name="T60" fmla="*/ 176 w 222"/>
              <a:gd name="T61" fmla="*/ 204 h 293"/>
              <a:gd name="T62" fmla="*/ 176 w 222"/>
              <a:gd name="T63" fmla="*/ 25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2" h="293">
                <a:moveTo>
                  <a:pt x="176" y="250"/>
                </a:moveTo>
                <a:lnTo>
                  <a:pt x="81" y="250"/>
                </a:lnTo>
                <a:lnTo>
                  <a:pt x="75" y="250"/>
                </a:lnTo>
                <a:lnTo>
                  <a:pt x="70" y="250"/>
                </a:lnTo>
                <a:lnTo>
                  <a:pt x="65" y="251"/>
                </a:lnTo>
                <a:lnTo>
                  <a:pt x="65" y="250"/>
                </a:lnTo>
                <a:lnTo>
                  <a:pt x="69" y="246"/>
                </a:lnTo>
                <a:lnTo>
                  <a:pt x="74" y="240"/>
                </a:lnTo>
                <a:lnTo>
                  <a:pt x="77" y="236"/>
                </a:lnTo>
                <a:lnTo>
                  <a:pt x="217" y="35"/>
                </a:lnTo>
                <a:lnTo>
                  <a:pt x="217" y="0"/>
                </a:lnTo>
                <a:lnTo>
                  <a:pt x="1" y="0"/>
                </a:lnTo>
                <a:lnTo>
                  <a:pt x="1" y="88"/>
                </a:lnTo>
                <a:lnTo>
                  <a:pt x="48" y="88"/>
                </a:lnTo>
                <a:lnTo>
                  <a:pt x="48" y="44"/>
                </a:lnTo>
                <a:lnTo>
                  <a:pt x="135" y="44"/>
                </a:lnTo>
                <a:lnTo>
                  <a:pt x="142" y="43"/>
                </a:lnTo>
                <a:lnTo>
                  <a:pt x="147" y="42"/>
                </a:lnTo>
                <a:lnTo>
                  <a:pt x="148" y="42"/>
                </a:lnTo>
                <a:lnTo>
                  <a:pt x="150" y="42"/>
                </a:lnTo>
                <a:lnTo>
                  <a:pt x="151" y="42"/>
                </a:lnTo>
                <a:lnTo>
                  <a:pt x="153" y="42"/>
                </a:lnTo>
                <a:lnTo>
                  <a:pt x="153" y="43"/>
                </a:lnTo>
                <a:lnTo>
                  <a:pt x="148" y="47"/>
                </a:lnTo>
                <a:lnTo>
                  <a:pt x="145" y="51"/>
                </a:lnTo>
                <a:lnTo>
                  <a:pt x="141" y="57"/>
                </a:lnTo>
                <a:lnTo>
                  <a:pt x="0" y="258"/>
                </a:lnTo>
                <a:lnTo>
                  <a:pt x="0" y="293"/>
                </a:lnTo>
                <a:lnTo>
                  <a:pt x="222" y="293"/>
                </a:lnTo>
                <a:lnTo>
                  <a:pt x="222" y="204"/>
                </a:lnTo>
                <a:lnTo>
                  <a:pt x="176" y="204"/>
                </a:lnTo>
                <a:lnTo>
                  <a:pt x="176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97">
            <a:extLst>
              <a:ext uri="{FF2B5EF4-FFF2-40B4-BE49-F238E27FC236}">
                <a16:creationId xmlns:a16="http://schemas.microsoft.com/office/drawing/2014/main" id="{38FD0BC7-2F4A-0031-289A-946FE95777AA}"/>
              </a:ext>
            </a:extLst>
          </p:cNvPr>
          <p:cNvSpPr>
            <a:spLocks noEditPoints="1"/>
          </p:cNvSpPr>
          <p:nvPr/>
        </p:nvSpPr>
        <p:spPr bwMode="auto">
          <a:xfrm>
            <a:off x="1833290" y="2909083"/>
            <a:ext cx="157144" cy="158764"/>
          </a:xfrm>
          <a:custGeom>
            <a:avLst/>
            <a:gdLst>
              <a:gd name="T0" fmla="*/ 263 w 290"/>
              <a:gd name="T1" fmla="*/ 252 h 292"/>
              <a:gd name="T2" fmla="*/ 176 w 290"/>
              <a:gd name="T3" fmla="*/ 0 h 292"/>
              <a:gd name="T4" fmla="*/ 114 w 290"/>
              <a:gd name="T5" fmla="*/ 0 h 292"/>
              <a:gd name="T6" fmla="*/ 27 w 290"/>
              <a:gd name="T7" fmla="*/ 252 h 292"/>
              <a:gd name="T8" fmla="*/ 0 w 290"/>
              <a:gd name="T9" fmla="*/ 252 h 292"/>
              <a:gd name="T10" fmla="*/ 0 w 290"/>
              <a:gd name="T11" fmla="*/ 292 h 292"/>
              <a:gd name="T12" fmla="*/ 109 w 290"/>
              <a:gd name="T13" fmla="*/ 292 h 292"/>
              <a:gd name="T14" fmla="*/ 109 w 290"/>
              <a:gd name="T15" fmla="*/ 252 h 292"/>
              <a:gd name="T16" fmla="*/ 81 w 290"/>
              <a:gd name="T17" fmla="*/ 252 h 292"/>
              <a:gd name="T18" fmla="*/ 99 w 290"/>
              <a:gd name="T19" fmla="*/ 197 h 292"/>
              <a:gd name="T20" fmla="*/ 191 w 290"/>
              <a:gd name="T21" fmla="*/ 197 h 292"/>
              <a:gd name="T22" fmla="*/ 209 w 290"/>
              <a:gd name="T23" fmla="*/ 252 h 292"/>
              <a:gd name="T24" fmla="*/ 180 w 290"/>
              <a:gd name="T25" fmla="*/ 252 h 292"/>
              <a:gd name="T26" fmla="*/ 180 w 290"/>
              <a:gd name="T27" fmla="*/ 292 h 292"/>
              <a:gd name="T28" fmla="*/ 290 w 290"/>
              <a:gd name="T29" fmla="*/ 292 h 292"/>
              <a:gd name="T30" fmla="*/ 290 w 290"/>
              <a:gd name="T31" fmla="*/ 252 h 292"/>
              <a:gd name="T32" fmla="*/ 263 w 290"/>
              <a:gd name="T33" fmla="*/ 252 h 292"/>
              <a:gd name="T34" fmla="*/ 111 w 290"/>
              <a:gd name="T35" fmla="*/ 155 h 292"/>
              <a:gd name="T36" fmla="*/ 139 w 290"/>
              <a:gd name="T37" fmla="*/ 73 h 292"/>
              <a:gd name="T38" fmla="*/ 140 w 290"/>
              <a:gd name="T39" fmla="*/ 67 h 292"/>
              <a:gd name="T40" fmla="*/ 142 w 290"/>
              <a:gd name="T41" fmla="*/ 61 h 292"/>
              <a:gd name="T42" fmla="*/ 143 w 290"/>
              <a:gd name="T43" fmla="*/ 57 h 292"/>
              <a:gd name="T44" fmla="*/ 143 w 290"/>
              <a:gd name="T45" fmla="*/ 54 h 292"/>
              <a:gd name="T46" fmla="*/ 144 w 290"/>
              <a:gd name="T47" fmla="*/ 47 h 292"/>
              <a:gd name="T48" fmla="*/ 146 w 290"/>
              <a:gd name="T49" fmla="*/ 47 h 292"/>
              <a:gd name="T50" fmla="*/ 146 w 290"/>
              <a:gd name="T51" fmla="*/ 49 h 292"/>
              <a:gd name="T52" fmla="*/ 147 w 290"/>
              <a:gd name="T53" fmla="*/ 54 h 292"/>
              <a:gd name="T54" fmla="*/ 151 w 290"/>
              <a:gd name="T55" fmla="*/ 73 h 292"/>
              <a:gd name="T56" fmla="*/ 179 w 290"/>
              <a:gd name="T57" fmla="*/ 155 h 292"/>
              <a:gd name="T58" fmla="*/ 111 w 290"/>
              <a:gd name="T59" fmla="*/ 15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0" h="292">
                <a:moveTo>
                  <a:pt x="263" y="252"/>
                </a:moveTo>
                <a:lnTo>
                  <a:pt x="176" y="0"/>
                </a:lnTo>
                <a:lnTo>
                  <a:pt x="114" y="0"/>
                </a:lnTo>
                <a:lnTo>
                  <a:pt x="27" y="252"/>
                </a:lnTo>
                <a:lnTo>
                  <a:pt x="0" y="252"/>
                </a:lnTo>
                <a:lnTo>
                  <a:pt x="0" y="292"/>
                </a:lnTo>
                <a:lnTo>
                  <a:pt x="109" y="292"/>
                </a:lnTo>
                <a:lnTo>
                  <a:pt x="109" y="252"/>
                </a:lnTo>
                <a:lnTo>
                  <a:pt x="81" y="252"/>
                </a:lnTo>
                <a:lnTo>
                  <a:pt x="99" y="197"/>
                </a:lnTo>
                <a:lnTo>
                  <a:pt x="191" y="197"/>
                </a:lnTo>
                <a:lnTo>
                  <a:pt x="209" y="252"/>
                </a:lnTo>
                <a:lnTo>
                  <a:pt x="180" y="252"/>
                </a:lnTo>
                <a:lnTo>
                  <a:pt x="180" y="292"/>
                </a:lnTo>
                <a:lnTo>
                  <a:pt x="290" y="292"/>
                </a:lnTo>
                <a:lnTo>
                  <a:pt x="290" y="252"/>
                </a:lnTo>
                <a:lnTo>
                  <a:pt x="263" y="252"/>
                </a:lnTo>
                <a:close/>
                <a:moveTo>
                  <a:pt x="111" y="155"/>
                </a:moveTo>
                <a:lnTo>
                  <a:pt x="139" y="73"/>
                </a:lnTo>
                <a:lnTo>
                  <a:pt x="140" y="67"/>
                </a:lnTo>
                <a:lnTo>
                  <a:pt x="142" y="61"/>
                </a:lnTo>
                <a:lnTo>
                  <a:pt x="143" y="57"/>
                </a:lnTo>
                <a:lnTo>
                  <a:pt x="143" y="54"/>
                </a:lnTo>
                <a:lnTo>
                  <a:pt x="144" y="47"/>
                </a:lnTo>
                <a:lnTo>
                  <a:pt x="146" y="47"/>
                </a:lnTo>
                <a:lnTo>
                  <a:pt x="146" y="49"/>
                </a:lnTo>
                <a:lnTo>
                  <a:pt x="147" y="54"/>
                </a:lnTo>
                <a:lnTo>
                  <a:pt x="151" y="73"/>
                </a:lnTo>
                <a:lnTo>
                  <a:pt x="179" y="155"/>
                </a:lnTo>
                <a:lnTo>
                  <a:pt x="111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3" name="Freeform 98">
            <a:extLst>
              <a:ext uri="{FF2B5EF4-FFF2-40B4-BE49-F238E27FC236}">
                <a16:creationId xmlns:a16="http://schemas.microsoft.com/office/drawing/2014/main" id="{C59425B1-DDFC-C99A-B89A-705977F51078}"/>
              </a:ext>
            </a:extLst>
          </p:cNvPr>
          <p:cNvSpPr>
            <a:spLocks/>
          </p:cNvSpPr>
          <p:nvPr/>
        </p:nvSpPr>
        <p:spPr bwMode="auto">
          <a:xfrm>
            <a:off x="3433889" y="3224992"/>
            <a:ext cx="66422" cy="53462"/>
          </a:xfrm>
          <a:custGeom>
            <a:avLst/>
            <a:gdLst>
              <a:gd name="T0" fmla="*/ 110 w 122"/>
              <a:gd name="T1" fmla="*/ 0 h 97"/>
              <a:gd name="T2" fmla="*/ 13 w 122"/>
              <a:gd name="T3" fmla="*/ 0 h 97"/>
              <a:gd name="T4" fmla="*/ 8 w 122"/>
              <a:gd name="T5" fmla="*/ 1 h 97"/>
              <a:gd name="T6" fmla="*/ 5 w 122"/>
              <a:gd name="T7" fmla="*/ 3 h 97"/>
              <a:gd name="T8" fmla="*/ 1 w 122"/>
              <a:gd name="T9" fmla="*/ 7 h 97"/>
              <a:gd name="T10" fmla="*/ 0 w 122"/>
              <a:gd name="T11" fmla="*/ 11 h 97"/>
              <a:gd name="T12" fmla="*/ 0 w 122"/>
              <a:gd name="T13" fmla="*/ 85 h 97"/>
              <a:gd name="T14" fmla="*/ 1 w 122"/>
              <a:gd name="T15" fmla="*/ 89 h 97"/>
              <a:gd name="T16" fmla="*/ 5 w 122"/>
              <a:gd name="T17" fmla="*/ 94 h 97"/>
              <a:gd name="T18" fmla="*/ 8 w 122"/>
              <a:gd name="T19" fmla="*/ 96 h 97"/>
              <a:gd name="T20" fmla="*/ 13 w 122"/>
              <a:gd name="T21" fmla="*/ 97 h 97"/>
              <a:gd name="T22" fmla="*/ 110 w 122"/>
              <a:gd name="T23" fmla="*/ 97 h 97"/>
              <a:gd name="T24" fmla="*/ 115 w 122"/>
              <a:gd name="T25" fmla="*/ 96 h 97"/>
              <a:gd name="T26" fmla="*/ 119 w 122"/>
              <a:gd name="T27" fmla="*/ 94 h 97"/>
              <a:gd name="T28" fmla="*/ 121 w 122"/>
              <a:gd name="T29" fmla="*/ 89 h 97"/>
              <a:gd name="T30" fmla="*/ 122 w 122"/>
              <a:gd name="T31" fmla="*/ 85 h 97"/>
              <a:gd name="T32" fmla="*/ 122 w 122"/>
              <a:gd name="T33" fmla="*/ 11 h 97"/>
              <a:gd name="T34" fmla="*/ 121 w 122"/>
              <a:gd name="T35" fmla="*/ 7 h 97"/>
              <a:gd name="T36" fmla="*/ 119 w 122"/>
              <a:gd name="T37" fmla="*/ 3 h 97"/>
              <a:gd name="T38" fmla="*/ 115 w 122"/>
              <a:gd name="T39" fmla="*/ 1 h 97"/>
              <a:gd name="T40" fmla="*/ 110 w 12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7">
                <a:moveTo>
                  <a:pt x="110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110" y="97"/>
                </a:lnTo>
                <a:lnTo>
                  <a:pt x="115" y="96"/>
                </a:lnTo>
                <a:lnTo>
                  <a:pt x="119" y="94"/>
                </a:lnTo>
                <a:lnTo>
                  <a:pt x="121" y="89"/>
                </a:lnTo>
                <a:lnTo>
                  <a:pt x="122" y="85"/>
                </a:lnTo>
                <a:lnTo>
                  <a:pt x="122" y="11"/>
                </a:lnTo>
                <a:lnTo>
                  <a:pt x="121" y="7"/>
                </a:lnTo>
                <a:lnTo>
                  <a:pt x="119" y="3"/>
                </a:lnTo>
                <a:lnTo>
                  <a:pt x="115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4" name="Freeform 99">
            <a:extLst>
              <a:ext uri="{FF2B5EF4-FFF2-40B4-BE49-F238E27FC236}">
                <a16:creationId xmlns:a16="http://schemas.microsoft.com/office/drawing/2014/main" id="{FDD1D5EB-D763-B3F7-D6E6-BA648411588A}"/>
              </a:ext>
            </a:extLst>
          </p:cNvPr>
          <p:cNvSpPr>
            <a:spLocks/>
          </p:cNvSpPr>
          <p:nvPr/>
        </p:nvSpPr>
        <p:spPr bwMode="auto">
          <a:xfrm>
            <a:off x="3257305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9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30" y="681"/>
                </a:lnTo>
                <a:lnTo>
                  <a:pt x="134" y="682"/>
                </a:lnTo>
                <a:lnTo>
                  <a:pt x="138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100">
            <a:extLst>
              <a:ext uri="{FF2B5EF4-FFF2-40B4-BE49-F238E27FC236}">
                <a16:creationId xmlns:a16="http://schemas.microsoft.com/office/drawing/2014/main" id="{C9BB6620-F5AC-E954-9A37-BADFD9E046FE}"/>
              </a:ext>
            </a:extLst>
          </p:cNvPr>
          <p:cNvSpPr>
            <a:spLocks/>
          </p:cNvSpPr>
          <p:nvPr/>
        </p:nvSpPr>
        <p:spPr bwMode="auto">
          <a:xfrm>
            <a:off x="3433890" y="3119688"/>
            <a:ext cx="106922" cy="53462"/>
          </a:xfrm>
          <a:custGeom>
            <a:avLst/>
            <a:gdLst>
              <a:gd name="T0" fmla="*/ 183 w 196"/>
              <a:gd name="T1" fmla="*/ 0 h 98"/>
              <a:gd name="T2" fmla="*/ 13 w 196"/>
              <a:gd name="T3" fmla="*/ 0 h 98"/>
              <a:gd name="T4" fmla="*/ 8 w 196"/>
              <a:gd name="T5" fmla="*/ 1 h 98"/>
              <a:gd name="T6" fmla="*/ 5 w 196"/>
              <a:gd name="T7" fmla="*/ 4 h 98"/>
              <a:gd name="T8" fmla="*/ 1 w 196"/>
              <a:gd name="T9" fmla="*/ 8 h 98"/>
              <a:gd name="T10" fmla="*/ 0 w 196"/>
              <a:gd name="T11" fmla="*/ 13 h 98"/>
              <a:gd name="T12" fmla="*/ 0 w 196"/>
              <a:gd name="T13" fmla="*/ 85 h 98"/>
              <a:gd name="T14" fmla="*/ 1 w 196"/>
              <a:gd name="T15" fmla="*/ 91 h 98"/>
              <a:gd name="T16" fmla="*/ 5 w 196"/>
              <a:gd name="T17" fmla="*/ 94 h 98"/>
              <a:gd name="T18" fmla="*/ 8 w 196"/>
              <a:gd name="T19" fmla="*/ 97 h 98"/>
              <a:gd name="T20" fmla="*/ 13 w 196"/>
              <a:gd name="T21" fmla="*/ 98 h 98"/>
              <a:gd name="T22" fmla="*/ 183 w 196"/>
              <a:gd name="T23" fmla="*/ 98 h 98"/>
              <a:gd name="T24" fmla="*/ 188 w 196"/>
              <a:gd name="T25" fmla="*/ 97 h 98"/>
              <a:gd name="T26" fmla="*/ 193 w 196"/>
              <a:gd name="T27" fmla="*/ 94 h 98"/>
              <a:gd name="T28" fmla="*/ 195 w 196"/>
              <a:gd name="T29" fmla="*/ 91 h 98"/>
              <a:gd name="T30" fmla="*/ 196 w 196"/>
              <a:gd name="T31" fmla="*/ 85 h 98"/>
              <a:gd name="T32" fmla="*/ 196 w 196"/>
              <a:gd name="T33" fmla="*/ 13 h 98"/>
              <a:gd name="T34" fmla="*/ 195 w 196"/>
              <a:gd name="T35" fmla="*/ 8 h 98"/>
              <a:gd name="T36" fmla="*/ 193 w 196"/>
              <a:gd name="T37" fmla="*/ 4 h 98"/>
              <a:gd name="T38" fmla="*/ 188 w 196"/>
              <a:gd name="T39" fmla="*/ 1 h 98"/>
              <a:gd name="T40" fmla="*/ 183 w 196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98">
                <a:moveTo>
                  <a:pt x="183" y="0"/>
                </a:moveTo>
                <a:lnTo>
                  <a:pt x="13" y="0"/>
                </a:lnTo>
                <a:lnTo>
                  <a:pt x="8" y="1"/>
                </a:lnTo>
                <a:lnTo>
                  <a:pt x="5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183" y="98"/>
                </a:lnTo>
                <a:lnTo>
                  <a:pt x="188" y="97"/>
                </a:lnTo>
                <a:lnTo>
                  <a:pt x="193" y="94"/>
                </a:lnTo>
                <a:lnTo>
                  <a:pt x="195" y="91"/>
                </a:lnTo>
                <a:lnTo>
                  <a:pt x="196" y="85"/>
                </a:lnTo>
                <a:lnTo>
                  <a:pt x="196" y="13"/>
                </a:lnTo>
                <a:lnTo>
                  <a:pt x="195" y="8"/>
                </a:lnTo>
                <a:lnTo>
                  <a:pt x="193" y="4"/>
                </a:lnTo>
                <a:lnTo>
                  <a:pt x="188" y="1"/>
                </a:lnTo>
                <a:lnTo>
                  <a:pt x="18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101">
            <a:extLst>
              <a:ext uri="{FF2B5EF4-FFF2-40B4-BE49-F238E27FC236}">
                <a16:creationId xmlns:a16="http://schemas.microsoft.com/office/drawing/2014/main" id="{4E8D2658-768F-78FB-3BC8-044B4C022F7E}"/>
              </a:ext>
            </a:extLst>
          </p:cNvPr>
          <p:cNvSpPr>
            <a:spLocks/>
          </p:cNvSpPr>
          <p:nvPr/>
        </p:nvSpPr>
        <p:spPr bwMode="auto">
          <a:xfrm>
            <a:off x="3433891" y="2909084"/>
            <a:ext cx="184685" cy="53462"/>
          </a:xfrm>
          <a:custGeom>
            <a:avLst/>
            <a:gdLst>
              <a:gd name="T0" fmla="*/ 338 w 342"/>
              <a:gd name="T1" fmla="*/ 4 h 98"/>
              <a:gd name="T2" fmla="*/ 334 w 342"/>
              <a:gd name="T3" fmla="*/ 0 h 98"/>
              <a:gd name="T4" fmla="*/ 330 w 342"/>
              <a:gd name="T5" fmla="*/ 0 h 98"/>
              <a:gd name="T6" fmla="*/ 13 w 342"/>
              <a:gd name="T7" fmla="*/ 0 h 98"/>
              <a:gd name="T8" fmla="*/ 8 w 342"/>
              <a:gd name="T9" fmla="*/ 0 h 98"/>
              <a:gd name="T10" fmla="*/ 5 w 342"/>
              <a:gd name="T11" fmla="*/ 4 h 98"/>
              <a:gd name="T12" fmla="*/ 1 w 342"/>
              <a:gd name="T13" fmla="*/ 7 h 98"/>
              <a:gd name="T14" fmla="*/ 0 w 342"/>
              <a:gd name="T15" fmla="*/ 12 h 98"/>
              <a:gd name="T16" fmla="*/ 0 w 342"/>
              <a:gd name="T17" fmla="*/ 86 h 98"/>
              <a:gd name="T18" fmla="*/ 1 w 342"/>
              <a:gd name="T19" fmla="*/ 90 h 98"/>
              <a:gd name="T20" fmla="*/ 5 w 342"/>
              <a:gd name="T21" fmla="*/ 94 h 98"/>
              <a:gd name="T22" fmla="*/ 8 w 342"/>
              <a:gd name="T23" fmla="*/ 97 h 98"/>
              <a:gd name="T24" fmla="*/ 13 w 342"/>
              <a:gd name="T25" fmla="*/ 98 h 98"/>
              <a:gd name="T26" fmla="*/ 330 w 342"/>
              <a:gd name="T27" fmla="*/ 98 h 98"/>
              <a:gd name="T28" fmla="*/ 334 w 342"/>
              <a:gd name="T29" fmla="*/ 97 h 98"/>
              <a:gd name="T30" fmla="*/ 338 w 342"/>
              <a:gd name="T31" fmla="*/ 94 h 98"/>
              <a:gd name="T32" fmla="*/ 341 w 342"/>
              <a:gd name="T33" fmla="*/ 90 h 98"/>
              <a:gd name="T34" fmla="*/ 342 w 342"/>
              <a:gd name="T35" fmla="*/ 86 h 98"/>
              <a:gd name="T36" fmla="*/ 342 w 342"/>
              <a:gd name="T37" fmla="*/ 12 h 98"/>
              <a:gd name="T38" fmla="*/ 341 w 342"/>
              <a:gd name="T39" fmla="*/ 7 h 98"/>
              <a:gd name="T40" fmla="*/ 338 w 342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98">
                <a:moveTo>
                  <a:pt x="338" y="4"/>
                </a:moveTo>
                <a:lnTo>
                  <a:pt x="334" y="0"/>
                </a:lnTo>
                <a:lnTo>
                  <a:pt x="330" y="0"/>
                </a:lnTo>
                <a:lnTo>
                  <a:pt x="13" y="0"/>
                </a:lnTo>
                <a:lnTo>
                  <a:pt x="8" y="0"/>
                </a:lnTo>
                <a:lnTo>
                  <a:pt x="5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330" y="98"/>
                </a:lnTo>
                <a:lnTo>
                  <a:pt x="334" y="97"/>
                </a:lnTo>
                <a:lnTo>
                  <a:pt x="338" y="94"/>
                </a:lnTo>
                <a:lnTo>
                  <a:pt x="341" y="90"/>
                </a:lnTo>
                <a:lnTo>
                  <a:pt x="342" y="86"/>
                </a:lnTo>
                <a:lnTo>
                  <a:pt x="342" y="12"/>
                </a:lnTo>
                <a:lnTo>
                  <a:pt x="341" y="7"/>
                </a:lnTo>
                <a:lnTo>
                  <a:pt x="338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102">
            <a:extLst>
              <a:ext uri="{FF2B5EF4-FFF2-40B4-BE49-F238E27FC236}">
                <a16:creationId xmlns:a16="http://schemas.microsoft.com/office/drawing/2014/main" id="{50950273-2032-415C-4D8C-CB0F0980C7B7}"/>
              </a:ext>
            </a:extLst>
          </p:cNvPr>
          <p:cNvSpPr>
            <a:spLocks/>
          </p:cNvSpPr>
          <p:nvPr/>
        </p:nvSpPr>
        <p:spPr bwMode="auto">
          <a:xfrm>
            <a:off x="3433890" y="3014386"/>
            <a:ext cx="145804" cy="53462"/>
          </a:xfrm>
          <a:custGeom>
            <a:avLst/>
            <a:gdLst>
              <a:gd name="T0" fmla="*/ 256 w 268"/>
              <a:gd name="T1" fmla="*/ 0 h 97"/>
              <a:gd name="T2" fmla="*/ 13 w 268"/>
              <a:gd name="T3" fmla="*/ 0 h 97"/>
              <a:gd name="T4" fmla="*/ 8 w 268"/>
              <a:gd name="T5" fmla="*/ 1 h 97"/>
              <a:gd name="T6" fmla="*/ 5 w 268"/>
              <a:gd name="T7" fmla="*/ 3 h 97"/>
              <a:gd name="T8" fmla="*/ 1 w 268"/>
              <a:gd name="T9" fmla="*/ 7 h 97"/>
              <a:gd name="T10" fmla="*/ 0 w 268"/>
              <a:gd name="T11" fmla="*/ 12 h 97"/>
              <a:gd name="T12" fmla="*/ 0 w 268"/>
              <a:gd name="T13" fmla="*/ 85 h 97"/>
              <a:gd name="T14" fmla="*/ 1 w 268"/>
              <a:gd name="T15" fmla="*/ 89 h 97"/>
              <a:gd name="T16" fmla="*/ 5 w 268"/>
              <a:gd name="T17" fmla="*/ 94 h 97"/>
              <a:gd name="T18" fmla="*/ 8 w 268"/>
              <a:gd name="T19" fmla="*/ 96 h 97"/>
              <a:gd name="T20" fmla="*/ 13 w 268"/>
              <a:gd name="T21" fmla="*/ 97 h 97"/>
              <a:gd name="T22" fmla="*/ 256 w 268"/>
              <a:gd name="T23" fmla="*/ 97 h 97"/>
              <a:gd name="T24" fmla="*/ 262 w 268"/>
              <a:gd name="T25" fmla="*/ 96 h 97"/>
              <a:gd name="T26" fmla="*/ 265 w 268"/>
              <a:gd name="T27" fmla="*/ 94 h 97"/>
              <a:gd name="T28" fmla="*/ 268 w 268"/>
              <a:gd name="T29" fmla="*/ 89 h 97"/>
              <a:gd name="T30" fmla="*/ 268 w 268"/>
              <a:gd name="T31" fmla="*/ 85 h 97"/>
              <a:gd name="T32" fmla="*/ 268 w 268"/>
              <a:gd name="T33" fmla="*/ 12 h 97"/>
              <a:gd name="T34" fmla="*/ 268 w 268"/>
              <a:gd name="T35" fmla="*/ 7 h 97"/>
              <a:gd name="T36" fmla="*/ 265 w 268"/>
              <a:gd name="T37" fmla="*/ 3 h 97"/>
              <a:gd name="T38" fmla="*/ 262 w 268"/>
              <a:gd name="T39" fmla="*/ 1 h 97"/>
              <a:gd name="T40" fmla="*/ 256 w 26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8" h="97">
                <a:moveTo>
                  <a:pt x="256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256" y="97"/>
                </a:lnTo>
                <a:lnTo>
                  <a:pt x="262" y="96"/>
                </a:lnTo>
                <a:lnTo>
                  <a:pt x="265" y="94"/>
                </a:lnTo>
                <a:lnTo>
                  <a:pt x="268" y="89"/>
                </a:lnTo>
                <a:lnTo>
                  <a:pt x="268" y="85"/>
                </a:lnTo>
                <a:lnTo>
                  <a:pt x="268" y="12"/>
                </a:lnTo>
                <a:lnTo>
                  <a:pt x="268" y="7"/>
                </a:lnTo>
                <a:lnTo>
                  <a:pt x="265" y="3"/>
                </a:lnTo>
                <a:lnTo>
                  <a:pt x="262" y="1"/>
                </a:lnTo>
                <a:lnTo>
                  <a:pt x="25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103">
            <a:extLst>
              <a:ext uri="{FF2B5EF4-FFF2-40B4-BE49-F238E27FC236}">
                <a16:creationId xmlns:a16="http://schemas.microsoft.com/office/drawing/2014/main" id="{7E97667B-A345-013F-B811-EEC977DF5B66}"/>
              </a:ext>
            </a:extLst>
          </p:cNvPr>
          <p:cNvSpPr>
            <a:spLocks/>
          </p:cNvSpPr>
          <p:nvPr/>
        </p:nvSpPr>
        <p:spPr bwMode="auto">
          <a:xfrm>
            <a:off x="4209890" y="3014386"/>
            <a:ext cx="105303" cy="53462"/>
          </a:xfrm>
          <a:custGeom>
            <a:avLst/>
            <a:gdLst>
              <a:gd name="T0" fmla="*/ 12 w 194"/>
              <a:gd name="T1" fmla="*/ 97 h 97"/>
              <a:gd name="T2" fmla="*/ 182 w 194"/>
              <a:gd name="T3" fmla="*/ 97 h 97"/>
              <a:gd name="T4" fmla="*/ 186 w 194"/>
              <a:gd name="T5" fmla="*/ 96 h 97"/>
              <a:gd name="T6" fmla="*/ 191 w 194"/>
              <a:gd name="T7" fmla="*/ 94 h 97"/>
              <a:gd name="T8" fmla="*/ 193 w 194"/>
              <a:gd name="T9" fmla="*/ 89 h 97"/>
              <a:gd name="T10" fmla="*/ 194 w 194"/>
              <a:gd name="T11" fmla="*/ 85 h 97"/>
              <a:gd name="T12" fmla="*/ 194 w 194"/>
              <a:gd name="T13" fmla="*/ 12 h 97"/>
              <a:gd name="T14" fmla="*/ 193 w 194"/>
              <a:gd name="T15" fmla="*/ 7 h 97"/>
              <a:gd name="T16" fmla="*/ 191 w 194"/>
              <a:gd name="T17" fmla="*/ 3 h 97"/>
              <a:gd name="T18" fmla="*/ 186 w 194"/>
              <a:gd name="T19" fmla="*/ 1 h 97"/>
              <a:gd name="T20" fmla="*/ 182 w 194"/>
              <a:gd name="T21" fmla="*/ 0 h 97"/>
              <a:gd name="T22" fmla="*/ 12 w 194"/>
              <a:gd name="T23" fmla="*/ 0 h 97"/>
              <a:gd name="T24" fmla="*/ 7 w 194"/>
              <a:gd name="T25" fmla="*/ 1 h 97"/>
              <a:gd name="T26" fmla="*/ 3 w 194"/>
              <a:gd name="T27" fmla="*/ 3 h 97"/>
              <a:gd name="T28" fmla="*/ 1 w 194"/>
              <a:gd name="T29" fmla="*/ 7 h 97"/>
              <a:gd name="T30" fmla="*/ 0 w 194"/>
              <a:gd name="T31" fmla="*/ 12 h 97"/>
              <a:gd name="T32" fmla="*/ 0 w 194"/>
              <a:gd name="T33" fmla="*/ 85 h 97"/>
              <a:gd name="T34" fmla="*/ 1 w 194"/>
              <a:gd name="T35" fmla="*/ 89 h 97"/>
              <a:gd name="T36" fmla="*/ 3 w 194"/>
              <a:gd name="T37" fmla="*/ 94 h 97"/>
              <a:gd name="T38" fmla="*/ 7 w 194"/>
              <a:gd name="T39" fmla="*/ 96 h 97"/>
              <a:gd name="T40" fmla="*/ 12 w 194"/>
              <a:gd name="T4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97">
                <a:moveTo>
                  <a:pt x="12" y="97"/>
                </a:moveTo>
                <a:lnTo>
                  <a:pt x="182" y="97"/>
                </a:lnTo>
                <a:lnTo>
                  <a:pt x="186" y="96"/>
                </a:lnTo>
                <a:lnTo>
                  <a:pt x="191" y="94"/>
                </a:lnTo>
                <a:lnTo>
                  <a:pt x="193" y="89"/>
                </a:lnTo>
                <a:lnTo>
                  <a:pt x="194" y="85"/>
                </a:lnTo>
                <a:lnTo>
                  <a:pt x="194" y="12"/>
                </a:lnTo>
                <a:lnTo>
                  <a:pt x="193" y="7"/>
                </a:lnTo>
                <a:lnTo>
                  <a:pt x="191" y="3"/>
                </a:lnTo>
                <a:lnTo>
                  <a:pt x="186" y="1"/>
                </a:lnTo>
                <a:lnTo>
                  <a:pt x="182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9" name="Freeform 104">
            <a:extLst>
              <a:ext uri="{FF2B5EF4-FFF2-40B4-BE49-F238E27FC236}">
                <a16:creationId xmlns:a16="http://schemas.microsoft.com/office/drawing/2014/main" id="{420BB87F-AD5C-B9C8-F87D-8D0608775D15}"/>
              </a:ext>
            </a:extLst>
          </p:cNvPr>
          <p:cNvSpPr>
            <a:spLocks/>
          </p:cNvSpPr>
          <p:nvPr/>
        </p:nvSpPr>
        <p:spPr bwMode="auto">
          <a:xfrm>
            <a:off x="4209888" y="2909084"/>
            <a:ext cx="66422" cy="53462"/>
          </a:xfrm>
          <a:custGeom>
            <a:avLst/>
            <a:gdLst>
              <a:gd name="T0" fmla="*/ 12 w 122"/>
              <a:gd name="T1" fmla="*/ 98 h 98"/>
              <a:gd name="T2" fmla="*/ 109 w 122"/>
              <a:gd name="T3" fmla="*/ 98 h 98"/>
              <a:gd name="T4" fmla="*/ 114 w 122"/>
              <a:gd name="T5" fmla="*/ 97 h 98"/>
              <a:gd name="T6" fmla="*/ 117 w 122"/>
              <a:gd name="T7" fmla="*/ 94 h 98"/>
              <a:gd name="T8" fmla="*/ 121 w 122"/>
              <a:gd name="T9" fmla="*/ 90 h 98"/>
              <a:gd name="T10" fmla="*/ 122 w 122"/>
              <a:gd name="T11" fmla="*/ 86 h 98"/>
              <a:gd name="T12" fmla="*/ 122 w 122"/>
              <a:gd name="T13" fmla="*/ 12 h 98"/>
              <a:gd name="T14" fmla="*/ 121 w 122"/>
              <a:gd name="T15" fmla="*/ 7 h 98"/>
              <a:gd name="T16" fmla="*/ 117 w 122"/>
              <a:gd name="T17" fmla="*/ 4 h 98"/>
              <a:gd name="T18" fmla="*/ 114 w 122"/>
              <a:gd name="T19" fmla="*/ 0 h 98"/>
              <a:gd name="T20" fmla="*/ 109 w 122"/>
              <a:gd name="T21" fmla="*/ 0 h 98"/>
              <a:gd name="T22" fmla="*/ 12 w 122"/>
              <a:gd name="T23" fmla="*/ 0 h 98"/>
              <a:gd name="T24" fmla="*/ 7 w 122"/>
              <a:gd name="T25" fmla="*/ 0 h 98"/>
              <a:gd name="T26" fmla="*/ 3 w 122"/>
              <a:gd name="T27" fmla="*/ 4 h 98"/>
              <a:gd name="T28" fmla="*/ 1 w 122"/>
              <a:gd name="T29" fmla="*/ 7 h 98"/>
              <a:gd name="T30" fmla="*/ 0 w 122"/>
              <a:gd name="T31" fmla="*/ 12 h 98"/>
              <a:gd name="T32" fmla="*/ 0 w 122"/>
              <a:gd name="T33" fmla="*/ 86 h 98"/>
              <a:gd name="T34" fmla="*/ 1 w 122"/>
              <a:gd name="T35" fmla="*/ 90 h 98"/>
              <a:gd name="T36" fmla="*/ 3 w 122"/>
              <a:gd name="T37" fmla="*/ 94 h 98"/>
              <a:gd name="T38" fmla="*/ 7 w 122"/>
              <a:gd name="T39" fmla="*/ 97 h 98"/>
              <a:gd name="T40" fmla="*/ 12 w 122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8">
                <a:moveTo>
                  <a:pt x="12" y="98"/>
                </a:moveTo>
                <a:lnTo>
                  <a:pt x="109" y="98"/>
                </a:lnTo>
                <a:lnTo>
                  <a:pt x="114" y="97"/>
                </a:lnTo>
                <a:lnTo>
                  <a:pt x="117" y="94"/>
                </a:lnTo>
                <a:lnTo>
                  <a:pt x="121" y="90"/>
                </a:lnTo>
                <a:lnTo>
                  <a:pt x="122" y="86"/>
                </a:lnTo>
                <a:lnTo>
                  <a:pt x="122" y="12"/>
                </a:lnTo>
                <a:lnTo>
                  <a:pt x="121" y="7"/>
                </a:lnTo>
                <a:lnTo>
                  <a:pt x="117" y="4"/>
                </a:lnTo>
                <a:lnTo>
                  <a:pt x="114" y="0"/>
                </a:lnTo>
                <a:lnTo>
                  <a:pt x="109" y="0"/>
                </a:lnTo>
                <a:lnTo>
                  <a:pt x="12" y="0"/>
                </a:lnTo>
                <a:lnTo>
                  <a:pt x="7" y="0"/>
                </a:lnTo>
                <a:lnTo>
                  <a:pt x="3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0" name="Freeform 105">
            <a:extLst>
              <a:ext uri="{FF2B5EF4-FFF2-40B4-BE49-F238E27FC236}">
                <a16:creationId xmlns:a16="http://schemas.microsoft.com/office/drawing/2014/main" id="{F74FEC9C-0B3F-C087-C6EB-3942AD94C64B}"/>
              </a:ext>
            </a:extLst>
          </p:cNvPr>
          <p:cNvSpPr>
            <a:spLocks/>
          </p:cNvSpPr>
          <p:nvPr/>
        </p:nvSpPr>
        <p:spPr bwMode="auto">
          <a:xfrm>
            <a:off x="4031684" y="2909084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80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99 w 269"/>
              <a:gd name="T15" fmla="*/ 0 h 682"/>
              <a:gd name="T16" fmla="*/ 99 w 269"/>
              <a:gd name="T17" fmla="*/ 0 h 682"/>
              <a:gd name="T18" fmla="*/ 93 w 269"/>
              <a:gd name="T19" fmla="*/ 0 h 682"/>
              <a:gd name="T20" fmla="*/ 90 w 269"/>
              <a:gd name="T21" fmla="*/ 4 h 682"/>
              <a:gd name="T22" fmla="*/ 87 w 269"/>
              <a:gd name="T23" fmla="*/ 7 h 682"/>
              <a:gd name="T24" fmla="*/ 86 w 269"/>
              <a:gd name="T25" fmla="*/ 12 h 682"/>
              <a:gd name="T26" fmla="*/ 86 w 269"/>
              <a:gd name="T27" fmla="*/ 536 h 682"/>
              <a:gd name="T28" fmla="*/ 13 w 269"/>
              <a:gd name="T29" fmla="*/ 536 h 682"/>
              <a:gd name="T30" fmla="*/ 9 w 269"/>
              <a:gd name="T31" fmla="*/ 536 h 682"/>
              <a:gd name="T32" fmla="*/ 6 w 269"/>
              <a:gd name="T33" fmla="*/ 537 h 682"/>
              <a:gd name="T34" fmla="*/ 3 w 269"/>
              <a:gd name="T35" fmla="*/ 540 h 682"/>
              <a:gd name="T36" fmla="*/ 1 w 269"/>
              <a:gd name="T37" fmla="*/ 544 h 682"/>
              <a:gd name="T38" fmla="*/ 0 w 269"/>
              <a:gd name="T39" fmla="*/ 546 h 682"/>
              <a:gd name="T40" fmla="*/ 0 w 269"/>
              <a:gd name="T41" fmla="*/ 548 h 682"/>
              <a:gd name="T42" fmla="*/ 0 w 269"/>
              <a:gd name="T43" fmla="*/ 549 h 682"/>
              <a:gd name="T44" fmla="*/ 1 w 269"/>
              <a:gd name="T45" fmla="*/ 552 h 682"/>
              <a:gd name="T46" fmla="*/ 5 w 269"/>
              <a:gd name="T47" fmla="*/ 557 h 682"/>
              <a:gd name="T48" fmla="*/ 126 w 269"/>
              <a:gd name="T49" fmla="*/ 679 h 682"/>
              <a:gd name="T50" fmla="*/ 130 w 269"/>
              <a:gd name="T51" fmla="*/ 681 h 682"/>
              <a:gd name="T52" fmla="*/ 134 w 269"/>
              <a:gd name="T53" fmla="*/ 682 h 682"/>
              <a:gd name="T54" fmla="*/ 140 w 269"/>
              <a:gd name="T55" fmla="*/ 681 h 682"/>
              <a:gd name="T56" fmla="*/ 144 w 269"/>
              <a:gd name="T57" fmla="*/ 679 h 682"/>
              <a:gd name="T58" fmla="*/ 265 w 269"/>
              <a:gd name="T59" fmla="*/ 557 h 682"/>
              <a:gd name="T60" fmla="*/ 268 w 269"/>
              <a:gd name="T61" fmla="*/ 552 h 682"/>
              <a:gd name="T62" fmla="*/ 269 w 269"/>
              <a:gd name="T63" fmla="*/ 548 h 682"/>
              <a:gd name="T64" fmla="*/ 268 w 269"/>
              <a:gd name="T65" fmla="*/ 542 h 682"/>
              <a:gd name="T66" fmla="*/ 265 w 269"/>
              <a:gd name="T67" fmla="*/ 539 h 682"/>
              <a:gd name="T68" fmla="*/ 262 w 269"/>
              <a:gd name="T69" fmla="*/ 536 h 682"/>
              <a:gd name="T70" fmla="*/ 256 w 269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80" y="4"/>
                </a:lnTo>
                <a:lnTo>
                  <a:pt x="176" y="0"/>
                </a:lnTo>
                <a:lnTo>
                  <a:pt x="171" y="0"/>
                </a:lnTo>
                <a:lnTo>
                  <a:pt x="99" y="0"/>
                </a:lnTo>
                <a:lnTo>
                  <a:pt x="99" y="0"/>
                </a:lnTo>
                <a:lnTo>
                  <a:pt x="93" y="0"/>
                </a:lnTo>
                <a:lnTo>
                  <a:pt x="90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3" y="536"/>
                </a:lnTo>
                <a:lnTo>
                  <a:pt x="9" y="536"/>
                </a:lnTo>
                <a:lnTo>
                  <a:pt x="6" y="537"/>
                </a:lnTo>
                <a:lnTo>
                  <a:pt x="3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5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40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2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1" name="Freeform 106">
            <a:extLst>
              <a:ext uri="{FF2B5EF4-FFF2-40B4-BE49-F238E27FC236}">
                <a16:creationId xmlns:a16="http://schemas.microsoft.com/office/drawing/2014/main" id="{CA0D0D42-0C55-0402-2FF8-24DA5000F7A7}"/>
              </a:ext>
            </a:extLst>
          </p:cNvPr>
          <p:cNvSpPr>
            <a:spLocks/>
          </p:cNvSpPr>
          <p:nvPr/>
        </p:nvSpPr>
        <p:spPr bwMode="auto">
          <a:xfrm>
            <a:off x="4209890" y="3224992"/>
            <a:ext cx="184685" cy="53462"/>
          </a:xfrm>
          <a:custGeom>
            <a:avLst/>
            <a:gdLst>
              <a:gd name="T0" fmla="*/ 337 w 341"/>
              <a:gd name="T1" fmla="*/ 3 h 97"/>
              <a:gd name="T2" fmla="*/ 333 w 341"/>
              <a:gd name="T3" fmla="*/ 1 h 97"/>
              <a:gd name="T4" fmla="*/ 328 w 341"/>
              <a:gd name="T5" fmla="*/ 0 h 97"/>
              <a:gd name="T6" fmla="*/ 12 w 341"/>
              <a:gd name="T7" fmla="*/ 0 h 97"/>
              <a:gd name="T8" fmla="*/ 7 w 341"/>
              <a:gd name="T9" fmla="*/ 1 h 97"/>
              <a:gd name="T10" fmla="*/ 3 w 341"/>
              <a:gd name="T11" fmla="*/ 3 h 97"/>
              <a:gd name="T12" fmla="*/ 1 w 341"/>
              <a:gd name="T13" fmla="*/ 7 h 97"/>
              <a:gd name="T14" fmla="*/ 0 w 341"/>
              <a:gd name="T15" fmla="*/ 11 h 97"/>
              <a:gd name="T16" fmla="*/ 0 w 341"/>
              <a:gd name="T17" fmla="*/ 85 h 97"/>
              <a:gd name="T18" fmla="*/ 1 w 341"/>
              <a:gd name="T19" fmla="*/ 89 h 97"/>
              <a:gd name="T20" fmla="*/ 3 w 341"/>
              <a:gd name="T21" fmla="*/ 94 h 97"/>
              <a:gd name="T22" fmla="*/ 7 w 341"/>
              <a:gd name="T23" fmla="*/ 96 h 97"/>
              <a:gd name="T24" fmla="*/ 12 w 341"/>
              <a:gd name="T25" fmla="*/ 97 h 97"/>
              <a:gd name="T26" fmla="*/ 328 w 341"/>
              <a:gd name="T27" fmla="*/ 97 h 97"/>
              <a:gd name="T28" fmla="*/ 333 w 341"/>
              <a:gd name="T29" fmla="*/ 96 h 97"/>
              <a:gd name="T30" fmla="*/ 337 w 341"/>
              <a:gd name="T31" fmla="*/ 94 h 97"/>
              <a:gd name="T32" fmla="*/ 340 w 341"/>
              <a:gd name="T33" fmla="*/ 89 h 97"/>
              <a:gd name="T34" fmla="*/ 341 w 341"/>
              <a:gd name="T35" fmla="*/ 85 h 97"/>
              <a:gd name="T36" fmla="*/ 341 w 341"/>
              <a:gd name="T37" fmla="*/ 11 h 97"/>
              <a:gd name="T38" fmla="*/ 340 w 341"/>
              <a:gd name="T39" fmla="*/ 7 h 97"/>
              <a:gd name="T40" fmla="*/ 337 w 341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97">
                <a:moveTo>
                  <a:pt x="337" y="3"/>
                </a:moveTo>
                <a:lnTo>
                  <a:pt x="333" y="1"/>
                </a:lnTo>
                <a:lnTo>
                  <a:pt x="32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328" y="97"/>
                </a:lnTo>
                <a:lnTo>
                  <a:pt x="333" y="96"/>
                </a:lnTo>
                <a:lnTo>
                  <a:pt x="337" y="94"/>
                </a:lnTo>
                <a:lnTo>
                  <a:pt x="340" y="89"/>
                </a:lnTo>
                <a:lnTo>
                  <a:pt x="341" y="85"/>
                </a:lnTo>
                <a:lnTo>
                  <a:pt x="341" y="11"/>
                </a:lnTo>
                <a:lnTo>
                  <a:pt x="340" y="7"/>
                </a:lnTo>
                <a:lnTo>
                  <a:pt x="337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2" name="Freeform 107">
            <a:extLst>
              <a:ext uri="{FF2B5EF4-FFF2-40B4-BE49-F238E27FC236}">
                <a16:creationId xmlns:a16="http://schemas.microsoft.com/office/drawing/2014/main" id="{6D61A73F-0FA7-862A-54F5-CD1D1DD1D987}"/>
              </a:ext>
            </a:extLst>
          </p:cNvPr>
          <p:cNvSpPr>
            <a:spLocks/>
          </p:cNvSpPr>
          <p:nvPr/>
        </p:nvSpPr>
        <p:spPr bwMode="auto">
          <a:xfrm>
            <a:off x="4209888" y="3119688"/>
            <a:ext cx="144184" cy="53462"/>
          </a:xfrm>
          <a:custGeom>
            <a:avLst/>
            <a:gdLst>
              <a:gd name="T0" fmla="*/ 12 w 267"/>
              <a:gd name="T1" fmla="*/ 98 h 98"/>
              <a:gd name="T2" fmla="*/ 256 w 267"/>
              <a:gd name="T3" fmla="*/ 98 h 98"/>
              <a:gd name="T4" fmla="*/ 260 w 267"/>
              <a:gd name="T5" fmla="*/ 97 h 98"/>
              <a:gd name="T6" fmla="*/ 264 w 267"/>
              <a:gd name="T7" fmla="*/ 94 h 98"/>
              <a:gd name="T8" fmla="*/ 266 w 267"/>
              <a:gd name="T9" fmla="*/ 91 h 98"/>
              <a:gd name="T10" fmla="*/ 267 w 267"/>
              <a:gd name="T11" fmla="*/ 85 h 98"/>
              <a:gd name="T12" fmla="*/ 267 w 267"/>
              <a:gd name="T13" fmla="*/ 13 h 98"/>
              <a:gd name="T14" fmla="*/ 266 w 267"/>
              <a:gd name="T15" fmla="*/ 8 h 98"/>
              <a:gd name="T16" fmla="*/ 264 w 267"/>
              <a:gd name="T17" fmla="*/ 4 h 98"/>
              <a:gd name="T18" fmla="*/ 260 w 267"/>
              <a:gd name="T19" fmla="*/ 1 h 98"/>
              <a:gd name="T20" fmla="*/ 256 w 267"/>
              <a:gd name="T21" fmla="*/ 0 h 98"/>
              <a:gd name="T22" fmla="*/ 12 w 267"/>
              <a:gd name="T23" fmla="*/ 0 h 98"/>
              <a:gd name="T24" fmla="*/ 7 w 267"/>
              <a:gd name="T25" fmla="*/ 1 h 98"/>
              <a:gd name="T26" fmla="*/ 3 w 267"/>
              <a:gd name="T27" fmla="*/ 4 h 98"/>
              <a:gd name="T28" fmla="*/ 1 w 267"/>
              <a:gd name="T29" fmla="*/ 8 h 98"/>
              <a:gd name="T30" fmla="*/ 0 w 267"/>
              <a:gd name="T31" fmla="*/ 13 h 98"/>
              <a:gd name="T32" fmla="*/ 0 w 267"/>
              <a:gd name="T33" fmla="*/ 85 h 98"/>
              <a:gd name="T34" fmla="*/ 1 w 267"/>
              <a:gd name="T35" fmla="*/ 91 h 98"/>
              <a:gd name="T36" fmla="*/ 3 w 267"/>
              <a:gd name="T37" fmla="*/ 94 h 98"/>
              <a:gd name="T38" fmla="*/ 7 w 267"/>
              <a:gd name="T39" fmla="*/ 97 h 98"/>
              <a:gd name="T40" fmla="*/ 12 w 267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7" h="98">
                <a:moveTo>
                  <a:pt x="12" y="98"/>
                </a:moveTo>
                <a:lnTo>
                  <a:pt x="256" y="98"/>
                </a:lnTo>
                <a:lnTo>
                  <a:pt x="260" y="97"/>
                </a:lnTo>
                <a:lnTo>
                  <a:pt x="264" y="94"/>
                </a:lnTo>
                <a:lnTo>
                  <a:pt x="266" y="91"/>
                </a:lnTo>
                <a:lnTo>
                  <a:pt x="267" y="85"/>
                </a:lnTo>
                <a:lnTo>
                  <a:pt x="267" y="13"/>
                </a:lnTo>
                <a:lnTo>
                  <a:pt x="266" y="8"/>
                </a:lnTo>
                <a:lnTo>
                  <a:pt x="264" y="4"/>
                </a:lnTo>
                <a:lnTo>
                  <a:pt x="260" y="1"/>
                </a:lnTo>
                <a:lnTo>
                  <a:pt x="256" y="0"/>
                </a:ln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3" name="Freeform 108">
            <a:extLst>
              <a:ext uri="{FF2B5EF4-FFF2-40B4-BE49-F238E27FC236}">
                <a16:creationId xmlns:a16="http://schemas.microsoft.com/office/drawing/2014/main" id="{AC169550-6837-0EE8-DFB1-366A1E7EBFC9}"/>
              </a:ext>
            </a:extLst>
          </p:cNvPr>
          <p:cNvSpPr>
            <a:spLocks/>
          </p:cNvSpPr>
          <p:nvPr/>
        </p:nvSpPr>
        <p:spPr bwMode="auto">
          <a:xfrm>
            <a:off x="4853042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171 w 268"/>
              <a:gd name="T15" fmla="*/ 0 h 682"/>
              <a:gd name="T16" fmla="*/ 97 w 268"/>
              <a:gd name="T17" fmla="*/ 0 h 682"/>
              <a:gd name="T18" fmla="*/ 97 w 268"/>
              <a:gd name="T19" fmla="*/ 0 h 682"/>
              <a:gd name="T20" fmla="*/ 93 w 268"/>
              <a:gd name="T21" fmla="*/ 0 h 682"/>
              <a:gd name="T22" fmla="*/ 88 w 268"/>
              <a:gd name="T23" fmla="*/ 4 h 682"/>
              <a:gd name="T24" fmla="*/ 86 w 268"/>
              <a:gd name="T25" fmla="*/ 7 h 682"/>
              <a:gd name="T26" fmla="*/ 85 w 268"/>
              <a:gd name="T27" fmla="*/ 12 h 682"/>
              <a:gd name="T28" fmla="*/ 85 w 268"/>
              <a:gd name="T29" fmla="*/ 536 h 682"/>
              <a:gd name="T30" fmla="*/ 12 w 268"/>
              <a:gd name="T31" fmla="*/ 536 h 682"/>
              <a:gd name="T32" fmla="*/ 9 w 268"/>
              <a:gd name="T33" fmla="*/ 536 h 682"/>
              <a:gd name="T34" fmla="*/ 5 w 268"/>
              <a:gd name="T35" fmla="*/ 537 h 682"/>
              <a:gd name="T36" fmla="*/ 2 w 268"/>
              <a:gd name="T37" fmla="*/ 540 h 682"/>
              <a:gd name="T38" fmla="*/ 1 w 268"/>
              <a:gd name="T39" fmla="*/ 544 h 682"/>
              <a:gd name="T40" fmla="*/ 0 w 268"/>
              <a:gd name="T41" fmla="*/ 546 h 682"/>
              <a:gd name="T42" fmla="*/ 0 w 268"/>
              <a:gd name="T43" fmla="*/ 548 h 682"/>
              <a:gd name="T44" fmla="*/ 0 w 268"/>
              <a:gd name="T45" fmla="*/ 549 h 682"/>
              <a:gd name="T46" fmla="*/ 1 w 268"/>
              <a:gd name="T47" fmla="*/ 552 h 682"/>
              <a:gd name="T48" fmla="*/ 3 w 268"/>
              <a:gd name="T49" fmla="*/ 557 h 682"/>
              <a:gd name="T50" fmla="*/ 125 w 268"/>
              <a:gd name="T51" fmla="*/ 679 h 682"/>
              <a:gd name="T52" fmla="*/ 129 w 268"/>
              <a:gd name="T53" fmla="*/ 681 h 682"/>
              <a:gd name="T54" fmla="*/ 134 w 268"/>
              <a:gd name="T55" fmla="*/ 682 h 682"/>
              <a:gd name="T56" fmla="*/ 138 w 268"/>
              <a:gd name="T57" fmla="*/ 681 h 682"/>
              <a:gd name="T58" fmla="*/ 142 w 268"/>
              <a:gd name="T59" fmla="*/ 679 h 682"/>
              <a:gd name="T60" fmla="*/ 263 w 268"/>
              <a:gd name="T61" fmla="*/ 557 h 682"/>
              <a:gd name="T62" fmla="*/ 267 w 268"/>
              <a:gd name="T63" fmla="*/ 552 h 682"/>
              <a:gd name="T64" fmla="*/ 268 w 268"/>
              <a:gd name="T65" fmla="*/ 548 h 682"/>
              <a:gd name="T66" fmla="*/ 267 w 268"/>
              <a:gd name="T67" fmla="*/ 542 h 682"/>
              <a:gd name="T68" fmla="*/ 264 w 268"/>
              <a:gd name="T69" fmla="*/ 539 h 682"/>
              <a:gd name="T70" fmla="*/ 260 w 268"/>
              <a:gd name="T71" fmla="*/ 536 h 682"/>
              <a:gd name="T72" fmla="*/ 256 w 268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4" name="Freeform 109">
            <a:extLst>
              <a:ext uri="{FF2B5EF4-FFF2-40B4-BE49-F238E27FC236}">
                <a16:creationId xmlns:a16="http://schemas.microsoft.com/office/drawing/2014/main" id="{F9B6EDA5-09A3-CB71-9129-2FDD06DD6930}"/>
              </a:ext>
            </a:extLst>
          </p:cNvPr>
          <p:cNvSpPr>
            <a:spLocks noEditPoints="1"/>
          </p:cNvSpPr>
          <p:nvPr/>
        </p:nvSpPr>
        <p:spPr bwMode="auto">
          <a:xfrm>
            <a:off x="5040967" y="3119688"/>
            <a:ext cx="110162" cy="158764"/>
          </a:xfrm>
          <a:custGeom>
            <a:avLst/>
            <a:gdLst>
              <a:gd name="T0" fmla="*/ 157 w 205"/>
              <a:gd name="T1" fmla="*/ 21 h 293"/>
              <a:gd name="T2" fmla="*/ 128 w 205"/>
              <a:gd name="T3" fmla="*/ 6 h 293"/>
              <a:gd name="T4" fmla="*/ 96 w 205"/>
              <a:gd name="T5" fmla="*/ 0 h 293"/>
              <a:gd name="T6" fmla="*/ 67 w 205"/>
              <a:gd name="T7" fmla="*/ 4 h 293"/>
              <a:gd name="T8" fmla="*/ 42 w 205"/>
              <a:gd name="T9" fmla="*/ 16 h 293"/>
              <a:gd name="T10" fmla="*/ 20 w 205"/>
              <a:gd name="T11" fmla="*/ 36 h 293"/>
              <a:gd name="T12" fmla="*/ 6 w 205"/>
              <a:gd name="T13" fmla="*/ 60 h 293"/>
              <a:gd name="T14" fmla="*/ 0 w 205"/>
              <a:gd name="T15" fmla="*/ 87 h 293"/>
              <a:gd name="T16" fmla="*/ 1 w 205"/>
              <a:gd name="T17" fmla="*/ 115 h 293"/>
              <a:gd name="T18" fmla="*/ 9 w 205"/>
              <a:gd name="T19" fmla="*/ 139 h 293"/>
              <a:gd name="T20" fmla="*/ 24 w 205"/>
              <a:gd name="T21" fmla="*/ 162 h 293"/>
              <a:gd name="T22" fmla="*/ 46 w 205"/>
              <a:gd name="T23" fmla="*/ 178 h 293"/>
              <a:gd name="T24" fmla="*/ 72 w 205"/>
              <a:gd name="T25" fmla="*/ 187 h 293"/>
              <a:gd name="T26" fmla="*/ 99 w 205"/>
              <a:gd name="T27" fmla="*/ 188 h 293"/>
              <a:gd name="T28" fmla="*/ 123 w 205"/>
              <a:gd name="T29" fmla="*/ 184 h 293"/>
              <a:gd name="T30" fmla="*/ 142 w 205"/>
              <a:gd name="T31" fmla="*/ 174 h 293"/>
              <a:gd name="T32" fmla="*/ 143 w 205"/>
              <a:gd name="T33" fmla="*/ 185 h 293"/>
              <a:gd name="T34" fmla="*/ 122 w 205"/>
              <a:gd name="T35" fmla="*/ 225 h 293"/>
              <a:gd name="T36" fmla="*/ 105 w 205"/>
              <a:gd name="T37" fmla="*/ 239 h 293"/>
              <a:gd name="T38" fmla="*/ 86 w 205"/>
              <a:gd name="T39" fmla="*/ 245 h 293"/>
              <a:gd name="T40" fmla="*/ 63 w 205"/>
              <a:gd name="T41" fmla="*/ 246 h 293"/>
              <a:gd name="T42" fmla="*/ 42 w 205"/>
              <a:gd name="T43" fmla="*/ 242 h 293"/>
              <a:gd name="T44" fmla="*/ 16 w 205"/>
              <a:gd name="T45" fmla="*/ 281 h 293"/>
              <a:gd name="T46" fmla="*/ 41 w 205"/>
              <a:gd name="T47" fmla="*/ 290 h 293"/>
              <a:gd name="T48" fmla="*/ 73 w 205"/>
              <a:gd name="T49" fmla="*/ 293 h 293"/>
              <a:gd name="T50" fmla="*/ 110 w 205"/>
              <a:gd name="T51" fmla="*/ 287 h 293"/>
              <a:gd name="T52" fmla="*/ 141 w 205"/>
              <a:gd name="T53" fmla="*/ 272 h 293"/>
              <a:gd name="T54" fmla="*/ 166 w 205"/>
              <a:gd name="T55" fmla="*/ 251 h 293"/>
              <a:gd name="T56" fmla="*/ 184 w 205"/>
              <a:gd name="T57" fmla="*/ 223 h 293"/>
              <a:gd name="T58" fmla="*/ 197 w 205"/>
              <a:gd name="T59" fmla="*/ 190 h 293"/>
              <a:gd name="T60" fmla="*/ 204 w 205"/>
              <a:gd name="T61" fmla="*/ 156 h 293"/>
              <a:gd name="T62" fmla="*/ 205 w 205"/>
              <a:gd name="T63" fmla="*/ 118 h 293"/>
              <a:gd name="T64" fmla="*/ 197 w 205"/>
              <a:gd name="T65" fmla="*/ 79 h 293"/>
              <a:gd name="T66" fmla="*/ 181 w 205"/>
              <a:gd name="T67" fmla="*/ 45 h 293"/>
              <a:gd name="T68" fmla="*/ 131 w 205"/>
              <a:gd name="T69" fmla="*/ 141 h 293"/>
              <a:gd name="T70" fmla="*/ 107 w 205"/>
              <a:gd name="T71" fmla="*/ 147 h 293"/>
              <a:gd name="T72" fmla="*/ 78 w 205"/>
              <a:gd name="T73" fmla="*/ 141 h 293"/>
              <a:gd name="T74" fmla="*/ 67 w 205"/>
              <a:gd name="T75" fmla="*/ 132 h 293"/>
              <a:gd name="T76" fmla="*/ 54 w 205"/>
              <a:gd name="T77" fmla="*/ 106 h 293"/>
              <a:gd name="T78" fmla="*/ 56 w 205"/>
              <a:gd name="T79" fmla="*/ 76 h 293"/>
              <a:gd name="T80" fmla="*/ 71 w 205"/>
              <a:gd name="T81" fmla="*/ 54 h 293"/>
              <a:gd name="T82" fmla="*/ 96 w 205"/>
              <a:gd name="T83" fmla="*/ 47 h 293"/>
              <a:gd name="T84" fmla="*/ 112 w 205"/>
              <a:gd name="T85" fmla="*/ 49 h 293"/>
              <a:gd name="T86" fmla="*/ 126 w 205"/>
              <a:gd name="T87" fmla="*/ 57 h 293"/>
              <a:gd name="T88" fmla="*/ 142 w 205"/>
              <a:gd name="T89" fmla="*/ 77 h 293"/>
              <a:gd name="T90" fmla="*/ 152 w 205"/>
              <a:gd name="T91" fmla="*/ 110 h 293"/>
              <a:gd name="T92" fmla="*/ 144 w 205"/>
              <a:gd name="T93" fmla="*/ 13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3">
                <a:moveTo>
                  <a:pt x="174" y="37"/>
                </a:moveTo>
                <a:lnTo>
                  <a:pt x="166" y="28"/>
                </a:lnTo>
                <a:lnTo>
                  <a:pt x="157" y="21"/>
                </a:lnTo>
                <a:lnTo>
                  <a:pt x="149" y="14"/>
                </a:lnTo>
                <a:lnTo>
                  <a:pt x="139" y="10"/>
                </a:lnTo>
                <a:lnTo>
                  <a:pt x="128" y="6"/>
                </a:lnTo>
                <a:lnTo>
                  <a:pt x="118" y="2"/>
                </a:lnTo>
                <a:lnTo>
                  <a:pt x="108" y="1"/>
                </a:lnTo>
                <a:lnTo>
                  <a:pt x="96" y="0"/>
                </a:lnTo>
                <a:lnTo>
                  <a:pt x="86" y="1"/>
                </a:lnTo>
                <a:lnTo>
                  <a:pt x="76" y="2"/>
                </a:lnTo>
                <a:lnTo>
                  <a:pt x="67" y="4"/>
                </a:lnTo>
                <a:lnTo>
                  <a:pt x="58" y="8"/>
                </a:lnTo>
                <a:lnTo>
                  <a:pt x="49" y="11"/>
                </a:lnTo>
                <a:lnTo>
                  <a:pt x="42" y="16"/>
                </a:lnTo>
                <a:lnTo>
                  <a:pt x="34" y="22"/>
                </a:lnTo>
                <a:lnTo>
                  <a:pt x="27" y="28"/>
                </a:lnTo>
                <a:lnTo>
                  <a:pt x="20" y="36"/>
                </a:lnTo>
                <a:lnTo>
                  <a:pt x="15" y="43"/>
                </a:lnTo>
                <a:lnTo>
                  <a:pt x="10" y="51"/>
                </a:lnTo>
                <a:lnTo>
                  <a:pt x="6" y="60"/>
                </a:lnTo>
                <a:lnTo>
                  <a:pt x="3" y="68"/>
                </a:lnTo>
                <a:lnTo>
                  <a:pt x="1" y="77"/>
                </a:lnTo>
                <a:lnTo>
                  <a:pt x="0" y="87"/>
                </a:lnTo>
                <a:lnTo>
                  <a:pt x="0" y="96"/>
                </a:lnTo>
                <a:lnTo>
                  <a:pt x="0" y="106"/>
                </a:lnTo>
                <a:lnTo>
                  <a:pt x="1" y="115"/>
                </a:lnTo>
                <a:lnTo>
                  <a:pt x="3" y="123"/>
                </a:lnTo>
                <a:lnTo>
                  <a:pt x="6" y="132"/>
                </a:lnTo>
                <a:lnTo>
                  <a:pt x="9" y="139"/>
                </a:lnTo>
                <a:lnTo>
                  <a:pt x="14" y="147"/>
                </a:lnTo>
                <a:lnTo>
                  <a:pt x="19" y="155"/>
                </a:lnTo>
                <a:lnTo>
                  <a:pt x="24" y="162"/>
                </a:lnTo>
                <a:lnTo>
                  <a:pt x="32" y="168"/>
                </a:lnTo>
                <a:lnTo>
                  <a:pt x="39" y="174"/>
                </a:lnTo>
                <a:lnTo>
                  <a:pt x="46" y="178"/>
                </a:lnTo>
                <a:lnTo>
                  <a:pt x="55" y="182"/>
                </a:lnTo>
                <a:lnTo>
                  <a:pt x="62" y="185"/>
                </a:lnTo>
                <a:lnTo>
                  <a:pt x="72" y="187"/>
                </a:lnTo>
                <a:lnTo>
                  <a:pt x="81" y="188"/>
                </a:lnTo>
                <a:lnTo>
                  <a:pt x="90" y="189"/>
                </a:lnTo>
                <a:lnTo>
                  <a:pt x="99" y="188"/>
                </a:lnTo>
                <a:lnTo>
                  <a:pt x="108" y="188"/>
                </a:lnTo>
                <a:lnTo>
                  <a:pt x="115" y="186"/>
                </a:lnTo>
                <a:lnTo>
                  <a:pt x="123" y="184"/>
                </a:lnTo>
                <a:lnTo>
                  <a:pt x="130" y="180"/>
                </a:lnTo>
                <a:lnTo>
                  <a:pt x="137" y="177"/>
                </a:lnTo>
                <a:lnTo>
                  <a:pt x="142" y="174"/>
                </a:lnTo>
                <a:lnTo>
                  <a:pt x="147" y="170"/>
                </a:lnTo>
                <a:lnTo>
                  <a:pt x="148" y="170"/>
                </a:lnTo>
                <a:lnTo>
                  <a:pt x="143" y="185"/>
                </a:lnTo>
                <a:lnTo>
                  <a:pt x="138" y="200"/>
                </a:lnTo>
                <a:lnTo>
                  <a:pt x="130" y="213"/>
                </a:lnTo>
                <a:lnTo>
                  <a:pt x="122" y="225"/>
                </a:lnTo>
                <a:lnTo>
                  <a:pt x="117" y="230"/>
                </a:lnTo>
                <a:lnTo>
                  <a:pt x="112" y="234"/>
                </a:lnTo>
                <a:lnTo>
                  <a:pt x="105" y="239"/>
                </a:lnTo>
                <a:lnTo>
                  <a:pt x="99" y="242"/>
                </a:lnTo>
                <a:lnTo>
                  <a:pt x="93" y="244"/>
                </a:lnTo>
                <a:lnTo>
                  <a:pt x="86" y="245"/>
                </a:lnTo>
                <a:lnTo>
                  <a:pt x="78" y="246"/>
                </a:lnTo>
                <a:lnTo>
                  <a:pt x="71" y="247"/>
                </a:lnTo>
                <a:lnTo>
                  <a:pt x="63" y="246"/>
                </a:lnTo>
                <a:lnTo>
                  <a:pt x="56" y="246"/>
                </a:lnTo>
                <a:lnTo>
                  <a:pt x="49" y="244"/>
                </a:lnTo>
                <a:lnTo>
                  <a:pt x="42" y="242"/>
                </a:lnTo>
                <a:lnTo>
                  <a:pt x="36" y="240"/>
                </a:lnTo>
                <a:lnTo>
                  <a:pt x="30" y="238"/>
                </a:lnTo>
                <a:lnTo>
                  <a:pt x="16" y="281"/>
                </a:lnTo>
                <a:lnTo>
                  <a:pt x="23" y="284"/>
                </a:lnTo>
                <a:lnTo>
                  <a:pt x="31" y="286"/>
                </a:lnTo>
                <a:lnTo>
                  <a:pt x="41" y="290"/>
                </a:lnTo>
                <a:lnTo>
                  <a:pt x="50" y="292"/>
                </a:lnTo>
                <a:lnTo>
                  <a:pt x="61" y="293"/>
                </a:lnTo>
                <a:lnTo>
                  <a:pt x="73" y="293"/>
                </a:lnTo>
                <a:lnTo>
                  <a:pt x="85" y="292"/>
                </a:lnTo>
                <a:lnTo>
                  <a:pt x="98" y="291"/>
                </a:lnTo>
                <a:lnTo>
                  <a:pt x="110" y="287"/>
                </a:lnTo>
                <a:lnTo>
                  <a:pt x="121" y="283"/>
                </a:lnTo>
                <a:lnTo>
                  <a:pt x="131" y="279"/>
                </a:lnTo>
                <a:lnTo>
                  <a:pt x="141" y="272"/>
                </a:lnTo>
                <a:lnTo>
                  <a:pt x="151" y="266"/>
                </a:lnTo>
                <a:lnTo>
                  <a:pt x="158" y="258"/>
                </a:lnTo>
                <a:lnTo>
                  <a:pt x="166" y="251"/>
                </a:lnTo>
                <a:lnTo>
                  <a:pt x="172" y="242"/>
                </a:lnTo>
                <a:lnTo>
                  <a:pt x="179" y="232"/>
                </a:lnTo>
                <a:lnTo>
                  <a:pt x="184" y="223"/>
                </a:lnTo>
                <a:lnTo>
                  <a:pt x="190" y="212"/>
                </a:lnTo>
                <a:lnTo>
                  <a:pt x="194" y="201"/>
                </a:lnTo>
                <a:lnTo>
                  <a:pt x="197" y="190"/>
                </a:lnTo>
                <a:lnTo>
                  <a:pt x="201" y="178"/>
                </a:lnTo>
                <a:lnTo>
                  <a:pt x="203" y="168"/>
                </a:lnTo>
                <a:lnTo>
                  <a:pt x="204" y="156"/>
                </a:lnTo>
                <a:lnTo>
                  <a:pt x="205" y="145"/>
                </a:lnTo>
                <a:lnTo>
                  <a:pt x="205" y="133"/>
                </a:lnTo>
                <a:lnTo>
                  <a:pt x="205" y="118"/>
                </a:lnTo>
                <a:lnTo>
                  <a:pt x="203" y="104"/>
                </a:lnTo>
                <a:lnTo>
                  <a:pt x="201" y="91"/>
                </a:lnTo>
                <a:lnTo>
                  <a:pt x="197" y="79"/>
                </a:lnTo>
                <a:lnTo>
                  <a:pt x="193" y="67"/>
                </a:lnTo>
                <a:lnTo>
                  <a:pt x="188" y="56"/>
                </a:lnTo>
                <a:lnTo>
                  <a:pt x="181" y="45"/>
                </a:lnTo>
                <a:lnTo>
                  <a:pt x="174" y="37"/>
                </a:lnTo>
                <a:close/>
                <a:moveTo>
                  <a:pt x="138" y="136"/>
                </a:moveTo>
                <a:lnTo>
                  <a:pt x="131" y="141"/>
                </a:lnTo>
                <a:lnTo>
                  <a:pt x="124" y="144"/>
                </a:lnTo>
                <a:lnTo>
                  <a:pt x="115" y="146"/>
                </a:lnTo>
                <a:lnTo>
                  <a:pt x="107" y="147"/>
                </a:lnTo>
                <a:lnTo>
                  <a:pt x="94" y="146"/>
                </a:lnTo>
                <a:lnTo>
                  <a:pt x="83" y="143"/>
                </a:lnTo>
                <a:lnTo>
                  <a:pt x="78" y="141"/>
                </a:lnTo>
                <a:lnTo>
                  <a:pt x="74" y="138"/>
                </a:lnTo>
                <a:lnTo>
                  <a:pt x="70" y="135"/>
                </a:lnTo>
                <a:lnTo>
                  <a:pt x="67" y="132"/>
                </a:lnTo>
                <a:lnTo>
                  <a:pt x="60" y="124"/>
                </a:lnTo>
                <a:lnTo>
                  <a:pt x="56" y="116"/>
                </a:lnTo>
                <a:lnTo>
                  <a:pt x="54" y="106"/>
                </a:lnTo>
                <a:lnTo>
                  <a:pt x="53" y="96"/>
                </a:lnTo>
                <a:lnTo>
                  <a:pt x="54" y="85"/>
                </a:lnTo>
                <a:lnTo>
                  <a:pt x="56" y="76"/>
                </a:lnTo>
                <a:lnTo>
                  <a:pt x="59" y="68"/>
                </a:lnTo>
                <a:lnTo>
                  <a:pt x="64" y="61"/>
                </a:lnTo>
                <a:lnTo>
                  <a:pt x="71" y="54"/>
                </a:lnTo>
                <a:lnTo>
                  <a:pt x="78" y="50"/>
                </a:lnTo>
                <a:lnTo>
                  <a:pt x="86" y="47"/>
                </a:lnTo>
                <a:lnTo>
                  <a:pt x="96" y="47"/>
                </a:lnTo>
                <a:lnTo>
                  <a:pt x="101" y="47"/>
                </a:lnTo>
                <a:lnTo>
                  <a:pt x="107" y="48"/>
                </a:lnTo>
                <a:lnTo>
                  <a:pt x="112" y="49"/>
                </a:lnTo>
                <a:lnTo>
                  <a:pt x="116" y="51"/>
                </a:lnTo>
                <a:lnTo>
                  <a:pt x="122" y="54"/>
                </a:lnTo>
                <a:lnTo>
                  <a:pt x="126" y="57"/>
                </a:lnTo>
                <a:lnTo>
                  <a:pt x="130" y="62"/>
                </a:lnTo>
                <a:lnTo>
                  <a:pt x="135" y="66"/>
                </a:lnTo>
                <a:lnTo>
                  <a:pt x="142" y="77"/>
                </a:lnTo>
                <a:lnTo>
                  <a:pt x="148" y="88"/>
                </a:lnTo>
                <a:lnTo>
                  <a:pt x="151" y="98"/>
                </a:lnTo>
                <a:lnTo>
                  <a:pt x="152" y="110"/>
                </a:lnTo>
                <a:lnTo>
                  <a:pt x="151" y="118"/>
                </a:lnTo>
                <a:lnTo>
                  <a:pt x="149" y="124"/>
                </a:lnTo>
                <a:lnTo>
                  <a:pt x="144" y="131"/>
                </a:lnTo>
                <a:lnTo>
                  <a:pt x="138" y="1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5" name="Freeform 110">
            <a:extLst>
              <a:ext uri="{FF2B5EF4-FFF2-40B4-BE49-F238E27FC236}">
                <a16:creationId xmlns:a16="http://schemas.microsoft.com/office/drawing/2014/main" id="{8D1A8800-FC96-ABA9-A0A3-A38A951B1745}"/>
              </a:ext>
            </a:extLst>
          </p:cNvPr>
          <p:cNvSpPr>
            <a:spLocks/>
          </p:cNvSpPr>
          <p:nvPr/>
        </p:nvSpPr>
        <p:spPr bwMode="auto">
          <a:xfrm>
            <a:off x="5045830" y="2909083"/>
            <a:ext cx="100442" cy="158764"/>
          </a:xfrm>
          <a:custGeom>
            <a:avLst/>
            <a:gdLst>
              <a:gd name="T0" fmla="*/ 56 w 184"/>
              <a:gd name="T1" fmla="*/ 81 h 292"/>
              <a:gd name="T2" fmla="*/ 62 w 184"/>
              <a:gd name="T3" fmla="*/ 75 h 292"/>
              <a:gd name="T4" fmla="*/ 65 w 184"/>
              <a:gd name="T5" fmla="*/ 70 h 292"/>
              <a:gd name="T6" fmla="*/ 68 w 184"/>
              <a:gd name="T7" fmla="*/ 64 h 292"/>
              <a:gd name="T8" fmla="*/ 68 w 184"/>
              <a:gd name="T9" fmla="*/ 64 h 292"/>
              <a:gd name="T10" fmla="*/ 68 w 184"/>
              <a:gd name="T11" fmla="*/ 71 h 292"/>
              <a:gd name="T12" fmla="*/ 68 w 184"/>
              <a:gd name="T13" fmla="*/ 73 h 292"/>
              <a:gd name="T14" fmla="*/ 68 w 184"/>
              <a:gd name="T15" fmla="*/ 77 h 292"/>
              <a:gd name="T16" fmla="*/ 68 w 184"/>
              <a:gd name="T17" fmla="*/ 81 h 292"/>
              <a:gd name="T18" fmla="*/ 68 w 184"/>
              <a:gd name="T19" fmla="*/ 85 h 292"/>
              <a:gd name="T20" fmla="*/ 68 w 184"/>
              <a:gd name="T21" fmla="*/ 249 h 292"/>
              <a:gd name="T22" fmla="*/ 5 w 184"/>
              <a:gd name="T23" fmla="*/ 249 h 292"/>
              <a:gd name="T24" fmla="*/ 5 w 184"/>
              <a:gd name="T25" fmla="*/ 292 h 292"/>
              <a:gd name="T26" fmla="*/ 184 w 184"/>
              <a:gd name="T27" fmla="*/ 292 h 292"/>
              <a:gd name="T28" fmla="*/ 184 w 184"/>
              <a:gd name="T29" fmla="*/ 249 h 292"/>
              <a:gd name="T30" fmla="*/ 120 w 184"/>
              <a:gd name="T31" fmla="*/ 249 h 292"/>
              <a:gd name="T32" fmla="*/ 120 w 184"/>
              <a:gd name="T33" fmla="*/ 0 h 292"/>
              <a:gd name="T34" fmla="*/ 74 w 184"/>
              <a:gd name="T35" fmla="*/ 0 h 292"/>
              <a:gd name="T36" fmla="*/ 0 w 184"/>
              <a:gd name="T37" fmla="*/ 71 h 292"/>
              <a:gd name="T38" fmla="*/ 32 w 184"/>
              <a:gd name="T39" fmla="*/ 103 h 292"/>
              <a:gd name="T40" fmla="*/ 56 w 184"/>
              <a:gd name="T41" fmla="*/ 8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4" h="292">
                <a:moveTo>
                  <a:pt x="56" y="81"/>
                </a:moveTo>
                <a:lnTo>
                  <a:pt x="62" y="75"/>
                </a:lnTo>
                <a:lnTo>
                  <a:pt x="65" y="70"/>
                </a:lnTo>
                <a:lnTo>
                  <a:pt x="68" y="64"/>
                </a:lnTo>
                <a:lnTo>
                  <a:pt x="68" y="64"/>
                </a:lnTo>
                <a:lnTo>
                  <a:pt x="68" y="71"/>
                </a:lnTo>
                <a:lnTo>
                  <a:pt x="68" y="73"/>
                </a:lnTo>
                <a:lnTo>
                  <a:pt x="68" y="77"/>
                </a:lnTo>
                <a:lnTo>
                  <a:pt x="68" y="81"/>
                </a:lnTo>
                <a:lnTo>
                  <a:pt x="68" y="85"/>
                </a:lnTo>
                <a:lnTo>
                  <a:pt x="68" y="249"/>
                </a:lnTo>
                <a:lnTo>
                  <a:pt x="5" y="249"/>
                </a:lnTo>
                <a:lnTo>
                  <a:pt x="5" y="292"/>
                </a:lnTo>
                <a:lnTo>
                  <a:pt x="184" y="292"/>
                </a:lnTo>
                <a:lnTo>
                  <a:pt x="184" y="249"/>
                </a:lnTo>
                <a:lnTo>
                  <a:pt x="120" y="249"/>
                </a:lnTo>
                <a:lnTo>
                  <a:pt x="120" y="0"/>
                </a:lnTo>
                <a:lnTo>
                  <a:pt x="74" y="0"/>
                </a:lnTo>
                <a:lnTo>
                  <a:pt x="0" y="71"/>
                </a:lnTo>
                <a:lnTo>
                  <a:pt x="32" y="103"/>
                </a:lnTo>
                <a:lnTo>
                  <a:pt x="56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6" name="Rectangle 129">
            <a:extLst>
              <a:ext uri="{FF2B5EF4-FFF2-40B4-BE49-F238E27FC236}">
                <a16:creationId xmlns:a16="http://schemas.microsoft.com/office/drawing/2014/main" id="{8878DD78-3145-1BF8-E9BD-F53EC7B3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77710"/>
            <a:ext cx="254347" cy="53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7" name="Freeform 130">
            <a:extLst>
              <a:ext uri="{FF2B5EF4-FFF2-40B4-BE49-F238E27FC236}">
                <a16:creationId xmlns:a16="http://schemas.microsoft.com/office/drawing/2014/main" id="{827C8859-CD7F-602C-223C-DE99B1F0FD29}"/>
              </a:ext>
            </a:extLst>
          </p:cNvPr>
          <p:cNvSpPr>
            <a:spLocks/>
          </p:cNvSpPr>
          <p:nvPr/>
        </p:nvSpPr>
        <p:spPr bwMode="auto">
          <a:xfrm>
            <a:off x="2520189" y="2445752"/>
            <a:ext cx="254347" cy="110162"/>
          </a:xfrm>
          <a:custGeom>
            <a:avLst/>
            <a:gdLst>
              <a:gd name="T0" fmla="*/ 0 w 471"/>
              <a:gd name="T1" fmla="*/ 0 h 205"/>
              <a:gd name="T2" fmla="*/ 0 w 471"/>
              <a:gd name="T3" fmla="*/ 25 h 205"/>
              <a:gd name="T4" fmla="*/ 0 w 471"/>
              <a:gd name="T5" fmla="*/ 33 h 205"/>
              <a:gd name="T6" fmla="*/ 1 w 471"/>
              <a:gd name="T7" fmla="*/ 41 h 205"/>
              <a:gd name="T8" fmla="*/ 3 w 471"/>
              <a:gd name="T9" fmla="*/ 48 h 205"/>
              <a:gd name="T10" fmla="*/ 5 w 471"/>
              <a:gd name="T11" fmla="*/ 55 h 205"/>
              <a:gd name="T12" fmla="*/ 8 w 471"/>
              <a:gd name="T13" fmla="*/ 61 h 205"/>
              <a:gd name="T14" fmla="*/ 12 w 471"/>
              <a:gd name="T15" fmla="*/ 68 h 205"/>
              <a:gd name="T16" fmla="*/ 17 w 471"/>
              <a:gd name="T17" fmla="*/ 74 h 205"/>
              <a:gd name="T18" fmla="*/ 21 w 471"/>
              <a:gd name="T19" fmla="*/ 80 h 205"/>
              <a:gd name="T20" fmla="*/ 28 w 471"/>
              <a:gd name="T21" fmla="*/ 85 h 205"/>
              <a:gd name="T22" fmla="*/ 33 w 471"/>
              <a:gd name="T23" fmla="*/ 89 h 205"/>
              <a:gd name="T24" fmla="*/ 40 w 471"/>
              <a:gd name="T25" fmla="*/ 94 h 205"/>
              <a:gd name="T26" fmla="*/ 46 w 471"/>
              <a:gd name="T27" fmla="*/ 97 h 205"/>
              <a:gd name="T28" fmla="*/ 53 w 471"/>
              <a:gd name="T29" fmla="*/ 99 h 205"/>
              <a:gd name="T30" fmla="*/ 59 w 471"/>
              <a:gd name="T31" fmla="*/ 101 h 205"/>
              <a:gd name="T32" fmla="*/ 67 w 471"/>
              <a:gd name="T33" fmla="*/ 102 h 205"/>
              <a:gd name="T34" fmla="*/ 74 w 471"/>
              <a:gd name="T35" fmla="*/ 102 h 205"/>
              <a:gd name="T36" fmla="*/ 276 w 471"/>
              <a:gd name="T37" fmla="*/ 102 h 205"/>
              <a:gd name="T38" fmla="*/ 276 w 471"/>
              <a:gd name="T39" fmla="*/ 205 h 205"/>
              <a:gd name="T40" fmla="*/ 375 w 471"/>
              <a:gd name="T41" fmla="*/ 102 h 205"/>
              <a:gd name="T42" fmla="*/ 396 w 471"/>
              <a:gd name="T43" fmla="*/ 102 h 205"/>
              <a:gd name="T44" fmla="*/ 404 w 471"/>
              <a:gd name="T45" fmla="*/ 102 h 205"/>
              <a:gd name="T46" fmla="*/ 411 w 471"/>
              <a:gd name="T47" fmla="*/ 101 h 205"/>
              <a:gd name="T48" fmla="*/ 418 w 471"/>
              <a:gd name="T49" fmla="*/ 99 h 205"/>
              <a:gd name="T50" fmla="*/ 425 w 471"/>
              <a:gd name="T51" fmla="*/ 97 h 205"/>
              <a:gd name="T52" fmla="*/ 432 w 471"/>
              <a:gd name="T53" fmla="*/ 94 h 205"/>
              <a:gd name="T54" fmla="*/ 437 w 471"/>
              <a:gd name="T55" fmla="*/ 89 h 205"/>
              <a:gd name="T56" fmla="*/ 444 w 471"/>
              <a:gd name="T57" fmla="*/ 85 h 205"/>
              <a:gd name="T58" fmla="*/ 449 w 471"/>
              <a:gd name="T59" fmla="*/ 80 h 205"/>
              <a:gd name="T60" fmla="*/ 454 w 471"/>
              <a:gd name="T61" fmla="*/ 74 h 205"/>
              <a:gd name="T62" fmla="*/ 459 w 471"/>
              <a:gd name="T63" fmla="*/ 68 h 205"/>
              <a:gd name="T64" fmla="*/ 462 w 471"/>
              <a:gd name="T65" fmla="*/ 61 h 205"/>
              <a:gd name="T66" fmla="*/ 465 w 471"/>
              <a:gd name="T67" fmla="*/ 55 h 205"/>
              <a:gd name="T68" fmla="*/ 467 w 471"/>
              <a:gd name="T69" fmla="*/ 48 h 205"/>
              <a:gd name="T70" fmla="*/ 470 w 471"/>
              <a:gd name="T71" fmla="*/ 41 h 205"/>
              <a:gd name="T72" fmla="*/ 471 w 471"/>
              <a:gd name="T73" fmla="*/ 33 h 205"/>
              <a:gd name="T74" fmla="*/ 471 w 471"/>
              <a:gd name="T75" fmla="*/ 25 h 205"/>
              <a:gd name="T76" fmla="*/ 471 w 471"/>
              <a:gd name="T77" fmla="*/ 0 h 205"/>
              <a:gd name="T78" fmla="*/ 0 w 471"/>
              <a:gd name="T7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1" h="205">
                <a:moveTo>
                  <a:pt x="0" y="0"/>
                </a:moveTo>
                <a:lnTo>
                  <a:pt x="0" y="25"/>
                </a:lnTo>
                <a:lnTo>
                  <a:pt x="0" y="33"/>
                </a:lnTo>
                <a:lnTo>
                  <a:pt x="1" y="41"/>
                </a:lnTo>
                <a:lnTo>
                  <a:pt x="3" y="48"/>
                </a:lnTo>
                <a:lnTo>
                  <a:pt x="5" y="55"/>
                </a:lnTo>
                <a:lnTo>
                  <a:pt x="8" y="61"/>
                </a:lnTo>
                <a:lnTo>
                  <a:pt x="12" y="68"/>
                </a:lnTo>
                <a:lnTo>
                  <a:pt x="17" y="74"/>
                </a:lnTo>
                <a:lnTo>
                  <a:pt x="21" y="80"/>
                </a:lnTo>
                <a:lnTo>
                  <a:pt x="28" y="85"/>
                </a:lnTo>
                <a:lnTo>
                  <a:pt x="33" y="89"/>
                </a:lnTo>
                <a:lnTo>
                  <a:pt x="40" y="94"/>
                </a:lnTo>
                <a:lnTo>
                  <a:pt x="46" y="97"/>
                </a:lnTo>
                <a:lnTo>
                  <a:pt x="53" y="99"/>
                </a:lnTo>
                <a:lnTo>
                  <a:pt x="59" y="101"/>
                </a:lnTo>
                <a:lnTo>
                  <a:pt x="67" y="102"/>
                </a:lnTo>
                <a:lnTo>
                  <a:pt x="74" y="102"/>
                </a:lnTo>
                <a:lnTo>
                  <a:pt x="276" y="102"/>
                </a:lnTo>
                <a:lnTo>
                  <a:pt x="276" y="205"/>
                </a:lnTo>
                <a:lnTo>
                  <a:pt x="375" y="102"/>
                </a:lnTo>
                <a:lnTo>
                  <a:pt x="396" y="102"/>
                </a:lnTo>
                <a:lnTo>
                  <a:pt x="404" y="102"/>
                </a:lnTo>
                <a:lnTo>
                  <a:pt x="411" y="101"/>
                </a:lnTo>
                <a:lnTo>
                  <a:pt x="418" y="99"/>
                </a:lnTo>
                <a:lnTo>
                  <a:pt x="425" y="97"/>
                </a:lnTo>
                <a:lnTo>
                  <a:pt x="432" y="94"/>
                </a:lnTo>
                <a:lnTo>
                  <a:pt x="437" y="89"/>
                </a:lnTo>
                <a:lnTo>
                  <a:pt x="444" y="85"/>
                </a:lnTo>
                <a:lnTo>
                  <a:pt x="449" y="80"/>
                </a:lnTo>
                <a:lnTo>
                  <a:pt x="454" y="74"/>
                </a:lnTo>
                <a:lnTo>
                  <a:pt x="459" y="68"/>
                </a:lnTo>
                <a:lnTo>
                  <a:pt x="462" y="61"/>
                </a:lnTo>
                <a:lnTo>
                  <a:pt x="465" y="55"/>
                </a:lnTo>
                <a:lnTo>
                  <a:pt x="467" y="48"/>
                </a:lnTo>
                <a:lnTo>
                  <a:pt x="470" y="41"/>
                </a:lnTo>
                <a:lnTo>
                  <a:pt x="471" y="33"/>
                </a:lnTo>
                <a:lnTo>
                  <a:pt x="471" y="25"/>
                </a:lnTo>
                <a:lnTo>
                  <a:pt x="4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Rectangle 131">
            <a:extLst>
              <a:ext uri="{FF2B5EF4-FFF2-40B4-BE49-F238E27FC236}">
                <a16:creationId xmlns:a16="http://schemas.microsoft.com/office/drawing/2014/main" id="{F762DA8A-77E7-616C-58F7-DAB1E032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11290"/>
            <a:ext cx="254347" cy="5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132">
            <a:extLst>
              <a:ext uri="{FF2B5EF4-FFF2-40B4-BE49-F238E27FC236}">
                <a16:creationId xmlns:a16="http://schemas.microsoft.com/office/drawing/2014/main" id="{DA34C81E-8456-A2D7-453F-1B8241E1E0BA}"/>
              </a:ext>
            </a:extLst>
          </p:cNvPr>
          <p:cNvSpPr>
            <a:spLocks/>
          </p:cNvSpPr>
          <p:nvPr/>
        </p:nvSpPr>
        <p:spPr bwMode="auto">
          <a:xfrm>
            <a:off x="2520189" y="2240009"/>
            <a:ext cx="254347" cy="55081"/>
          </a:xfrm>
          <a:custGeom>
            <a:avLst/>
            <a:gdLst>
              <a:gd name="T0" fmla="*/ 471 w 471"/>
              <a:gd name="T1" fmla="*/ 77 h 102"/>
              <a:gd name="T2" fmla="*/ 471 w 471"/>
              <a:gd name="T3" fmla="*/ 69 h 102"/>
              <a:gd name="T4" fmla="*/ 470 w 471"/>
              <a:gd name="T5" fmla="*/ 61 h 102"/>
              <a:gd name="T6" fmla="*/ 467 w 471"/>
              <a:gd name="T7" fmla="*/ 54 h 102"/>
              <a:gd name="T8" fmla="*/ 465 w 471"/>
              <a:gd name="T9" fmla="*/ 47 h 102"/>
              <a:gd name="T10" fmla="*/ 462 w 471"/>
              <a:gd name="T11" fmla="*/ 41 h 102"/>
              <a:gd name="T12" fmla="*/ 459 w 471"/>
              <a:gd name="T13" fmla="*/ 34 h 102"/>
              <a:gd name="T14" fmla="*/ 454 w 471"/>
              <a:gd name="T15" fmla="*/ 28 h 102"/>
              <a:gd name="T16" fmla="*/ 449 w 471"/>
              <a:gd name="T17" fmla="*/ 23 h 102"/>
              <a:gd name="T18" fmla="*/ 444 w 471"/>
              <a:gd name="T19" fmla="*/ 17 h 102"/>
              <a:gd name="T20" fmla="*/ 437 w 471"/>
              <a:gd name="T21" fmla="*/ 13 h 102"/>
              <a:gd name="T22" fmla="*/ 432 w 471"/>
              <a:gd name="T23" fmla="*/ 9 h 102"/>
              <a:gd name="T24" fmla="*/ 425 w 471"/>
              <a:gd name="T25" fmla="*/ 5 h 102"/>
              <a:gd name="T26" fmla="*/ 418 w 471"/>
              <a:gd name="T27" fmla="*/ 3 h 102"/>
              <a:gd name="T28" fmla="*/ 411 w 471"/>
              <a:gd name="T29" fmla="*/ 1 h 102"/>
              <a:gd name="T30" fmla="*/ 404 w 471"/>
              <a:gd name="T31" fmla="*/ 0 h 102"/>
              <a:gd name="T32" fmla="*/ 396 w 471"/>
              <a:gd name="T33" fmla="*/ 0 h 102"/>
              <a:gd name="T34" fmla="*/ 74 w 471"/>
              <a:gd name="T35" fmla="*/ 0 h 102"/>
              <a:gd name="T36" fmla="*/ 67 w 471"/>
              <a:gd name="T37" fmla="*/ 0 h 102"/>
              <a:gd name="T38" fmla="*/ 59 w 471"/>
              <a:gd name="T39" fmla="*/ 1 h 102"/>
              <a:gd name="T40" fmla="*/ 53 w 471"/>
              <a:gd name="T41" fmla="*/ 3 h 102"/>
              <a:gd name="T42" fmla="*/ 46 w 471"/>
              <a:gd name="T43" fmla="*/ 5 h 102"/>
              <a:gd name="T44" fmla="*/ 40 w 471"/>
              <a:gd name="T45" fmla="*/ 9 h 102"/>
              <a:gd name="T46" fmla="*/ 33 w 471"/>
              <a:gd name="T47" fmla="*/ 13 h 102"/>
              <a:gd name="T48" fmla="*/ 28 w 471"/>
              <a:gd name="T49" fmla="*/ 17 h 102"/>
              <a:gd name="T50" fmla="*/ 21 w 471"/>
              <a:gd name="T51" fmla="*/ 23 h 102"/>
              <a:gd name="T52" fmla="*/ 17 w 471"/>
              <a:gd name="T53" fmla="*/ 28 h 102"/>
              <a:gd name="T54" fmla="*/ 13 w 471"/>
              <a:gd name="T55" fmla="*/ 34 h 102"/>
              <a:gd name="T56" fmla="*/ 8 w 471"/>
              <a:gd name="T57" fmla="*/ 41 h 102"/>
              <a:gd name="T58" fmla="*/ 5 w 471"/>
              <a:gd name="T59" fmla="*/ 47 h 102"/>
              <a:gd name="T60" fmla="*/ 3 w 471"/>
              <a:gd name="T61" fmla="*/ 54 h 102"/>
              <a:gd name="T62" fmla="*/ 1 w 471"/>
              <a:gd name="T63" fmla="*/ 61 h 102"/>
              <a:gd name="T64" fmla="*/ 0 w 471"/>
              <a:gd name="T65" fmla="*/ 69 h 102"/>
              <a:gd name="T66" fmla="*/ 0 w 471"/>
              <a:gd name="T67" fmla="*/ 77 h 102"/>
              <a:gd name="T68" fmla="*/ 0 w 471"/>
              <a:gd name="T69" fmla="*/ 102 h 102"/>
              <a:gd name="T70" fmla="*/ 471 w 471"/>
              <a:gd name="T71" fmla="*/ 102 h 102"/>
              <a:gd name="T72" fmla="*/ 471 w 471"/>
              <a:gd name="T73" fmla="*/ 7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1" h="102">
                <a:moveTo>
                  <a:pt x="471" y="77"/>
                </a:moveTo>
                <a:lnTo>
                  <a:pt x="471" y="69"/>
                </a:lnTo>
                <a:lnTo>
                  <a:pt x="470" y="61"/>
                </a:lnTo>
                <a:lnTo>
                  <a:pt x="467" y="54"/>
                </a:lnTo>
                <a:lnTo>
                  <a:pt x="465" y="47"/>
                </a:lnTo>
                <a:lnTo>
                  <a:pt x="462" y="41"/>
                </a:lnTo>
                <a:lnTo>
                  <a:pt x="459" y="34"/>
                </a:lnTo>
                <a:lnTo>
                  <a:pt x="454" y="28"/>
                </a:lnTo>
                <a:lnTo>
                  <a:pt x="449" y="23"/>
                </a:lnTo>
                <a:lnTo>
                  <a:pt x="444" y="17"/>
                </a:lnTo>
                <a:lnTo>
                  <a:pt x="437" y="13"/>
                </a:lnTo>
                <a:lnTo>
                  <a:pt x="432" y="9"/>
                </a:lnTo>
                <a:lnTo>
                  <a:pt x="425" y="5"/>
                </a:lnTo>
                <a:lnTo>
                  <a:pt x="418" y="3"/>
                </a:lnTo>
                <a:lnTo>
                  <a:pt x="411" y="1"/>
                </a:lnTo>
                <a:lnTo>
                  <a:pt x="404" y="0"/>
                </a:lnTo>
                <a:lnTo>
                  <a:pt x="396" y="0"/>
                </a:lnTo>
                <a:lnTo>
                  <a:pt x="74" y="0"/>
                </a:lnTo>
                <a:lnTo>
                  <a:pt x="67" y="0"/>
                </a:lnTo>
                <a:lnTo>
                  <a:pt x="59" y="1"/>
                </a:lnTo>
                <a:lnTo>
                  <a:pt x="53" y="3"/>
                </a:lnTo>
                <a:lnTo>
                  <a:pt x="46" y="5"/>
                </a:lnTo>
                <a:lnTo>
                  <a:pt x="40" y="9"/>
                </a:lnTo>
                <a:lnTo>
                  <a:pt x="33" y="13"/>
                </a:lnTo>
                <a:lnTo>
                  <a:pt x="28" y="17"/>
                </a:lnTo>
                <a:lnTo>
                  <a:pt x="21" y="23"/>
                </a:lnTo>
                <a:lnTo>
                  <a:pt x="17" y="28"/>
                </a:lnTo>
                <a:lnTo>
                  <a:pt x="13" y="34"/>
                </a:lnTo>
                <a:lnTo>
                  <a:pt x="8" y="41"/>
                </a:lnTo>
                <a:lnTo>
                  <a:pt x="5" y="47"/>
                </a:lnTo>
                <a:lnTo>
                  <a:pt x="3" y="54"/>
                </a:lnTo>
                <a:lnTo>
                  <a:pt x="1" y="61"/>
                </a:lnTo>
                <a:lnTo>
                  <a:pt x="0" y="69"/>
                </a:lnTo>
                <a:lnTo>
                  <a:pt x="0" y="77"/>
                </a:lnTo>
                <a:lnTo>
                  <a:pt x="0" y="102"/>
                </a:lnTo>
                <a:lnTo>
                  <a:pt x="471" y="102"/>
                </a:lnTo>
                <a:lnTo>
                  <a:pt x="471" y="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133">
            <a:extLst>
              <a:ext uri="{FF2B5EF4-FFF2-40B4-BE49-F238E27FC236}">
                <a16:creationId xmlns:a16="http://schemas.microsoft.com/office/drawing/2014/main" id="{BA65E738-3CC4-D06F-4334-274A5BFDF89D}"/>
              </a:ext>
            </a:extLst>
          </p:cNvPr>
          <p:cNvSpPr>
            <a:spLocks/>
          </p:cNvSpPr>
          <p:nvPr/>
        </p:nvSpPr>
        <p:spPr bwMode="auto">
          <a:xfrm>
            <a:off x="1724750" y="2448992"/>
            <a:ext cx="147424" cy="43742"/>
          </a:xfrm>
          <a:custGeom>
            <a:avLst/>
            <a:gdLst>
              <a:gd name="T0" fmla="*/ 273 w 273"/>
              <a:gd name="T1" fmla="*/ 25 h 82"/>
              <a:gd name="T2" fmla="*/ 5 w 273"/>
              <a:gd name="T3" fmla="*/ 0 h 82"/>
              <a:gd name="T4" fmla="*/ 0 w 273"/>
              <a:gd name="T5" fmla="*/ 58 h 82"/>
              <a:gd name="T6" fmla="*/ 268 w 273"/>
              <a:gd name="T7" fmla="*/ 82 h 82"/>
              <a:gd name="T8" fmla="*/ 273 w 273"/>
              <a:gd name="T9" fmla="*/ 2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82">
                <a:moveTo>
                  <a:pt x="273" y="25"/>
                </a:moveTo>
                <a:lnTo>
                  <a:pt x="5" y="0"/>
                </a:lnTo>
                <a:lnTo>
                  <a:pt x="0" y="58"/>
                </a:lnTo>
                <a:lnTo>
                  <a:pt x="268" y="82"/>
                </a:lnTo>
                <a:lnTo>
                  <a:pt x="273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1" name="Freeform 134">
            <a:extLst>
              <a:ext uri="{FF2B5EF4-FFF2-40B4-BE49-F238E27FC236}">
                <a16:creationId xmlns:a16="http://schemas.microsoft.com/office/drawing/2014/main" id="{A969BCD4-D8F0-4D5F-5456-F83E9FBFBA92}"/>
              </a:ext>
            </a:extLst>
          </p:cNvPr>
          <p:cNvSpPr>
            <a:spLocks/>
          </p:cNvSpPr>
          <p:nvPr/>
        </p:nvSpPr>
        <p:spPr bwMode="auto">
          <a:xfrm>
            <a:off x="1724748" y="2502455"/>
            <a:ext cx="144184" cy="30781"/>
          </a:xfrm>
          <a:custGeom>
            <a:avLst/>
            <a:gdLst>
              <a:gd name="T0" fmla="*/ 269 w 269"/>
              <a:gd name="T1" fmla="*/ 0 h 58"/>
              <a:gd name="T2" fmla="*/ 0 w 269"/>
              <a:gd name="T3" fmla="*/ 1 h 58"/>
              <a:gd name="T4" fmla="*/ 0 w 269"/>
              <a:gd name="T5" fmla="*/ 58 h 58"/>
              <a:gd name="T6" fmla="*/ 269 w 269"/>
              <a:gd name="T7" fmla="*/ 58 h 58"/>
              <a:gd name="T8" fmla="*/ 269 w 269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8">
                <a:moveTo>
                  <a:pt x="269" y="0"/>
                </a:moveTo>
                <a:lnTo>
                  <a:pt x="0" y="1"/>
                </a:lnTo>
                <a:lnTo>
                  <a:pt x="0" y="58"/>
                </a:lnTo>
                <a:lnTo>
                  <a:pt x="269" y="58"/>
                </a:lnTo>
                <a:lnTo>
                  <a:pt x="2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2" name="Freeform 135">
            <a:extLst>
              <a:ext uri="{FF2B5EF4-FFF2-40B4-BE49-F238E27FC236}">
                <a16:creationId xmlns:a16="http://schemas.microsoft.com/office/drawing/2014/main" id="{9A72B562-2206-39C8-833E-AF0ACAE30CD5}"/>
              </a:ext>
            </a:extLst>
          </p:cNvPr>
          <p:cNvSpPr>
            <a:spLocks/>
          </p:cNvSpPr>
          <p:nvPr/>
        </p:nvSpPr>
        <p:spPr bwMode="auto">
          <a:xfrm>
            <a:off x="1760390" y="2312910"/>
            <a:ext cx="140944" cy="100443"/>
          </a:xfrm>
          <a:custGeom>
            <a:avLst/>
            <a:gdLst>
              <a:gd name="T0" fmla="*/ 261 w 261"/>
              <a:gd name="T1" fmla="*/ 137 h 186"/>
              <a:gd name="T2" fmla="*/ 29 w 261"/>
              <a:gd name="T3" fmla="*/ 0 h 186"/>
              <a:gd name="T4" fmla="*/ 0 w 261"/>
              <a:gd name="T5" fmla="*/ 49 h 186"/>
              <a:gd name="T6" fmla="*/ 232 w 261"/>
              <a:gd name="T7" fmla="*/ 186 h 186"/>
              <a:gd name="T8" fmla="*/ 261 w 261"/>
              <a:gd name="T9" fmla="*/ 13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86">
                <a:moveTo>
                  <a:pt x="261" y="137"/>
                </a:moveTo>
                <a:lnTo>
                  <a:pt x="29" y="0"/>
                </a:lnTo>
                <a:lnTo>
                  <a:pt x="0" y="49"/>
                </a:lnTo>
                <a:lnTo>
                  <a:pt x="232" y="186"/>
                </a:lnTo>
                <a:lnTo>
                  <a:pt x="261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3" name="Freeform 136">
            <a:extLst>
              <a:ext uri="{FF2B5EF4-FFF2-40B4-BE49-F238E27FC236}">
                <a16:creationId xmlns:a16="http://schemas.microsoft.com/office/drawing/2014/main" id="{6A24D1A3-1C4A-1987-9475-0DD504DE19D7}"/>
              </a:ext>
            </a:extLst>
          </p:cNvPr>
          <p:cNvSpPr>
            <a:spLocks/>
          </p:cNvSpPr>
          <p:nvPr/>
        </p:nvSpPr>
        <p:spPr bwMode="auto">
          <a:xfrm>
            <a:off x="1734469" y="2384191"/>
            <a:ext cx="147424" cy="68042"/>
          </a:xfrm>
          <a:custGeom>
            <a:avLst/>
            <a:gdLst>
              <a:gd name="T0" fmla="*/ 275 w 275"/>
              <a:gd name="T1" fmla="*/ 71 h 126"/>
              <a:gd name="T2" fmla="*/ 15 w 275"/>
              <a:gd name="T3" fmla="*/ 0 h 126"/>
              <a:gd name="T4" fmla="*/ 0 w 275"/>
              <a:gd name="T5" fmla="*/ 57 h 126"/>
              <a:gd name="T6" fmla="*/ 260 w 275"/>
              <a:gd name="T7" fmla="*/ 126 h 126"/>
              <a:gd name="T8" fmla="*/ 275 w 275"/>
              <a:gd name="T9" fmla="*/ 7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126">
                <a:moveTo>
                  <a:pt x="275" y="71"/>
                </a:moveTo>
                <a:lnTo>
                  <a:pt x="15" y="0"/>
                </a:lnTo>
                <a:lnTo>
                  <a:pt x="0" y="57"/>
                </a:lnTo>
                <a:lnTo>
                  <a:pt x="260" y="126"/>
                </a:lnTo>
                <a:lnTo>
                  <a:pt x="275" y="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37">
            <a:extLst>
              <a:ext uri="{FF2B5EF4-FFF2-40B4-BE49-F238E27FC236}">
                <a16:creationId xmlns:a16="http://schemas.microsoft.com/office/drawing/2014/main" id="{4F19CC04-914F-A1D6-FEE7-607133A25952}"/>
              </a:ext>
            </a:extLst>
          </p:cNvPr>
          <p:cNvSpPr>
            <a:spLocks/>
          </p:cNvSpPr>
          <p:nvPr/>
        </p:nvSpPr>
        <p:spPr bwMode="auto">
          <a:xfrm>
            <a:off x="1677768" y="2431172"/>
            <a:ext cx="241387" cy="150664"/>
          </a:xfrm>
          <a:custGeom>
            <a:avLst/>
            <a:gdLst>
              <a:gd name="T0" fmla="*/ 400 w 445"/>
              <a:gd name="T1" fmla="*/ 235 h 281"/>
              <a:gd name="T2" fmla="*/ 47 w 445"/>
              <a:gd name="T3" fmla="*/ 235 h 281"/>
              <a:gd name="T4" fmla="*/ 47 w 445"/>
              <a:gd name="T5" fmla="*/ 0 h 281"/>
              <a:gd name="T6" fmla="*/ 0 w 445"/>
              <a:gd name="T7" fmla="*/ 0 h 281"/>
              <a:gd name="T8" fmla="*/ 0 w 445"/>
              <a:gd name="T9" fmla="*/ 281 h 281"/>
              <a:gd name="T10" fmla="*/ 0 w 445"/>
              <a:gd name="T11" fmla="*/ 281 h 281"/>
              <a:gd name="T12" fmla="*/ 14 w 445"/>
              <a:gd name="T13" fmla="*/ 281 h 281"/>
              <a:gd name="T14" fmla="*/ 445 w 445"/>
              <a:gd name="T15" fmla="*/ 281 h 281"/>
              <a:gd name="T16" fmla="*/ 445 w 445"/>
              <a:gd name="T17" fmla="*/ 281 h 281"/>
              <a:gd name="T18" fmla="*/ 445 w 445"/>
              <a:gd name="T19" fmla="*/ 267 h 281"/>
              <a:gd name="T20" fmla="*/ 445 w 445"/>
              <a:gd name="T21" fmla="*/ 0 h 281"/>
              <a:gd name="T22" fmla="*/ 400 w 445"/>
              <a:gd name="T23" fmla="*/ 0 h 281"/>
              <a:gd name="T24" fmla="*/ 400 w 445"/>
              <a:gd name="T25" fmla="*/ 23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5" h="281">
                <a:moveTo>
                  <a:pt x="400" y="235"/>
                </a:moveTo>
                <a:lnTo>
                  <a:pt x="47" y="235"/>
                </a:lnTo>
                <a:lnTo>
                  <a:pt x="47" y="0"/>
                </a:lnTo>
                <a:lnTo>
                  <a:pt x="0" y="0"/>
                </a:lnTo>
                <a:lnTo>
                  <a:pt x="0" y="281"/>
                </a:lnTo>
                <a:lnTo>
                  <a:pt x="0" y="281"/>
                </a:lnTo>
                <a:lnTo>
                  <a:pt x="14" y="281"/>
                </a:lnTo>
                <a:lnTo>
                  <a:pt x="445" y="281"/>
                </a:lnTo>
                <a:lnTo>
                  <a:pt x="445" y="281"/>
                </a:lnTo>
                <a:lnTo>
                  <a:pt x="445" y="267"/>
                </a:lnTo>
                <a:lnTo>
                  <a:pt x="445" y="0"/>
                </a:lnTo>
                <a:lnTo>
                  <a:pt x="400" y="0"/>
                </a:lnTo>
                <a:lnTo>
                  <a:pt x="400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38">
            <a:extLst>
              <a:ext uri="{FF2B5EF4-FFF2-40B4-BE49-F238E27FC236}">
                <a16:creationId xmlns:a16="http://schemas.microsoft.com/office/drawing/2014/main" id="{F091D9D0-FFF7-F5A7-9E02-4985F538C57A}"/>
              </a:ext>
            </a:extLst>
          </p:cNvPr>
          <p:cNvSpPr>
            <a:spLocks/>
          </p:cNvSpPr>
          <p:nvPr/>
        </p:nvSpPr>
        <p:spPr bwMode="auto">
          <a:xfrm>
            <a:off x="1911054" y="2214086"/>
            <a:ext cx="56702" cy="149044"/>
          </a:xfrm>
          <a:custGeom>
            <a:avLst/>
            <a:gdLst>
              <a:gd name="T0" fmla="*/ 58 w 103"/>
              <a:gd name="T1" fmla="*/ 0 h 275"/>
              <a:gd name="T2" fmla="*/ 0 w 103"/>
              <a:gd name="T3" fmla="*/ 10 h 275"/>
              <a:gd name="T4" fmla="*/ 47 w 103"/>
              <a:gd name="T5" fmla="*/ 275 h 275"/>
              <a:gd name="T6" fmla="*/ 103 w 103"/>
              <a:gd name="T7" fmla="*/ 265 h 275"/>
              <a:gd name="T8" fmla="*/ 58 w 103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5">
                <a:moveTo>
                  <a:pt x="58" y="0"/>
                </a:moveTo>
                <a:lnTo>
                  <a:pt x="0" y="10"/>
                </a:lnTo>
                <a:lnTo>
                  <a:pt x="47" y="275"/>
                </a:lnTo>
                <a:lnTo>
                  <a:pt x="103" y="265"/>
                </a:lnTo>
                <a:lnTo>
                  <a:pt x="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39">
            <a:extLst>
              <a:ext uri="{FF2B5EF4-FFF2-40B4-BE49-F238E27FC236}">
                <a16:creationId xmlns:a16="http://schemas.microsoft.com/office/drawing/2014/main" id="{5FE7D6F6-A546-8A15-0E56-C000BDAA6034}"/>
              </a:ext>
            </a:extLst>
          </p:cNvPr>
          <p:cNvSpPr>
            <a:spLocks/>
          </p:cNvSpPr>
          <p:nvPr/>
        </p:nvSpPr>
        <p:spPr bwMode="auto">
          <a:xfrm>
            <a:off x="1823571" y="2243248"/>
            <a:ext cx="106922" cy="139323"/>
          </a:xfrm>
          <a:custGeom>
            <a:avLst/>
            <a:gdLst>
              <a:gd name="T0" fmla="*/ 0 w 199"/>
              <a:gd name="T1" fmla="*/ 34 h 256"/>
              <a:gd name="T2" fmla="*/ 153 w 199"/>
              <a:gd name="T3" fmla="*/ 256 h 256"/>
              <a:gd name="T4" fmla="*/ 199 w 199"/>
              <a:gd name="T5" fmla="*/ 224 h 256"/>
              <a:gd name="T6" fmla="*/ 48 w 199"/>
              <a:gd name="T7" fmla="*/ 0 h 256"/>
              <a:gd name="T8" fmla="*/ 0 w 199"/>
              <a:gd name="T9" fmla="*/ 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56">
                <a:moveTo>
                  <a:pt x="0" y="34"/>
                </a:moveTo>
                <a:lnTo>
                  <a:pt x="153" y="256"/>
                </a:lnTo>
                <a:lnTo>
                  <a:pt x="199" y="224"/>
                </a:lnTo>
                <a:lnTo>
                  <a:pt x="48" y="0"/>
                </a:lnTo>
                <a:lnTo>
                  <a:pt x="0" y="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40">
            <a:extLst>
              <a:ext uri="{FF2B5EF4-FFF2-40B4-BE49-F238E27FC236}">
                <a16:creationId xmlns:a16="http://schemas.microsoft.com/office/drawing/2014/main" id="{80E44A5E-EE13-9B48-42A9-BC8DD833F017}"/>
              </a:ext>
            </a:extLst>
          </p:cNvPr>
          <p:cNvSpPr>
            <a:spLocks/>
          </p:cNvSpPr>
          <p:nvPr/>
        </p:nvSpPr>
        <p:spPr bwMode="auto">
          <a:xfrm>
            <a:off x="1651848" y="5055635"/>
            <a:ext cx="341829" cy="327248"/>
          </a:xfrm>
          <a:custGeom>
            <a:avLst/>
            <a:gdLst>
              <a:gd name="T0" fmla="*/ 633 w 633"/>
              <a:gd name="T1" fmla="*/ 231 h 604"/>
              <a:gd name="T2" fmla="*/ 629 w 633"/>
              <a:gd name="T3" fmla="*/ 225 h 604"/>
              <a:gd name="T4" fmla="*/ 624 w 633"/>
              <a:gd name="T5" fmla="*/ 220 h 604"/>
              <a:gd name="T6" fmla="*/ 617 w 633"/>
              <a:gd name="T7" fmla="*/ 218 h 604"/>
              <a:gd name="T8" fmla="*/ 420 w 633"/>
              <a:gd name="T9" fmla="*/ 189 h 604"/>
              <a:gd name="T10" fmla="*/ 330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8 h 604"/>
              <a:gd name="T22" fmla="*/ 7 w 633"/>
              <a:gd name="T23" fmla="*/ 220 h 604"/>
              <a:gd name="T24" fmla="*/ 2 w 633"/>
              <a:gd name="T25" fmla="*/ 225 h 604"/>
              <a:gd name="T26" fmla="*/ 0 w 633"/>
              <a:gd name="T27" fmla="*/ 231 h 604"/>
              <a:gd name="T28" fmla="*/ 0 w 633"/>
              <a:gd name="T29" fmla="*/ 239 h 604"/>
              <a:gd name="T30" fmla="*/ 5 w 633"/>
              <a:gd name="T31" fmla="*/ 247 h 604"/>
              <a:gd name="T32" fmla="*/ 148 w 633"/>
              <a:gd name="T33" fmla="*/ 388 h 604"/>
              <a:gd name="T34" fmla="*/ 114 w 633"/>
              <a:gd name="T35" fmla="*/ 582 h 604"/>
              <a:gd name="T36" fmla="*/ 114 w 633"/>
              <a:gd name="T37" fmla="*/ 588 h 604"/>
              <a:gd name="T38" fmla="*/ 116 w 633"/>
              <a:gd name="T39" fmla="*/ 596 h 604"/>
              <a:gd name="T40" fmla="*/ 120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4 w 633"/>
              <a:gd name="T49" fmla="*/ 603 h 604"/>
              <a:gd name="T50" fmla="*/ 505 w 633"/>
              <a:gd name="T51" fmla="*/ 604 h 604"/>
              <a:gd name="T52" fmla="*/ 512 w 633"/>
              <a:gd name="T53" fmla="*/ 600 h 604"/>
              <a:gd name="T54" fmla="*/ 515 w 633"/>
              <a:gd name="T55" fmla="*/ 596 h 604"/>
              <a:gd name="T56" fmla="*/ 517 w 633"/>
              <a:gd name="T57" fmla="*/ 588 h 604"/>
              <a:gd name="T58" fmla="*/ 517 w 633"/>
              <a:gd name="T59" fmla="*/ 581 h 604"/>
              <a:gd name="T60" fmla="*/ 485 w 633"/>
              <a:gd name="T61" fmla="*/ 388 h 604"/>
              <a:gd name="T62" fmla="*/ 627 w 633"/>
              <a:gd name="T63" fmla="*/ 247 h 604"/>
              <a:gd name="T64" fmla="*/ 632 w 633"/>
              <a:gd name="T65" fmla="*/ 23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1"/>
                </a:lnTo>
                <a:lnTo>
                  <a:pt x="632" y="228"/>
                </a:lnTo>
                <a:lnTo>
                  <a:pt x="629" y="225"/>
                </a:lnTo>
                <a:lnTo>
                  <a:pt x="627" y="222"/>
                </a:lnTo>
                <a:lnTo>
                  <a:pt x="624" y="220"/>
                </a:lnTo>
                <a:lnTo>
                  <a:pt x="621" y="219"/>
                </a:lnTo>
                <a:lnTo>
                  <a:pt x="617" y="218"/>
                </a:lnTo>
                <a:lnTo>
                  <a:pt x="611" y="217"/>
                </a:lnTo>
                <a:lnTo>
                  <a:pt x="420" y="189"/>
                </a:lnTo>
                <a:lnTo>
                  <a:pt x="335" y="16"/>
                </a:lnTo>
                <a:lnTo>
                  <a:pt x="330" y="9"/>
                </a:lnTo>
                <a:lnTo>
                  <a:pt x="326" y="4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5" y="4"/>
                </a:lnTo>
                <a:lnTo>
                  <a:pt x="301" y="9"/>
                </a:lnTo>
                <a:lnTo>
                  <a:pt x="297" y="16"/>
                </a:lnTo>
                <a:lnTo>
                  <a:pt x="212" y="189"/>
                </a:lnTo>
                <a:lnTo>
                  <a:pt x="20" y="217"/>
                </a:lnTo>
                <a:lnTo>
                  <a:pt x="16" y="218"/>
                </a:lnTo>
                <a:lnTo>
                  <a:pt x="12" y="219"/>
                </a:lnTo>
                <a:lnTo>
                  <a:pt x="7" y="220"/>
                </a:lnTo>
                <a:lnTo>
                  <a:pt x="5" y="222"/>
                </a:lnTo>
                <a:lnTo>
                  <a:pt x="2" y="225"/>
                </a:lnTo>
                <a:lnTo>
                  <a:pt x="1" y="228"/>
                </a:lnTo>
                <a:lnTo>
                  <a:pt x="0" y="231"/>
                </a:lnTo>
                <a:lnTo>
                  <a:pt x="0" y="234"/>
                </a:lnTo>
                <a:lnTo>
                  <a:pt x="0" y="239"/>
                </a:lnTo>
                <a:lnTo>
                  <a:pt x="2" y="243"/>
                </a:lnTo>
                <a:lnTo>
                  <a:pt x="5" y="247"/>
                </a:lnTo>
                <a:lnTo>
                  <a:pt x="8" y="253"/>
                </a:lnTo>
                <a:lnTo>
                  <a:pt x="148" y="388"/>
                </a:lnTo>
                <a:lnTo>
                  <a:pt x="114" y="578"/>
                </a:lnTo>
                <a:lnTo>
                  <a:pt x="114" y="582"/>
                </a:lnTo>
                <a:lnTo>
                  <a:pt x="114" y="585"/>
                </a:lnTo>
                <a:lnTo>
                  <a:pt x="114" y="588"/>
                </a:lnTo>
                <a:lnTo>
                  <a:pt x="115" y="593"/>
                </a:lnTo>
                <a:lnTo>
                  <a:pt x="116" y="596"/>
                </a:lnTo>
                <a:lnTo>
                  <a:pt x="118" y="598"/>
                </a:lnTo>
                <a:lnTo>
                  <a:pt x="120" y="600"/>
                </a:lnTo>
                <a:lnTo>
                  <a:pt x="123" y="603"/>
                </a:lnTo>
                <a:lnTo>
                  <a:pt x="126" y="604"/>
                </a:lnTo>
                <a:lnTo>
                  <a:pt x="129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4" y="603"/>
                </a:lnTo>
                <a:lnTo>
                  <a:pt x="502" y="604"/>
                </a:lnTo>
                <a:lnTo>
                  <a:pt x="505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8"/>
                </a:lnTo>
                <a:lnTo>
                  <a:pt x="515" y="596"/>
                </a:lnTo>
                <a:lnTo>
                  <a:pt x="517" y="593"/>
                </a:lnTo>
                <a:lnTo>
                  <a:pt x="517" y="588"/>
                </a:lnTo>
                <a:lnTo>
                  <a:pt x="517" y="585"/>
                </a:lnTo>
                <a:lnTo>
                  <a:pt x="517" y="581"/>
                </a:lnTo>
                <a:lnTo>
                  <a:pt x="517" y="578"/>
                </a:lnTo>
                <a:lnTo>
                  <a:pt x="485" y="388"/>
                </a:lnTo>
                <a:lnTo>
                  <a:pt x="623" y="253"/>
                </a:lnTo>
                <a:lnTo>
                  <a:pt x="627" y="247"/>
                </a:lnTo>
                <a:lnTo>
                  <a:pt x="631" y="243"/>
                </a:lnTo>
                <a:lnTo>
                  <a:pt x="632" y="239"/>
                </a:lnTo>
                <a:lnTo>
                  <a:pt x="633" y="2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8" name="Freeform 141">
            <a:extLst>
              <a:ext uri="{FF2B5EF4-FFF2-40B4-BE49-F238E27FC236}">
                <a16:creationId xmlns:a16="http://schemas.microsoft.com/office/drawing/2014/main" id="{C4D4EFF4-0442-6254-B856-7C77D078C470}"/>
              </a:ext>
            </a:extLst>
          </p:cNvPr>
          <p:cNvSpPr>
            <a:spLocks noEditPoints="1"/>
          </p:cNvSpPr>
          <p:nvPr/>
        </p:nvSpPr>
        <p:spPr bwMode="auto">
          <a:xfrm>
            <a:off x="4831985" y="2235147"/>
            <a:ext cx="341829" cy="325629"/>
          </a:xfrm>
          <a:custGeom>
            <a:avLst/>
            <a:gdLst>
              <a:gd name="T0" fmla="*/ 633 w 633"/>
              <a:gd name="T1" fmla="*/ 230 h 604"/>
              <a:gd name="T2" fmla="*/ 630 w 633"/>
              <a:gd name="T3" fmla="*/ 225 h 604"/>
              <a:gd name="T4" fmla="*/ 624 w 633"/>
              <a:gd name="T5" fmla="*/ 220 h 604"/>
              <a:gd name="T6" fmla="*/ 617 w 633"/>
              <a:gd name="T7" fmla="*/ 217 h 604"/>
              <a:gd name="T8" fmla="*/ 420 w 633"/>
              <a:gd name="T9" fmla="*/ 189 h 604"/>
              <a:gd name="T10" fmla="*/ 331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7 h 604"/>
              <a:gd name="T22" fmla="*/ 7 w 633"/>
              <a:gd name="T23" fmla="*/ 220 h 604"/>
              <a:gd name="T24" fmla="*/ 3 w 633"/>
              <a:gd name="T25" fmla="*/ 225 h 604"/>
              <a:gd name="T26" fmla="*/ 0 w 633"/>
              <a:gd name="T27" fmla="*/ 230 h 604"/>
              <a:gd name="T28" fmla="*/ 0 w 633"/>
              <a:gd name="T29" fmla="*/ 238 h 604"/>
              <a:gd name="T30" fmla="*/ 5 w 633"/>
              <a:gd name="T31" fmla="*/ 247 h 604"/>
              <a:gd name="T32" fmla="*/ 148 w 633"/>
              <a:gd name="T33" fmla="*/ 387 h 604"/>
              <a:gd name="T34" fmla="*/ 114 w 633"/>
              <a:gd name="T35" fmla="*/ 582 h 604"/>
              <a:gd name="T36" fmla="*/ 114 w 633"/>
              <a:gd name="T37" fmla="*/ 589 h 604"/>
              <a:gd name="T38" fmla="*/ 117 w 633"/>
              <a:gd name="T39" fmla="*/ 595 h 604"/>
              <a:gd name="T40" fmla="*/ 121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5 w 633"/>
              <a:gd name="T49" fmla="*/ 603 h 604"/>
              <a:gd name="T50" fmla="*/ 506 w 633"/>
              <a:gd name="T51" fmla="*/ 604 h 604"/>
              <a:gd name="T52" fmla="*/ 512 w 633"/>
              <a:gd name="T53" fmla="*/ 600 h 604"/>
              <a:gd name="T54" fmla="*/ 516 w 633"/>
              <a:gd name="T55" fmla="*/ 596 h 604"/>
              <a:gd name="T56" fmla="*/ 517 w 633"/>
              <a:gd name="T57" fmla="*/ 589 h 604"/>
              <a:gd name="T58" fmla="*/ 518 w 633"/>
              <a:gd name="T59" fmla="*/ 580 h 604"/>
              <a:gd name="T60" fmla="*/ 485 w 633"/>
              <a:gd name="T61" fmla="*/ 387 h 604"/>
              <a:gd name="T62" fmla="*/ 627 w 633"/>
              <a:gd name="T63" fmla="*/ 247 h 604"/>
              <a:gd name="T64" fmla="*/ 632 w 633"/>
              <a:gd name="T65" fmla="*/ 238 h 604"/>
              <a:gd name="T66" fmla="*/ 432 w 633"/>
              <a:gd name="T67" fmla="*/ 369 h 604"/>
              <a:gd name="T68" fmla="*/ 316 w 633"/>
              <a:gd name="T69" fmla="*/ 455 h 604"/>
              <a:gd name="T70" fmla="*/ 200 w 633"/>
              <a:gd name="T71" fmla="*/ 369 h 604"/>
              <a:gd name="T72" fmla="*/ 244 w 633"/>
              <a:gd name="T73" fmla="*/ 233 h 604"/>
              <a:gd name="T74" fmla="*/ 388 w 633"/>
              <a:gd name="T75" fmla="*/ 233 h 604"/>
              <a:gd name="T76" fmla="*/ 432 w 633"/>
              <a:gd name="T77" fmla="*/ 36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0"/>
                </a:lnTo>
                <a:lnTo>
                  <a:pt x="632" y="228"/>
                </a:lnTo>
                <a:lnTo>
                  <a:pt x="630" y="225"/>
                </a:lnTo>
                <a:lnTo>
                  <a:pt x="627" y="223"/>
                </a:lnTo>
                <a:lnTo>
                  <a:pt x="624" y="220"/>
                </a:lnTo>
                <a:lnTo>
                  <a:pt x="621" y="218"/>
                </a:lnTo>
                <a:lnTo>
                  <a:pt x="617" y="217"/>
                </a:lnTo>
                <a:lnTo>
                  <a:pt x="611" y="216"/>
                </a:lnTo>
                <a:lnTo>
                  <a:pt x="420" y="189"/>
                </a:lnTo>
                <a:lnTo>
                  <a:pt x="335" y="15"/>
                </a:lnTo>
                <a:lnTo>
                  <a:pt x="331" y="9"/>
                </a:lnTo>
                <a:lnTo>
                  <a:pt x="326" y="3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6" y="3"/>
                </a:lnTo>
                <a:lnTo>
                  <a:pt x="301" y="9"/>
                </a:lnTo>
                <a:lnTo>
                  <a:pt x="298" y="15"/>
                </a:lnTo>
                <a:lnTo>
                  <a:pt x="212" y="189"/>
                </a:lnTo>
                <a:lnTo>
                  <a:pt x="20" y="216"/>
                </a:lnTo>
                <a:lnTo>
                  <a:pt x="16" y="217"/>
                </a:lnTo>
                <a:lnTo>
                  <a:pt x="12" y="218"/>
                </a:lnTo>
                <a:lnTo>
                  <a:pt x="7" y="220"/>
                </a:lnTo>
                <a:lnTo>
                  <a:pt x="5" y="223"/>
                </a:lnTo>
                <a:lnTo>
                  <a:pt x="3" y="225"/>
                </a:lnTo>
                <a:lnTo>
                  <a:pt x="1" y="228"/>
                </a:lnTo>
                <a:lnTo>
                  <a:pt x="0" y="230"/>
                </a:lnTo>
                <a:lnTo>
                  <a:pt x="0" y="234"/>
                </a:lnTo>
                <a:lnTo>
                  <a:pt x="0" y="238"/>
                </a:lnTo>
                <a:lnTo>
                  <a:pt x="2" y="242"/>
                </a:lnTo>
                <a:lnTo>
                  <a:pt x="5" y="247"/>
                </a:lnTo>
                <a:lnTo>
                  <a:pt x="10" y="252"/>
                </a:lnTo>
                <a:lnTo>
                  <a:pt x="148" y="387"/>
                </a:lnTo>
                <a:lnTo>
                  <a:pt x="115" y="577"/>
                </a:lnTo>
                <a:lnTo>
                  <a:pt x="114" y="582"/>
                </a:lnTo>
                <a:lnTo>
                  <a:pt x="114" y="584"/>
                </a:lnTo>
                <a:lnTo>
                  <a:pt x="114" y="589"/>
                </a:lnTo>
                <a:lnTo>
                  <a:pt x="115" y="592"/>
                </a:lnTo>
                <a:lnTo>
                  <a:pt x="117" y="595"/>
                </a:lnTo>
                <a:lnTo>
                  <a:pt x="119" y="598"/>
                </a:lnTo>
                <a:lnTo>
                  <a:pt x="121" y="600"/>
                </a:lnTo>
                <a:lnTo>
                  <a:pt x="123" y="603"/>
                </a:lnTo>
                <a:lnTo>
                  <a:pt x="126" y="604"/>
                </a:lnTo>
                <a:lnTo>
                  <a:pt x="131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5" y="603"/>
                </a:lnTo>
                <a:lnTo>
                  <a:pt x="502" y="604"/>
                </a:lnTo>
                <a:lnTo>
                  <a:pt x="506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7" y="589"/>
                </a:lnTo>
                <a:lnTo>
                  <a:pt x="518" y="584"/>
                </a:lnTo>
                <a:lnTo>
                  <a:pt x="518" y="580"/>
                </a:lnTo>
                <a:lnTo>
                  <a:pt x="517" y="577"/>
                </a:lnTo>
                <a:lnTo>
                  <a:pt x="485" y="387"/>
                </a:lnTo>
                <a:lnTo>
                  <a:pt x="623" y="252"/>
                </a:lnTo>
                <a:lnTo>
                  <a:pt x="627" y="247"/>
                </a:lnTo>
                <a:lnTo>
                  <a:pt x="631" y="243"/>
                </a:lnTo>
                <a:lnTo>
                  <a:pt x="632" y="238"/>
                </a:lnTo>
                <a:lnTo>
                  <a:pt x="633" y="234"/>
                </a:lnTo>
                <a:close/>
                <a:moveTo>
                  <a:pt x="432" y="369"/>
                </a:moveTo>
                <a:lnTo>
                  <a:pt x="460" y="530"/>
                </a:lnTo>
                <a:lnTo>
                  <a:pt x="316" y="455"/>
                </a:lnTo>
                <a:lnTo>
                  <a:pt x="173" y="530"/>
                </a:lnTo>
                <a:lnTo>
                  <a:pt x="200" y="369"/>
                </a:lnTo>
                <a:lnTo>
                  <a:pt x="84" y="257"/>
                </a:lnTo>
                <a:lnTo>
                  <a:pt x="244" y="233"/>
                </a:lnTo>
                <a:lnTo>
                  <a:pt x="316" y="88"/>
                </a:lnTo>
                <a:lnTo>
                  <a:pt x="388" y="233"/>
                </a:lnTo>
                <a:lnTo>
                  <a:pt x="549" y="257"/>
                </a:lnTo>
                <a:lnTo>
                  <a:pt x="432" y="3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A605557B-1695-17DF-3F99-FC13EACD9BE9}"/>
              </a:ext>
            </a:extLst>
          </p:cNvPr>
          <p:cNvSpPr>
            <a:spLocks noEditPoints="1"/>
          </p:cNvSpPr>
          <p:nvPr/>
        </p:nvSpPr>
        <p:spPr bwMode="auto">
          <a:xfrm>
            <a:off x="5597930" y="5805264"/>
            <a:ext cx="315908" cy="315908"/>
          </a:xfrm>
          <a:custGeom>
            <a:avLst/>
            <a:gdLst>
              <a:gd name="T0" fmla="*/ 536 w 584"/>
              <a:gd name="T1" fmla="*/ 19 h 585"/>
              <a:gd name="T2" fmla="*/ 506 w 584"/>
              <a:gd name="T3" fmla="*/ 5 h 585"/>
              <a:gd name="T4" fmla="*/ 475 w 584"/>
              <a:gd name="T5" fmla="*/ 0 h 585"/>
              <a:gd name="T6" fmla="*/ 87 w 584"/>
              <a:gd name="T7" fmla="*/ 3 h 585"/>
              <a:gd name="T8" fmla="*/ 58 w 584"/>
              <a:gd name="T9" fmla="*/ 13 h 585"/>
              <a:gd name="T10" fmla="*/ 32 w 584"/>
              <a:gd name="T11" fmla="*/ 33 h 585"/>
              <a:gd name="T12" fmla="*/ 13 w 584"/>
              <a:gd name="T13" fmla="*/ 59 h 585"/>
              <a:gd name="T14" fmla="*/ 2 w 584"/>
              <a:gd name="T15" fmla="*/ 88 h 585"/>
              <a:gd name="T16" fmla="*/ 0 w 584"/>
              <a:gd name="T17" fmla="*/ 475 h 585"/>
              <a:gd name="T18" fmla="*/ 4 w 584"/>
              <a:gd name="T19" fmla="*/ 508 h 585"/>
              <a:gd name="T20" fmla="*/ 18 w 584"/>
              <a:gd name="T21" fmla="*/ 536 h 585"/>
              <a:gd name="T22" fmla="*/ 40 w 584"/>
              <a:gd name="T23" fmla="*/ 561 h 585"/>
              <a:gd name="T24" fmla="*/ 68 w 584"/>
              <a:gd name="T25" fmla="*/ 577 h 585"/>
              <a:gd name="T26" fmla="*/ 98 w 584"/>
              <a:gd name="T27" fmla="*/ 585 h 585"/>
              <a:gd name="T28" fmla="*/ 486 w 584"/>
              <a:gd name="T29" fmla="*/ 585 h 585"/>
              <a:gd name="T30" fmla="*/ 517 w 584"/>
              <a:gd name="T31" fmla="*/ 577 h 585"/>
              <a:gd name="T32" fmla="*/ 544 w 584"/>
              <a:gd name="T33" fmla="*/ 561 h 585"/>
              <a:gd name="T34" fmla="*/ 566 w 584"/>
              <a:gd name="T35" fmla="*/ 536 h 585"/>
              <a:gd name="T36" fmla="*/ 580 w 584"/>
              <a:gd name="T37" fmla="*/ 508 h 585"/>
              <a:gd name="T38" fmla="*/ 584 w 584"/>
              <a:gd name="T39" fmla="*/ 475 h 585"/>
              <a:gd name="T40" fmla="*/ 582 w 584"/>
              <a:gd name="T41" fmla="*/ 88 h 585"/>
              <a:gd name="T42" fmla="*/ 571 w 584"/>
              <a:gd name="T43" fmla="*/ 59 h 585"/>
              <a:gd name="T44" fmla="*/ 552 w 584"/>
              <a:gd name="T45" fmla="*/ 33 h 585"/>
              <a:gd name="T46" fmla="*/ 485 w 584"/>
              <a:gd name="T47" fmla="*/ 326 h 585"/>
              <a:gd name="T48" fmla="*/ 476 w 584"/>
              <a:gd name="T49" fmla="*/ 337 h 585"/>
              <a:gd name="T50" fmla="*/ 462 w 584"/>
              <a:gd name="T51" fmla="*/ 342 h 585"/>
              <a:gd name="T52" fmla="*/ 340 w 584"/>
              <a:gd name="T53" fmla="*/ 468 h 585"/>
              <a:gd name="T54" fmla="*/ 334 w 584"/>
              <a:gd name="T55" fmla="*/ 480 h 585"/>
              <a:gd name="T56" fmla="*/ 321 w 584"/>
              <a:gd name="T57" fmla="*/ 487 h 585"/>
              <a:gd name="T58" fmla="*/ 263 w 584"/>
              <a:gd name="T59" fmla="*/ 487 h 585"/>
              <a:gd name="T60" fmla="*/ 250 w 584"/>
              <a:gd name="T61" fmla="*/ 480 h 585"/>
              <a:gd name="T62" fmla="*/ 244 w 584"/>
              <a:gd name="T63" fmla="*/ 468 h 585"/>
              <a:gd name="T64" fmla="*/ 122 w 584"/>
              <a:gd name="T65" fmla="*/ 342 h 585"/>
              <a:gd name="T66" fmla="*/ 108 w 584"/>
              <a:gd name="T67" fmla="*/ 337 h 585"/>
              <a:gd name="T68" fmla="*/ 99 w 584"/>
              <a:gd name="T69" fmla="*/ 326 h 585"/>
              <a:gd name="T70" fmla="*/ 97 w 584"/>
              <a:gd name="T71" fmla="*/ 268 h 585"/>
              <a:gd name="T72" fmla="*/ 101 w 584"/>
              <a:gd name="T73" fmla="*/ 255 h 585"/>
              <a:gd name="T74" fmla="*/ 112 w 584"/>
              <a:gd name="T75" fmla="*/ 245 h 585"/>
              <a:gd name="T76" fmla="*/ 243 w 584"/>
              <a:gd name="T77" fmla="*/ 244 h 585"/>
              <a:gd name="T78" fmla="*/ 245 w 584"/>
              <a:gd name="T79" fmla="*/ 113 h 585"/>
              <a:gd name="T80" fmla="*/ 255 w 584"/>
              <a:gd name="T81" fmla="*/ 102 h 585"/>
              <a:gd name="T82" fmla="*/ 268 w 584"/>
              <a:gd name="T83" fmla="*/ 98 h 585"/>
              <a:gd name="T84" fmla="*/ 326 w 584"/>
              <a:gd name="T85" fmla="*/ 100 h 585"/>
              <a:gd name="T86" fmla="*/ 337 w 584"/>
              <a:gd name="T87" fmla="*/ 109 h 585"/>
              <a:gd name="T88" fmla="*/ 341 w 584"/>
              <a:gd name="T89" fmla="*/ 122 h 585"/>
              <a:gd name="T90" fmla="*/ 468 w 584"/>
              <a:gd name="T91" fmla="*/ 244 h 585"/>
              <a:gd name="T92" fmla="*/ 479 w 584"/>
              <a:gd name="T93" fmla="*/ 251 h 585"/>
              <a:gd name="T94" fmla="*/ 486 w 584"/>
              <a:gd name="T95" fmla="*/ 26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5">
                <a:moveTo>
                  <a:pt x="552" y="33"/>
                </a:moveTo>
                <a:lnTo>
                  <a:pt x="544" y="25"/>
                </a:lnTo>
                <a:lnTo>
                  <a:pt x="536" y="19"/>
                </a:lnTo>
                <a:lnTo>
                  <a:pt x="526" y="13"/>
                </a:lnTo>
                <a:lnTo>
                  <a:pt x="517" y="9"/>
                </a:lnTo>
                <a:lnTo>
                  <a:pt x="506" y="5"/>
                </a:lnTo>
                <a:lnTo>
                  <a:pt x="497" y="3"/>
                </a:lnTo>
                <a:lnTo>
                  <a:pt x="486" y="1"/>
                </a:lnTo>
                <a:lnTo>
                  <a:pt x="475" y="0"/>
                </a:lnTo>
                <a:lnTo>
                  <a:pt x="109" y="0"/>
                </a:lnTo>
                <a:lnTo>
                  <a:pt x="98" y="1"/>
                </a:lnTo>
                <a:lnTo>
                  <a:pt x="87" y="3"/>
                </a:lnTo>
                <a:lnTo>
                  <a:pt x="78" y="5"/>
                </a:lnTo>
                <a:lnTo>
                  <a:pt x="68" y="9"/>
                </a:lnTo>
                <a:lnTo>
                  <a:pt x="58" y="13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7" y="68"/>
                </a:lnTo>
                <a:lnTo>
                  <a:pt x="4" y="78"/>
                </a:lnTo>
                <a:lnTo>
                  <a:pt x="2" y="88"/>
                </a:lnTo>
                <a:lnTo>
                  <a:pt x="0" y="99"/>
                </a:lnTo>
                <a:lnTo>
                  <a:pt x="0" y="111"/>
                </a:lnTo>
                <a:lnTo>
                  <a:pt x="0" y="475"/>
                </a:lnTo>
                <a:lnTo>
                  <a:pt x="0" y="486"/>
                </a:lnTo>
                <a:lnTo>
                  <a:pt x="2" y="497"/>
                </a:lnTo>
                <a:lnTo>
                  <a:pt x="4" y="508"/>
                </a:lnTo>
                <a:lnTo>
                  <a:pt x="7" y="518"/>
                </a:lnTo>
                <a:lnTo>
                  <a:pt x="13" y="527"/>
                </a:lnTo>
                <a:lnTo>
                  <a:pt x="18" y="536"/>
                </a:lnTo>
                <a:lnTo>
                  <a:pt x="25" y="545"/>
                </a:lnTo>
                <a:lnTo>
                  <a:pt x="32" y="553"/>
                </a:lnTo>
                <a:lnTo>
                  <a:pt x="40" y="561"/>
                </a:lnTo>
                <a:lnTo>
                  <a:pt x="48" y="567"/>
                </a:lnTo>
                <a:lnTo>
                  <a:pt x="58" y="573"/>
                </a:lnTo>
                <a:lnTo>
                  <a:pt x="68" y="577"/>
                </a:lnTo>
                <a:lnTo>
                  <a:pt x="78" y="580"/>
                </a:lnTo>
                <a:lnTo>
                  <a:pt x="87" y="582"/>
                </a:lnTo>
                <a:lnTo>
                  <a:pt x="98" y="585"/>
                </a:lnTo>
                <a:lnTo>
                  <a:pt x="109" y="585"/>
                </a:lnTo>
                <a:lnTo>
                  <a:pt x="475" y="585"/>
                </a:lnTo>
                <a:lnTo>
                  <a:pt x="486" y="585"/>
                </a:lnTo>
                <a:lnTo>
                  <a:pt x="497" y="582"/>
                </a:lnTo>
                <a:lnTo>
                  <a:pt x="506" y="580"/>
                </a:lnTo>
                <a:lnTo>
                  <a:pt x="517" y="577"/>
                </a:lnTo>
                <a:lnTo>
                  <a:pt x="526" y="573"/>
                </a:lnTo>
                <a:lnTo>
                  <a:pt x="536" y="567"/>
                </a:lnTo>
                <a:lnTo>
                  <a:pt x="544" y="561"/>
                </a:lnTo>
                <a:lnTo>
                  <a:pt x="552" y="553"/>
                </a:lnTo>
                <a:lnTo>
                  <a:pt x="559" y="545"/>
                </a:lnTo>
                <a:lnTo>
                  <a:pt x="566" y="536"/>
                </a:lnTo>
                <a:lnTo>
                  <a:pt x="571" y="527"/>
                </a:lnTo>
                <a:lnTo>
                  <a:pt x="577" y="518"/>
                </a:lnTo>
                <a:lnTo>
                  <a:pt x="580" y="508"/>
                </a:lnTo>
                <a:lnTo>
                  <a:pt x="582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1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7" y="68"/>
                </a:lnTo>
                <a:lnTo>
                  <a:pt x="571" y="59"/>
                </a:lnTo>
                <a:lnTo>
                  <a:pt x="566" y="50"/>
                </a:lnTo>
                <a:lnTo>
                  <a:pt x="559" y="41"/>
                </a:lnTo>
                <a:lnTo>
                  <a:pt x="552" y="33"/>
                </a:lnTo>
                <a:close/>
                <a:moveTo>
                  <a:pt x="487" y="317"/>
                </a:moveTo>
                <a:lnTo>
                  <a:pt x="486" y="322"/>
                </a:lnTo>
                <a:lnTo>
                  <a:pt x="485" y="326"/>
                </a:lnTo>
                <a:lnTo>
                  <a:pt x="483" y="331"/>
                </a:lnTo>
                <a:lnTo>
                  <a:pt x="479" y="334"/>
                </a:lnTo>
                <a:lnTo>
                  <a:pt x="476" y="337"/>
                </a:lnTo>
                <a:lnTo>
                  <a:pt x="472" y="339"/>
                </a:lnTo>
                <a:lnTo>
                  <a:pt x="468" y="340"/>
                </a:lnTo>
                <a:lnTo>
                  <a:pt x="462" y="342"/>
                </a:lnTo>
                <a:lnTo>
                  <a:pt x="341" y="342"/>
                </a:lnTo>
                <a:lnTo>
                  <a:pt x="341" y="464"/>
                </a:lnTo>
                <a:lnTo>
                  <a:pt x="340" y="468"/>
                </a:lnTo>
                <a:lnTo>
                  <a:pt x="339" y="472"/>
                </a:lnTo>
                <a:lnTo>
                  <a:pt x="337" y="477"/>
                </a:lnTo>
                <a:lnTo>
                  <a:pt x="334" y="480"/>
                </a:lnTo>
                <a:lnTo>
                  <a:pt x="329" y="483"/>
                </a:lnTo>
                <a:lnTo>
                  <a:pt x="326" y="485"/>
                </a:lnTo>
                <a:lnTo>
                  <a:pt x="321" y="487"/>
                </a:lnTo>
                <a:lnTo>
                  <a:pt x="316" y="487"/>
                </a:lnTo>
                <a:lnTo>
                  <a:pt x="268" y="487"/>
                </a:lnTo>
                <a:lnTo>
                  <a:pt x="263" y="487"/>
                </a:lnTo>
                <a:lnTo>
                  <a:pt x="258" y="485"/>
                </a:lnTo>
                <a:lnTo>
                  <a:pt x="255" y="483"/>
                </a:lnTo>
                <a:lnTo>
                  <a:pt x="250" y="480"/>
                </a:lnTo>
                <a:lnTo>
                  <a:pt x="247" y="477"/>
                </a:lnTo>
                <a:lnTo>
                  <a:pt x="245" y="472"/>
                </a:lnTo>
                <a:lnTo>
                  <a:pt x="244" y="468"/>
                </a:lnTo>
                <a:lnTo>
                  <a:pt x="243" y="464"/>
                </a:lnTo>
                <a:lnTo>
                  <a:pt x="243" y="342"/>
                </a:lnTo>
                <a:lnTo>
                  <a:pt x="122" y="342"/>
                </a:lnTo>
                <a:lnTo>
                  <a:pt x="117" y="340"/>
                </a:lnTo>
                <a:lnTo>
                  <a:pt x="112" y="339"/>
                </a:lnTo>
                <a:lnTo>
                  <a:pt x="108" y="337"/>
                </a:lnTo>
                <a:lnTo>
                  <a:pt x="105" y="334"/>
                </a:lnTo>
                <a:lnTo>
                  <a:pt x="101" y="331"/>
                </a:lnTo>
                <a:lnTo>
                  <a:pt x="99" y="326"/>
                </a:lnTo>
                <a:lnTo>
                  <a:pt x="98" y="322"/>
                </a:lnTo>
                <a:lnTo>
                  <a:pt x="97" y="317"/>
                </a:lnTo>
                <a:lnTo>
                  <a:pt x="97" y="268"/>
                </a:lnTo>
                <a:lnTo>
                  <a:pt x="98" y="264"/>
                </a:lnTo>
                <a:lnTo>
                  <a:pt x="99" y="260"/>
                </a:lnTo>
                <a:lnTo>
                  <a:pt x="101" y="255"/>
                </a:lnTo>
                <a:lnTo>
                  <a:pt x="105" y="251"/>
                </a:lnTo>
                <a:lnTo>
                  <a:pt x="108" y="248"/>
                </a:lnTo>
                <a:lnTo>
                  <a:pt x="112" y="245"/>
                </a:lnTo>
                <a:lnTo>
                  <a:pt x="117" y="244"/>
                </a:lnTo>
                <a:lnTo>
                  <a:pt x="122" y="244"/>
                </a:lnTo>
                <a:lnTo>
                  <a:pt x="243" y="244"/>
                </a:lnTo>
                <a:lnTo>
                  <a:pt x="243" y="122"/>
                </a:lnTo>
                <a:lnTo>
                  <a:pt x="244" y="117"/>
                </a:lnTo>
                <a:lnTo>
                  <a:pt x="245" y="113"/>
                </a:lnTo>
                <a:lnTo>
                  <a:pt x="247" y="109"/>
                </a:lnTo>
                <a:lnTo>
                  <a:pt x="250" y="105"/>
                </a:lnTo>
                <a:lnTo>
                  <a:pt x="255" y="102"/>
                </a:lnTo>
                <a:lnTo>
                  <a:pt x="258" y="100"/>
                </a:lnTo>
                <a:lnTo>
                  <a:pt x="263" y="99"/>
                </a:lnTo>
                <a:lnTo>
                  <a:pt x="268" y="98"/>
                </a:lnTo>
                <a:lnTo>
                  <a:pt x="316" y="98"/>
                </a:lnTo>
                <a:lnTo>
                  <a:pt x="321" y="99"/>
                </a:lnTo>
                <a:lnTo>
                  <a:pt x="326" y="100"/>
                </a:lnTo>
                <a:lnTo>
                  <a:pt x="329" y="102"/>
                </a:lnTo>
                <a:lnTo>
                  <a:pt x="334" y="105"/>
                </a:lnTo>
                <a:lnTo>
                  <a:pt x="337" y="109"/>
                </a:lnTo>
                <a:lnTo>
                  <a:pt x="339" y="113"/>
                </a:lnTo>
                <a:lnTo>
                  <a:pt x="340" y="117"/>
                </a:lnTo>
                <a:lnTo>
                  <a:pt x="341" y="122"/>
                </a:lnTo>
                <a:lnTo>
                  <a:pt x="341" y="244"/>
                </a:lnTo>
                <a:lnTo>
                  <a:pt x="462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8"/>
                </a:lnTo>
                <a:lnTo>
                  <a:pt x="479" y="251"/>
                </a:lnTo>
                <a:lnTo>
                  <a:pt x="483" y="255"/>
                </a:lnTo>
                <a:lnTo>
                  <a:pt x="485" y="260"/>
                </a:lnTo>
                <a:lnTo>
                  <a:pt x="486" y="264"/>
                </a:lnTo>
                <a:lnTo>
                  <a:pt x="487" y="268"/>
                </a:lnTo>
                <a:lnTo>
                  <a:pt x="487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7FE9C9F8-2BF8-B973-E602-DF0266DD7E92}"/>
              </a:ext>
            </a:extLst>
          </p:cNvPr>
          <p:cNvSpPr>
            <a:spLocks/>
          </p:cNvSpPr>
          <p:nvPr/>
        </p:nvSpPr>
        <p:spPr bwMode="auto">
          <a:xfrm>
            <a:off x="6331809" y="5802024"/>
            <a:ext cx="341829" cy="322388"/>
          </a:xfrm>
          <a:custGeom>
            <a:avLst/>
            <a:gdLst>
              <a:gd name="T0" fmla="*/ 595 w 632"/>
              <a:gd name="T1" fmla="*/ 346 h 598"/>
              <a:gd name="T2" fmla="*/ 559 w 632"/>
              <a:gd name="T3" fmla="*/ 341 h 598"/>
              <a:gd name="T4" fmla="*/ 510 w 632"/>
              <a:gd name="T5" fmla="*/ 359 h 598"/>
              <a:gd name="T6" fmla="*/ 476 w 632"/>
              <a:gd name="T7" fmla="*/ 377 h 598"/>
              <a:gd name="T8" fmla="*/ 438 w 632"/>
              <a:gd name="T9" fmla="*/ 359 h 598"/>
              <a:gd name="T10" fmla="*/ 425 w 632"/>
              <a:gd name="T11" fmla="*/ 329 h 598"/>
              <a:gd name="T12" fmla="*/ 434 w 632"/>
              <a:gd name="T13" fmla="*/ 222 h 598"/>
              <a:gd name="T14" fmla="*/ 438 w 632"/>
              <a:gd name="T15" fmla="*/ 196 h 598"/>
              <a:gd name="T16" fmla="*/ 397 w 632"/>
              <a:gd name="T17" fmla="*/ 197 h 598"/>
              <a:gd name="T18" fmla="*/ 307 w 632"/>
              <a:gd name="T19" fmla="*/ 206 h 598"/>
              <a:gd name="T20" fmla="*/ 264 w 632"/>
              <a:gd name="T21" fmla="*/ 193 h 598"/>
              <a:gd name="T22" fmla="*/ 253 w 632"/>
              <a:gd name="T23" fmla="*/ 174 h 598"/>
              <a:gd name="T24" fmla="*/ 257 w 632"/>
              <a:gd name="T25" fmla="*/ 143 h 598"/>
              <a:gd name="T26" fmla="*/ 288 w 632"/>
              <a:gd name="T27" fmla="*/ 93 h 598"/>
              <a:gd name="T28" fmla="*/ 294 w 632"/>
              <a:gd name="T29" fmla="*/ 56 h 598"/>
              <a:gd name="T30" fmla="*/ 282 w 632"/>
              <a:gd name="T31" fmla="*/ 26 h 598"/>
              <a:gd name="T32" fmla="*/ 258 w 632"/>
              <a:gd name="T33" fmla="*/ 6 h 598"/>
              <a:gd name="T34" fmla="*/ 223 w 632"/>
              <a:gd name="T35" fmla="*/ 0 h 598"/>
              <a:gd name="T36" fmla="*/ 186 w 632"/>
              <a:gd name="T37" fmla="*/ 6 h 598"/>
              <a:gd name="T38" fmla="*/ 158 w 632"/>
              <a:gd name="T39" fmla="*/ 27 h 598"/>
              <a:gd name="T40" fmla="*/ 146 w 632"/>
              <a:gd name="T41" fmla="*/ 58 h 598"/>
              <a:gd name="T42" fmla="*/ 152 w 632"/>
              <a:gd name="T43" fmla="*/ 97 h 598"/>
              <a:gd name="T44" fmla="*/ 180 w 632"/>
              <a:gd name="T45" fmla="*/ 147 h 598"/>
              <a:gd name="T46" fmla="*/ 179 w 632"/>
              <a:gd name="T47" fmla="*/ 178 h 598"/>
              <a:gd name="T48" fmla="*/ 153 w 632"/>
              <a:gd name="T49" fmla="*/ 203 h 598"/>
              <a:gd name="T50" fmla="*/ 79 w 632"/>
              <a:gd name="T51" fmla="*/ 206 h 598"/>
              <a:gd name="T52" fmla="*/ 12 w 632"/>
              <a:gd name="T53" fmla="*/ 196 h 598"/>
              <a:gd name="T54" fmla="*/ 0 w 632"/>
              <a:gd name="T55" fmla="*/ 584 h 598"/>
              <a:gd name="T56" fmla="*/ 11 w 632"/>
              <a:gd name="T57" fmla="*/ 586 h 598"/>
              <a:gd name="T58" fmla="*/ 79 w 632"/>
              <a:gd name="T59" fmla="*/ 596 h 598"/>
              <a:gd name="T60" fmla="*/ 153 w 632"/>
              <a:gd name="T61" fmla="*/ 593 h 598"/>
              <a:gd name="T62" fmla="*/ 179 w 632"/>
              <a:gd name="T63" fmla="*/ 568 h 598"/>
              <a:gd name="T64" fmla="*/ 180 w 632"/>
              <a:gd name="T65" fmla="*/ 537 h 598"/>
              <a:gd name="T66" fmla="*/ 152 w 632"/>
              <a:gd name="T67" fmla="*/ 487 h 598"/>
              <a:gd name="T68" fmla="*/ 146 w 632"/>
              <a:gd name="T69" fmla="*/ 448 h 598"/>
              <a:gd name="T70" fmla="*/ 158 w 632"/>
              <a:gd name="T71" fmla="*/ 416 h 598"/>
              <a:gd name="T72" fmla="*/ 186 w 632"/>
              <a:gd name="T73" fmla="*/ 396 h 598"/>
              <a:gd name="T74" fmla="*/ 223 w 632"/>
              <a:gd name="T75" fmla="*/ 390 h 598"/>
              <a:gd name="T76" fmla="*/ 258 w 632"/>
              <a:gd name="T77" fmla="*/ 396 h 598"/>
              <a:gd name="T78" fmla="*/ 284 w 632"/>
              <a:gd name="T79" fmla="*/ 416 h 598"/>
              <a:gd name="T80" fmla="*/ 294 w 632"/>
              <a:gd name="T81" fmla="*/ 446 h 598"/>
              <a:gd name="T82" fmla="*/ 288 w 632"/>
              <a:gd name="T83" fmla="*/ 483 h 598"/>
              <a:gd name="T84" fmla="*/ 257 w 632"/>
              <a:gd name="T85" fmla="*/ 533 h 598"/>
              <a:gd name="T86" fmla="*/ 253 w 632"/>
              <a:gd name="T87" fmla="*/ 564 h 598"/>
              <a:gd name="T88" fmla="*/ 264 w 632"/>
              <a:gd name="T89" fmla="*/ 583 h 598"/>
              <a:gd name="T90" fmla="*/ 307 w 632"/>
              <a:gd name="T91" fmla="*/ 596 h 598"/>
              <a:gd name="T92" fmla="*/ 355 w 632"/>
              <a:gd name="T93" fmla="*/ 593 h 598"/>
              <a:gd name="T94" fmla="*/ 410 w 632"/>
              <a:gd name="T95" fmla="*/ 586 h 598"/>
              <a:gd name="T96" fmla="*/ 438 w 632"/>
              <a:gd name="T97" fmla="*/ 582 h 598"/>
              <a:gd name="T98" fmla="*/ 430 w 632"/>
              <a:gd name="T99" fmla="*/ 525 h 598"/>
              <a:gd name="T100" fmla="*/ 429 w 632"/>
              <a:gd name="T101" fmla="*/ 474 h 598"/>
              <a:gd name="T102" fmla="*/ 459 w 632"/>
              <a:gd name="T103" fmla="*/ 448 h 598"/>
              <a:gd name="T104" fmla="*/ 495 w 632"/>
              <a:gd name="T105" fmla="*/ 453 h 598"/>
              <a:gd name="T106" fmla="*/ 546 w 632"/>
              <a:gd name="T107" fmla="*/ 486 h 598"/>
              <a:gd name="T108" fmla="*/ 583 w 632"/>
              <a:gd name="T109" fmla="*/ 488 h 598"/>
              <a:gd name="T110" fmla="*/ 612 w 632"/>
              <a:gd name="T111" fmla="*/ 474 h 598"/>
              <a:gd name="T112" fmla="*/ 629 w 632"/>
              <a:gd name="T113" fmla="*/ 446 h 598"/>
              <a:gd name="T114" fmla="*/ 632 w 632"/>
              <a:gd name="T115" fmla="*/ 409 h 598"/>
              <a:gd name="T116" fmla="*/ 623 w 632"/>
              <a:gd name="T117" fmla="*/ 375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2" h="598">
                <a:moveTo>
                  <a:pt x="615" y="363"/>
                </a:moveTo>
                <a:lnTo>
                  <a:pt x="611" y="357"/>
                </a:lnTo>
                <a:lnTo>
                  <a:pt x="606" y="353"/>
                </a:lnTo>
                <a:lnTo>
                  <a:pt x="601" y="350"/>
                </a:lnTo>
                <a:lnTo>
                  <a:pt x="595" y="346"/>
                </a:lnTo>
                <a:lnTo>
                  <a:pt x="588" y="343"/>
                </a:lnTo>
                <a:lnTo>
                  <a:pt x="582" y="342"/>
                </a:lnTo>
                <a:lnTo>
                  <a:pt x="574" y="341"/>
                </a:lnTo>
                <a:lnTo>
                  <a:pt x="567" y="340"/>
                </a:lnTo>
                <a:lnTo>
                  <a:pt x="559" y="341"/>
                </a:lnTo>
                <a:lnTo>
                  <a:pt x="551" y="342"/>
                </a:lnTo>
                <a:lnTo>
                  <a:pt x="543" y="343"/>
                </a:lnTo>
                <a:lnTo>
                  <a:pt x="535" y="346"/>
                </a:lnTo>
                <a:lnTo>
                  <a:pt x="521" y="352"/>
                </a:lnTo>
                <a:lnTo>
                  <a:pt x="510" y="359"/>
                </a:lnTo>
                <a:lnTo>
                  <a:pt x="502" y="366"/>
                </a:lnTo>
                <a:lnTo>
                  <a:pt x="491" y="371"/>
                </a:lnTo>
                <a:lnTo>
                  <a:pt x="486" y="375"/>
                </a:lnTo>
                <a:lnTo>
                  <a:pt x="480" y="376"/>
                </a:lnTo>
                <a:lnTo>
                  <a:pt x="476" y="377"/>
                </a:lnTo>
                <a:lnTo>
                  <a:pt x="471" y="378"/>
                </a:lnTo>
                <a:lnTo>
                  <a:pt x="463" y="377"/>
                </a:lnTo>
                <a:lnTo>
                  <a:pt x="454" y="373"/>
                </a:lnTo>
                <a:lnTo>
                  <a:pt x="446" y="368"/>
                </a:lnTo>
                <a:lnTo>
                  <a:pt x="438" y="359"/>
                </a:lnTo>
                <a:lnTo>
                  <a:pt x="435" y="356"/>
                </a:lnTo>
                <a:lnTo>
                  <a:pt x="432" y="352"/>
                </a:lnTo>
                <a:lnTo>
                  <a:pt x="429" y="348"/>
                </a:lnTo>
                <a:lnTo>
                  <a:pt x="427" y="342"/>
                </a:lnTo>
                <a:lnTo>
                  <a:pt x="425" y="329"/>
                </a:lnTo>
                <a:lnTo>
                  <a:pt x="424" y="315"/>
                </a:lnTo>
                <a:lnTo>
                  <a:pt x="425" y="296"/>
                </a:lnTo>
                <a:lnTo>
                  <a:pt x="426" y="274"/>
                </a:lnTo>
                <a:lnTo>
                  <a:pt x="429" y="249"/>
                </a:lnTo>
                <a:lnTo>
                  <a:pt x="434" y="222"/>
                </a:lnTo>
                <a:lnTo>
                  <a:pt x="434" y="220"/>
                </a:lnTo>
                <a:lnTo>
                  <a:pt x="435" y="214"/>
                </a:lnTo>
                <a:lnTo>
                  <a:pt x="436" y="207"/>
                </a:lnTo>
                <a:lnTo>
                  <a:pt x="437" y="201"/>
                </a:lnTo>
                <a:lnTo>
                  <a:pt x="438" y="196"/>
                </a:lnTo>
                <a:lnTo>
                  <a:pt x="438" y="194"/>
                </a:lnTo>
                <a:lnTo>
                  <a:pt x="438" y="194"/>
                </a:lnTo>
                <a:lnTo>
                  <a:pt x="427" y="194"/>
                </a:lnTo>
                <a:lnTo>
                  <a:pt x="413" y="195"/>
                </a:lnTo>
                <a:lnTo>
                  <a:pt x="397" y="197"/>
                </a:lnTo>
                <a:lnTo>
                  <a:pt x="376" y="200"/>
                </a:lnTo>
                <a:lnTo>
                  <a:pt x="355" y="203"/>
                </a:lnTo>
                <a:lnTo>
                  <a:pt x="336" y="204"/>
                </a:lnTo>
                <a:lnTo>
                  <a:pt x="321" y="205"/>
                </a:lnTo>
                <a:lnTo>
                  <a:pt x="307" y="206"/>
                </a:lnTo>
                <a:lnTo>
                  <a:pt x="297" y="205"/>
                </a:lnTo>
                <a:lnTo>
                  <a:pt x="286" y="203"/>
                </a:lnTo>
                <a:lnTo>
                  <a:pt x="277" y="201"/>
                </a:lnTo>
                <a:lnTo>
                  <a:pt x="268" y="195"/>
                </a:lnTo>
                <a:lnTo>
                  <a:pt x="264" y="193"/>
                </a:lnTo>
                <a:lnTo>
                  <a:pt x="261" y="190"/>
                </a:lnTo>
                <a:lnTo>
                  <a:pt x="259" y="187"/>
                </a:lnTo>
                <a:lnTo>
                  <a:pt x="257" y="182"/>
                </a:lnTo>
                <a:lnTo>
                  <a:pt x="254" y="179"/>
                </a:lnTo>
                <a:lnTo>
                  <a:pt x="253" y="174"/>
                </a:lnTo>
                <a:lnTo>
                  <a:pt x="252" y="169"/>
                </a:lnTo>
                <a:lnTo>
                  <a:pt x="252" y="164"/>
                </a:lnTo>
                <a:lnTo>
                  <a:pt x="252" y="158"/>
                </a:lnTo>
                <a:lnTo>
                  <a:pt x="254" y="150"/>
                </a:lnTo>
                <a:lnTo>
                  <a:pt x="257" y="143"/>
                </a:lnTo>
                <a:lnTo>
                  <a:pt x="259" y="137"/>
                </a:lnTo>
                <a:lnTo>
                  <a:pt x="266" y="125"/>
                </a:lnTo>
                <a:lnTo>
                  <a:pt x="274" y="115"/>
                </a:lnTo>
                <a:lnTo>
                  <a:pt x="281" y="106"/>
                </a:lnTo>
                <a:lnTo>
                  <a:pt x="288" y="93"/>
                </a:lnTo>
                <a:lnTo>
                  <a:pt x="291" y="86"/>
                </a:lnTo>
                <a:lnTo>
                  <a:pt x="293" y="79"/>
                </a:lnTo>
                <a:lnTo>
                  <a:pt x="294" y="71"/>
                </a:lnTo>
                <a:lnTo>
                  <a:pt x="294" y="64"/>
                </a:lnTo>
                <a:lnTo>
                  <a:pt x="294" y="56"/>
                </a:lnTo>
                <a:lnTo>
                  <a:pt x="293" y="50"/>
                </a:lnTo>
                <a:lnTo>
                  <a:pt x="292" y="43"/>
                </a:lnTo>
                <a:lnTo>
                  <a:pt x="289" y="37"/>
                </a:lnTo>
                <a:lnTo>
                  <a:pt x="287" y="31"/>
                </a:lnTo>
                <a:lnTo>
                  <a:pt x="282" y="26"/>
                </a:lnTo>
                <a:lnTo>
                  <a:pt x="279" y="21"/>
                </a:lnTo>
                <a:lnTo>
                  <a:pt x="274" y="16"/>
                </a:lnTo>
                <a:lnTo>
                  <a:pt x="268" y="13"/>
                </a:lnTo>
                <a:lnTo>
                  <a:pt x="263" y="10"/>
                </a:lnTo>
                <a:lnTo>
                  <a:pt x="258" y="6"/>
                </a:lnTo>
                <a:lnTo>
                  <a:pt x="251" y="4"/>
                </a:lnTo>
                <a:lnTo>
                  <a:pt x="245" y="2"/>
                </a:lnTo>
                <a:lnTo>
                  <a:pt x="237" y="1"/>
                </a:lnTo>
                <a:lnTo>
                  <a:pt x="231" y="0"/>
                </a:lnTo>
                <a:lnTo>
                  <a:pt x="223" y="0"/>
                </a:lnTo>
                <a:lnTo>
                  <a:pt x="216" y="0"/>
                </a:lnTo>
                <a:lnTo>
                  <a:pt x="208" y="1"/>
                </a:lnTo>
                <a:lnTo>
                  <a:pt x="200" y="2"/>
                </a:lnTo>
                <a:lnTo>
                  <a:pt x="193" y="4"/>
                </a:lnTo>
                <a:lnTo>
                  <a:pt x="186" y="6"/>
                </a:lnTo>
                <a:lnTo>
                  <a:pt x="180" y="10"/>
                </a:lnTo>
                <a:lnTo>
                  <a:pt x="174" y="13"/>
                </a:lnTo>
                <a:lnTo>
                  <a:pt x="168" y="17"/>
                </a:lnTo>
                <a:lnTo>
                  <a:pt x="163" y="21"/>
                </a:lnTo>
                <a:lnTo>
                  <a:pt x="158" y="27"/>
                </a:lnTo>
                <a:lnTo>
                  <a:pt x="155" y="32"/>
                </a:lnTo>
                <a:lnTo>
                  <a:pt x="152" y="38"/>
                </a:lnTo>
                <a:lnTo>
                  <a:pt x="149" y="44"/>
                </a:lnTo>
                <a:lnTo>
                  <a:pt x="147" y="51"/>
                </a:lnTo>
                <a:lnTo>
                  <a:pt x="146" y="58"/>
                </a:lnTo>
                <a:lnTo>
                  <a:pt x="145" y="66"/>
                </a:lnTo>
                <a:lnTo>
                  <a:pt x="146" y="73"/>
                </a:lnTo>
                <a:lnTo>
                  <a:pt x="147" y="82"/>
                </a:lnTo>
                <a:lnTo>
                  <a:pt x="149" y="90"/>
                </a:lnTo>
                <a:lnTo>
                  <a:pt x="152" y="97"/>
                </a:lnTo>
                <a:lnTo>
                  <a:pt x="157" y="111"/>
                </a:lnTo>
                <a:lnTo>
                  <a:pt x="165" y="122"/>
                </a:lnTo>
                <a:lnTo>
                  <a:pt x="171" y="132"/>
                </a:lnTo>
                <a:lnTo>
                  <a:pt x="177" y="141"/>
                </a:lnTo>
                <a:lnTo>
                  <a:pt x="180" y="147"/>
                </a:lnTo>
                <a:lnTo>
                  <a:pt x="181" y="152"/>
                </a:lnTo>
                <a:lnTo>
                  <a:pt x="182" y="156"/>
                </a:lnTo>
                <a:lnTo>
                  <a:pt x="183" y="161"/>
                </a:lnTo>
                <a:lnTo>
                  <a:pt x="182" y="169"/>
                </a:lnTo>
                <a:lnTo>
                  <a:pt x="179" y="178"/>
                </a:lnTo>
                <a:lnTo>
                  <a:pt x="173" y="187"/>
                </a:lnTo>
                <a:lnTo>
                  <a:pt x="165" y="195"/>
                </a:lnTo>
                <a:lnTo>
                  <a:pt x="162" y="197"/>
                </a:lnTo>
                <a:lnTo>
                  <a:pt x="157" y="201"/>
                </a:lnTo>
                <a:lnTo>
                  <a:pt x="153" y="203"/>
                </a:lnTo>
                <a:lnTo>
                  <a:pt x="147" y="205"/>
                </a:lnTo>
                <a:lnTo>
                  <a:pt x="135" y="207"/>
                </a:lnTo>
                <a:lnTo>
                  <a:pt x="120" y="208"/>
                </a:lnTo>
                <a:lnTo>
                  <a:pt x="101" y="207"/>
                </a:lnTo>
                <a:lnTo>
                  <a:pt x="79" y="206"/>
                </a:lnTo>
                <a:lnTo>
                  <a:pt x="55" y="203"/>
                </a:lnTo>
                <a:lnTo>
                  <a:pt x="28" y="199"/>
                </a:lnTo>
                <a:lnTo>
                  <a:pt x="24" y="199"/>
                </a:lnTo>
                <a:lnTo>
                  <a:pt x="19" y="197"/>
                </a:lnTo>
                <a:lnTo>
                  <a:pt x="12" y="196"/>
                </a:lnTo>
                <a:lnTo>
                  <a:pt x="6" y="195"/>
                </a:lnTo>
                <a:lnTo>
                  <a:pt x="2" y="195"/>
                </a:lnTo>
                <a:lnTo>
                  <a:pt x="0" y="194"/>
                </a:lnTo>
                <a:lnTo>
                  <a:pt x="0" y="584"/>
                </a:lnTo>
                <a:lnTo>
                  <a:pt x="0" y="584"/>
                </a:lnTo>
                <a:lnTo>
                  <a:pt x="1" y="584"/>
                </a:lnTo>
                <a:lnTo>
                  <a:pt x="1" y="585"/>
                </a:lnTo>
                <a:lnTo>
                  <a:pt x="2" y="585"/>
                </a:lnTo>
                <a:lnTo>
                  <a:pt x="7" y="585"/>
                </a:lnTo>
                <a:lnTo>
                  <a:pt x="11" y="586"/>
                </a:lnTo>
                <a:lnTo>
                  <a:pt x="17" y="587"/>
                </a:lnTo>
                <a:lnTo>
                  <a:pt x="23" y="588"/>
                </a:lnTo>
                <a:lnTo>
                  <a:pt x="28" y="588"/>
                </a:lnTo>
                <a:lnTo>
                  <a:pt x="55" y="593"/>
                </a:lnTo>
                <a:lnTo>
                  <a:pt x="79" y="596"/>
                </a:lnTo>
                <a:lnTo>
                  <a:pt x="101" y="597"/>
                </a:lnTo>
                <a:lnTo>
                  <a:pt x="120" y="598"/>
                </a:lnTo>
                <a:lnTo>
                  <a:pt x="135" y="597"/>
                </a:lnTo>
                <a:lnTo>
                  <a:pt x="147" y="595"/>
                </a:lnTo>
                <a:lnTo>
                  <a:pt x="153" y="593"/>
                </a:lnTo>
                <a:lnTo>
                  <a:pt x="157" y="591"/>
                </a:lnTo>
                <a:lnTo>
                  <a:pt x="162" y="587"/>
                </a:lnTo>
                <a:lnTo>
                  <a:pt x="165" y="584"/>
                </a:lnTo>
                <a:lnTo>
                  <a:pt x="173" y="576"/>
                </a:lnTo>
                <a:lnTo>
                  <a:pt x="179" y="568"/>
                </a:lnTo>
                <a:lnTo>
                  <a:pt x="182" y="559"/>
                </a:lnTo>
                <a:lnTo>
                  <a:pt x="183" y="551"/>
                </a:lnTo>
                <a:lnTo>
                  <a:pt x="182" y="546"/>
                </a:lnTo>
                <a:lnTo>
                  <a:pt x="181" y="542"/>
                </a:lnTo>
                <a:lnTo>
                  <a:pt x="180" y="537"/>
                </a:lnTo>
                <a:lnTo>
                  <a:pt x="177" y="531"/>
                </a:lnTo>
                <a:lnTo>
                  <a:pt x="171" y="521"/>
                </a:lnTo>
                <a:lnTo>
                  <a:pt x="165" y="512"/>
                </a:lnTo>
                <a:lnTo>
                  <a:pt x="157" y="501"/>
                </a:lnTo>
                <a:lnTo>
                  <a:pt x="152" y="487"/>
                </a:lnTo>
                <a:lnTo>
                  <a:pt x="149" y="479"/>
                </a:lnTo>
                <a:lnTo>
                  <a:pt x="147" y="471"/>
                </a:lnTo>
                <a:lnTo>
                  <a:pt x="146" y="463"/>
                </a:lnTo>
                <a:lnTo>
                  <a:pt x="145" y="456"/>
                </a:lnTo>
                <a:lnTo>
                  <a:pt x="146" y="448"/>
                </a:lnTo>
                <a:lnTo>
                  <a:pt x="147" y="440"/>
                </a:lnTo>
                <a:lnTo>
                  <a:pt x="149" y="434"/>
                </a:lnTo>
                <a:lnTo>
                  <a:pt x="152" y="427"/>
                </a:lnTo>
                <a:lnTo>
                  <a:pt x="155" y="421"/>
                </a:lnTo>
                <a:lnTo>
                  <a:pt x="158" y="416"/>
                </a:lnTo>
                <a:lnTo>
                  <a:pt x="163" y="411"/>
                </a:lnTo>
                <a:lnTo>
                  <a:pt x="168" y="407"/>
                </a:lnTo>
                <a:lnTo>
                  <a:pt x="174" y="403"/>
                </a:lnTo>
                <a:lnTo>
                  <a:pt x="180" y="399"/>
                </a:lnTo>
                <a:lnTo>
                  <a:pt x="186" y="396"/>
                </a:lnTo>
                <a:lnTo>
                  <a:pt x="193" y="394"/>
                </a:lnTo>
                <a:lnTo>
                  <a:pt x="200" y="392"/>
                </a:lnTo>
                <a:lnTo>
                  <a:pt x="207" y="391"/>
                </a:lnTo>
                <a:lnTo>
                  <a:pt x="214" y="390"/>
                </a:lnTo>
                <a:lnTo>
                  <a:pt x="223" y="390"/>
                </a:lnTo>
                <a:lnTo>
                  <a:pt x="231" y="390"/>
                </a:lnTo>
                <a:lnTo>
                  <a:pt x="237" y="391"/>
                </a:lnTo>
                <a:lnTo>
                  <a:pt x="245" y="392"/>
                </a:lnTo>
                <a:lnTo>
                  <a:pt x="251" y="394"/>
                </a:lnTo>
                <a:lnTo>
                  <a:pt x="258" y="396"/>
                </a:lnTo>
                <a:lnTo>
                  <a:pt x="263" y="398"/>
                </a:lnTo>
                <a:lnTo>
                  <a:pt x="268" y="403"/>
                </a:lnTo>
                <a:lnTo>
                  <a:pt x="274" y="406"/>
                </a:lnTo>
                <a:lnTo>
                  <a:pt x="279" y="410"/>
                </a:lnTo>
                <a:lnTo>
                  <a:pt x="284" y="416"/>
                </a:lnTo>
                <a:lnTo>
                  <a:pt x="287" y="421"/>
                </a:lnTo>
                <a:lnTo>
                  <a:pt x="289" y="426"/>
                </a:lnTo>
                <a:lnTo>
                  <a:pt x="292" y="433"/>
                </a:lnTo>
                <a:lnTo>
                  <a:pt x="293" y="439"/>
                </a:lnTo>
                <a:lnTo>
                  <a:pt x="294" y="446"/>
                </a:lnTo>
                <a:lnTo>
                  <a:pt x="294" y="453"/>
                </a:lnTo>
                <a:lnTo>
                  <a:pt x="294" y="461"/>
                </a:lnTo>
                <a:lnTo>
                  <a:pt x="293" y="469"/>
                </a:lnTo>
                <a:lnTo>
                  <a:pt x="291" y="476"/>
                </a:lnTo>
                <a:lnTo>
                  <a:pt x="288" y="483"/>
                </a:lnTo>
                <a:lnTo>
                  <a:pt x="281" y="495"/>
                </a:lnTo>
                <a:lnTo>
                  <a:pt x="274" y="505"/>
                </a:lnTo>
                <a:lnTo>
                  <a:pt x="266" y="515"/>
                </a:lnTo>
                <a:lnTo>
                  <a:pt x="259" y="527"/>
                </a:lnTo>
                <a:lnTo>
                  <a:pt x="257" y="533"/>
                </a:lnTo>
                <a:lnTo>
                  <a:pt x="254" y="540"/>
                </a:lnTo>
                <a:lnTo>
                  <a:pt x="252" y="546"/>
                </a:lnTo>
                <a:lnTo>
                  <a:pt x="252" y="554"/>
                </a:lnTo>
                <a:lnTo>
                  <a:pt x="252" y="559"/>
                </a:lnTo>
                <a:lnTo>
                  <a:pt x="253" y="564"/>
                </a:lnTo>
                <a:lnTo>
                  <a:pt x="254" y="568"/>
                </a:lnTo>
                <a:lnTo>
                  <a:pt x="257" y="572"/>
                </a:lnTo>
                <a:lnTo>
                  <a:pt x="259" y="576"/>
                </a:lnTo>
                <a:lnTo>
                  <a:pt x="261" y="580"/>
                </a:lnTo>
                <a:lnTo>
                  <a:pt x="264" y="583"/>
                </a:lnTo>
                <a:lnTo>
                  <a:pt x="268" y="585"/>
                </a:lnTo>
                <a:lnTo>
                  <a:pt x="277" y="589"/>
                </a:lnTo>
                <a:lnTo>
                  <a:pt x="286" y="593"/>
                </a:lnTo>
                <a:lnTo>
                  <a:pt x="297" y="595"/>
                </a:lnTo>
                <a:lnTo>
                  <a:pt x="307" y="596"/>
                </a:lnTo>
                <a:lnTo>
                  <a:pt x="316" y="595"/>
                </a:lnTo>
                <a:lnTo>
                  <a:pt x="326" y="595"/>
                </a:lnTo>
                <a:lnTo>
                  <a:pt x="335" y="595"/>
                </a:lnTo>
                <a:lnTo>
                  <a:pt x="345" y="594"/>
                </a:lnTo>
                <a:lnTo>
                  <a:pt x="355" y="593"/>
                </a:lnTo>
                <a:lnTo>
                  <a:pt x="366" y="592"/>
                </a:lnTo>
                <a:lnTo>
                  <a:pt x="376" y="589"/>
                </a:lnTo>
                <a:lnTo>
                  <a:pt x="388" y="588"/>
                </a:lnTo>
                <a:lnTo>
                  <a:pt x="400" y="587"/>
                </a:lnTo>
                <a:lnTo>
                  <a:pt x="410" y="586"/>
                </a:lnTo>
                <a:lnTo>
                  <a:pt x="419" y="585"/>
                </a:lnTo>
                <a:lnTo>
                  <a:pt x="426" y="584"/>
                </a:lnTo>
                <a:lnTo>
                  <a:pt x="432" y="584"/>
                </a:lnTo>
                <a:lnTo>
                  <a:pt x="438" y="584"/>
                </a:lnTo>
                <a:lnTo>
                  <a:pt x="438" y="582"/>
                </a:lnTo>
                <a:lnTo>
                  <a:pt x="438" y="573"/>
                </a:lnTo>
                <a:lnTo>
                  <a:pt x="437" y="564"/>
                </a:lnTo>
                <a:lnTo>
                  <a:pt x="436" y="552"/>
                </a:lnTo>
                <a:lnTo>
                  <a:pt x="433" y="538"/>
                </a:lnTo>
                <a:lnTo>
                  <a:pt x="430" y="525"/>
                </a:lnTo>
                <a:lnTo>
                  <a:pt x="428" y="513"/>
                </a:lnTo>
                <a:lnTo>
                  <a:pt x="427" y="503"/>
                </a:lnTo>
                <a:lnTo>
                  <a:pt x="426" y="494"/>
                </a:lnTo>
                <a:lnTo>
                  <a:pt x="427" y="484"/>
                </a:lnTo>
                <a:lnTo>
                  <a:pt x="429" y="474"/>
                </a:lnTo>
                <a:lnTo>
                  <a:pt x="433" y="465"/>
                </a:lnTo>
                <a:lnTo>
                  <a:pt x="437" y="459"/>
                </a:lnTo>
                <a:lnTo>
                  <a:pt x="443" y="453"/>
                </a:lnTo>
                <a:lnTo>
                  <a:pt x="450" y="450"/>
                </a:lnTo>
                <a:lnTo>
                  <a:pt x="459" y="448"/>
                </a:lnTo>
                <a:lnTo>
                  <a:pt x="468" y="447"/>
                </a:lnTo>
                <a:lnTo>
                  <a:pt x="476" y="448"/>
                </a:lnTo>
                <a:lnTo>
                  <a:pt x="482" y="449"/>
                </a:lnTo>
                <a:lnTo>
                  <a:pt x="489" y="451"/>
                </a:lnTo>
                <a:lnTo>
                  <a:pt x="495" y="453"/>
                </a:lnTo>
                <a:lnTo>
                  <a:pt x="507" y="461"/>
                </a:lnTo>
                <a:lnTo>
                  <a:pt x="517" y="469"/>
                </a:lnTo>
                <a:lnTo>
                  <a:pt x="527" y="476"/>
                </a:lnTo>
                <a:lnTo>
                  <a:pt x="540" y="483"/>
                </a:lnTo>
                <a:lnTo>
                  <a:pt x="546" y="486"/>
                </a:lnTo>
                <a:lnTo>
                  <a:pt x="554" y="488"/>
                </a:lnTo>
                <a:lnTo>
                  <a:pt x="561" y="489"/>
                </a:lnTo>
                <a:lnTo>
                  <a:pt x="569" y="489"/>
                </a:lnTo>
                <a:lnTo>
                  <a:pt x="576" y="489"/>
                </a:lnTo>
                <a:lnTo>
                  <a:pt x="583" y="488"/>
                </a:lnTo>
                <a:lnTo>
                  <a:pt x="589" y="487"/>
                </a:lnTo>
                <a:lnTo>
                  <a:pt x="596" y="485"/>
                </a:lnTo>
                <a:lnTo>
                  <a:pt x="601" y="481"/>
                </a:lnTo>
                <a:lnTo>
                  <a:pt x="606" y="478"/>
                </a:lnTo>
                <a:lnTo>
                  <a:pt x="612" y="474"/>
                </a:lnTo>
                <a:lnTo>
                  <a:pt x="616" y="469"/>
                </a:lnTo>
                <a:lnTo>
                  <a:pt x="619" y="463"/>
                </a:lnTo>
                <a:lnTo>
                  <a:pt x="624" y="458"/>
                </a:lnTo>
                <a:lnTo>
                  <a:pt x="626" y="452"/>
                </a:lnTo>
                <a:lnTo>
                  <a:pt x="629" y="446"/>
                </a:lnTo>
                <a:lnTo>
                  <a:pt x="630" y="439"/>
                </a:lnTo>
                <a:lnTo>
                  <a:pt x="631" y="432"/>
                </a:lnTo>
                <a:lnTo>
                  <a:pt x="632" y="425"/>
                </a:lnTo>
                <a:lnTo>
                  <a:pt x="632" y="418"/>
                </a:lnTo>
                <a:lnTo>
                  <a:pt x="632" y="409"/>
                </a:lnTo>
                <a:lnTo>
                  <a:pt x="631" y="402"/>
                </a:lnTo>
                <a:lnTo>
                  <a:pt x="630" y="395"/>
                </a:lnTo>
                <a:lnTo>
                  <a:pt x="628" y="388"/>
                </a:lnTo>
                <a:lnTo>
                  <a:pt x="626" y="381"/>
                </a:lnTo>
                <a:lnTo>
                  <a:pt x="623" y="375"/>
                </a:lnTo>
                <a:lnTo>
                  <a:pt x="619" y="369"/>
                </a:lnTo>
                <a:lnTo>
                  <a:pt x="615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66623D6F-F68B-FEB9-2EC9-EF0959E2E9CC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976988"/>
            <a:ext cx="131224" cy="131224"/>
          </a:xfrm>
          <a:custGeom>
            <a:avLst/>
            <a:gdLst>
              <a:gd name="T0" fmla="*/ 0 w 244"/>
              <a:gd name="T1" fmla="*/ 244 h 244"/>
              <a:gd name="T2" fmla="*/ 244 w 244"/>
              <a:gd name="T3" fmla="*/ 244 h 244"/>
              <a:gd name="T4" fmla="*/ 244 w 244"/>
              <a:gd name="T5" fmla="*/ 0 h 244"/>
              <a:gd name="T6" fmla="*/ 0 w 244"/>
              <a:gd name="T7" fmla="*/ 0 h 244"/>
              <a:gd name="T8" fmla="*/ 0 w 244"/>
              <a:gd name="T9" fmla="*/ 244 h 244"/>
              <a:gd name="T10" fmla="*/ 49 w 244"/>
              <a:gd name="T11" fmla="*/ 48 h 244"/>
              <a:gd name="T12" fmla="*/ 196 w 244"/>
              <a:gd name="T13" fmla="*/ 48 h 244"/>
              <a:gd name="T14" fmla="*/ 196 w 244"/>
              <a:gd name="T15" fmla="*/ 194 h 244"/>
              <a:gd name="T16" fmla="*/ 49 w 244"/>
              <a:gd name="T17" fmla="*/ 194 h 244"/>
              <a:gd name="T18" fmla="*/ 49 w 244"/>
              <a:gd name="T19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4">
                <a:moveTo>
                  <a:pt x="0" y="244"/>
                </a:moveTo>
                <a:lnTo>
                  <a:pt x="244" y="244"/>
                </a:lnTo>
                <a:lnTo>
                  <a:pt x="244" y="0"/>
                </a:lnTo>
                <a:lnTo>
                  <a:pt x="0" y="0"/>
                </a:lnTo>
                <a:lnTo>
                  <a:pt x="0" y="244"/>
                </a:lnTo>
                <a:close/>
                <a:moveTo>
                  <a:pt x="49" y="48"/>
                </a:moveTo>
                <a:lnTo>
                  <a:pt x="196" y="48"/>
                </a:lnTo>
                <a:lnTo>
                  <a:pt x="196" y="194"/>
                </a:lnTo>
                <a:lnTo>
                  <a:pt x="49" y="194"/>
                </a:lnTo>
                <a:lnTo>
                  <a:pt x="49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3BEBA65F-9D65-04FB-D1CC-9D3A8DF8D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6028830"/>
            <a:ext cx="25920" cy="27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09E4C09-D95D-101B-18F4-DC8BF6520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7D7B6CEA-9FFE-ADD2-7851-42811AE2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29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5" name="Freeform 21">
            <a:extLst>
              <a:ext uri="{FF2B5EF4-FFF2-40B4-BE49-F238E27FC236}">
                <a16:creationId xmlns:a16="http://schemas.microsoft.com/office/drawing/2014/main" id="{54E80D04-5B2A-7DED-C2EA-D6EF7446AE8C}"/>
              </a:ext>
            </a:extLst>
          </p:cNvPr>
          <p:cNvSpPr>
            <a:spLocks/>
          </p:cNvSpPr>
          <p:nvPr/>
        </p:nvSpPr>
        <p:spPr bwMode="auto">
          <a:xfrm>
            <a:off x="7332991" y="5976988"/>
            <a:ext cx="131224" cy="131224"/>
          </a:xfrm>
          <a:custGeom>
            <a:avLst/>
            <a:gdLst>
              <a:gd name="T0" fmla="*/ 194 w 243"/>
              <a:gd name="T1" fmla="*/ 48 h 244"/>
              <a:gd name="T2" fmla="*/ 146 w 243"/>
              <a:gd name="T3" fmla="*/ 48 h 244"/>
              <a:gd name="T4" fmla="*/ 146 w 243"/>
              <a:gd name="T5" fmla="*/ 0 h 244"/>
              <a:gd name="T6" fmla="*/ 0 w 243"/>
              <a:gd name="T7" fmla="*/ 0 h 244"/>
              <a:gd name="T8" fmla="*/ 0 w 243"/>
              <a:gd name="T9" fmla="*/ 244 h 244"/>
              <a:gd name="T10" fmla="*/ 49 w 243"/>
              <a:gd name="T11" fmla="*/ 244 h 244"/>
              <a:gd name="T12" fmla="*/ 49 w 243"/>
              <a:gd name="T13" fmla="*/ 97 h 244"/>
              <a:gd name="T14" fmla="*/ 97 w 243"/>
              <a:gd name="T15" fmla="*/ 97 h 244"/>
              <a:gd name="T16" fmla="*/ 97 w 243"/>
              <a:gd name="T17" fmla="*/ 147 h 244"/>
              <a:gd name="T18" fmla="*/ 243 w 243"/>
              <a:gd name="T19" fmla="*/ 147 h 244"/>
              <a:gd name="T20" fmla="*/ 243 w 243"/>
              <a:gd name="T21" fmla="*/ 0 h 244"/>
              <a:gd name="T22" fmla="*/ 194 w 243"/>
              <a:gd name="T23" fmla="*/ 0 h 244"/>
              <a:gd name="T24" fmla="*/ 194 w 243"/>
              <a:gd name="T25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244">
                <a:moveTo>
                  <a:pt x="194" y="48"/>
                </a:moveTo>
                <a:lnTo>
                  <a:pt x="146" y="48"/>
                </a:lnTo>
                <a:lnTo>
                  <a:pt x="146" y="0"/>
                </a:lnTo>
                <a:lnTo>
                  <a:pt x="0" y="0"/>
                </a:lnTo>
                <a:lnTo>
                  <a:pt x="0" y="244"/>
                </a:lnTo>
                <a:lnTo>
                  <a:pt x="49" y="244"/>
                </a:lnTo>
                <a:lnTo>
                  <a:pt x="49" y="97"/>
                </a:lnTo>
                <a:lnTo>
                  <a:pt x="97" y="97"/>
                </a:lnTo>
                <a:lnTo>
                  <a:pt x="97" y="147"/>
                </a:lnTo>
                <a:lnTo>
                  <a:pt x="243" y="147"/>
                </a:lnTo>
                <a:lnTo>
                  <a:pt x="243" y="0"/>
                </a:lnTo>
                <a:lnTo>
                  <a:pt x="194" y="0"/>
                </a:lnTo>
                <a:lnTo>
                  <a:pt x="194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5C6A9087-5F6E-09AB-F00A-5C7E3DA751A0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818224"/>
            <a:ext cx="131224" cy="131224"/>
          </a:xfrm>
          <a:custGeom>
            <a:avLst/>
            <a:gdLst>
              <a:gd name="T0" fmla="*/ 0 w 244"/>
              <a:gd name="T1" fmla="*/ 243 h 243"/>
              <a:gd name="T2" fmla="*/ 244 w 244"/>
              <a:gd name="T3" fmla="*/ 243 h 243"/>
              <a:gd name="T4" fmla="*/ 244 w 244"/>
              <a:gd name="T5" fmla="*/ 0 h 243"/>
              <a:gd name="T6" fmla="*/ 0 w 244"/>
              <a:gd name="T7" fmla="*/ 0 h 243"/>
              <a:gd name="T8" fmla="*/ 0 w 244"/>
              <a:gd name="T9" fmla="*/ 243 h 243"/>
              <a:gd name="T10" fmla="*/ 49 w 244"/>
              <a:gd name="T11" fmla="*/ 49 h 243"/>
              <a:gd name="T12" fmla="*/ 196 w 244"/>
              <a:gd name="T13" fmla="*/ 49 h 243"/>
              <a:gd name="T14" fmla="*/ 196 w 244"/>
              <a:gd name="T15" fmla="*/ 195 h 243"/>
              <a:gd name="T16" fmla="*/ 49 w 244"/>
              <a:gd name="T17" fmla="*/ 195 h 243"/>
              <a:gd name="T18" fmla="*/ 49 w 244"/>
              <a:gd name="T19" fmla="*/ 4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3">
                <a:moveTo>
                  <a:pt x="0" y="243"/>
                </a:moveTo>
                <a:lnTo>
                  <a:pt x="244" y="243"/>
                </a:lnTo>
                <a:lnTo>
                  <a:pt x="244" y="0"/>
                </a:lnTo>
                <a:lnTo>
                  <a:pt x="0" y="0"/>
                </a:lnTo>
                <a:lnTo>
                  <a:pt x="0" y="243"/>
                </a:lnTo>
                <a:close/>
                <a:moveTo>
                  <a:pt x="49" y="49"/>
                </a:moveTo>
                <a:lnTo>
                  <a:pt x="196" y="49"/>
                </a:lnTo>
                <a:lnTo>
                  <a:pt x="196" y="195"/>
                </a:lnTo>
                <a:lnTo>
                  <a:pt x="49" y="195"/>
                </a:lnTo>
                <a:lnTo>
                  <a:pt x="49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4C382152-5904-CB0C-5A93-4D2F71AC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B06F47A2-3CCD-63E4-A229-64C848EC9246}"/>
              </a:ext>
            </a:extLst>
          </p:cNvPr>
          <p:cNvSpPr>
            <a:spLocks noEditPoints="1"/>
          </p:cNvSpPr>
          <p:nvPr/>
        </p:nvSpPr>
        <p:spPr bwMode="auto">
          <a:xfrm>
            <a:off x="7332991" y="5818224"/>
            <a:ext cx="131224" cy="131224"/>
          </a:xfrm>
          <a:custGeom>
            <a:avLst/>
            <a:gdLst>
              <a:gd name="T0" fmla="*/ 0 w 243"/>
              <a:gd name="T1" fmla="*/ 0 h 243"/>
              <a:gd name="T2" fmla="*/ 0 w 243"/>
              <a:gd name="T3" fmla="*/ 243 h 243"/>
              <a:gd name="T4" fmla="*/ 243 w 243"/>
              <a:gd name="T5" fmla="*/ 243 h 243"/>
              <a:gd name="T6" fmla="*/ 243 w 243"/>
              <a:gd name="T7" fmla="*/ 0 h 243"/>
              <a:gd name="T8" fmla="*/ 0 w 243"/>
              <a:gd name="T9" fmla="*/ 0 h 243"/>
              <a:gd name="T10" fmla="*/ 194 w 243"/>
              <a:gd name="T11" fmla="*/ 195 h 243"/>
              <a:gd name="T12" fmla="*/ 49 w 243"/>
              <a:gd name="T13" fmla="*/ 195 h 243"/>
              <a:gd name="T14" fmla="*/ 49 w 243"/>
              <a:gd name="T15" fmla="*/ 49 h 243"/>
              <a:gd name="T16" fmla="*/ 194 w 243"/>
              <a:gd name="T17" fmla="*/ 49 h 243"/>
              <a:gd name="T18" fmla="*/ 194 w 243"/>
              <a:gd name="T19" fmla="*/ 19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243">
                <a:moveTo>
                  <a:pt x="0" y="0"/>
                </a:moveTo>
                <a:lnTo>
                  <a:pt x="0" y="243"/>
                </a:lnTo>
                <a:lnTo>
                  <a:pt x="243" y="243"/>
                </a:lnTo>
                <a:lnTo>
                  <a:pt x="243" y="0"/>
                </a:lnTo>
                <a:lnTo>
                  <a:pt x="0" y="0"/>
                </a:lnTo>
                <a:close/>
                <a:moveTo>
                  <a:pt x="194" y="195"/>
                </a:moveTo>
                <a:lnTo>
                  <a:pt x="49" y="195"/>
                </a:lnTo>
                <a:lnTo>
                  <a:pt x="49" y="49"/>
                </a:lnTo>
                <a:lnTo>
                  <a:pt x="194" y="49"/>
                </a:lnTo>
                <a:lnTo>
                  <a:pt x="19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05F92609-B972-EFA9-E79E-DCC6D7B1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0" name="Freeform 27">
            <a:extLst>
              <a:ext uri="{FF2B5EF4-FFF2-40B4-BE49-F238E27FC236}">
                <a16:creationId xmlns:a16="http://schemas.microsoft.com/office/drawing/2014/main" id="{6E766117-1D15-ED0D-42D8-87BCCC491147}"/>
              </a:ext>
            </a:extLst>
          </p:cNvPr>
          <p:cNvSpPr>
            <a:spLocks/>
          </p:cNvSpPr>
          <p:nvPr/>
        </p:nvSpPr>
        <p:spPr bwMode="auto">
          <a:xfrm>
            <a:off x="8053909" y="6028829"/>
            <a:ext cx="64801" cy="66422"/>
          </a:xfrm>
          <a:custGeom>
            <a:avLst/>
            <a:gdLst>
              <a:gd name="T0" fmla="*/ 107 w 122"/>
              <a:gd name="T1" fmla="*/ 0 h 122"/>
              <a:gd name="T2" fmla="*/ 16 w 122"/>
              <a:gd name="T3" fmla="*/ 0 h 122"/>
              <a:gd name="T4" fmla="*/ 13 w 122"/>
              <a:gd name="T5" fmla="*/ 1 h 122"/>
              <a:gd name="T6" fmla="*/ 9 w 122"/>
              <a:gd name="T7" fmla="*/ 2 h 122"/>
              <a:gd name="T8" fmla="*/ 7 w 122"/>
              <a:gd name="T9" fmla="*/ 3 h 122"/>
              <a:gd name="T10" fmla="*/ 5 w 122"/>
              <a:gd name="T11" fmla="*/ 5 h 122"/>
              <a:gd name="T12" fmla="*/ 3 w 122"/>
              <a:gd name="T13" fmla="*/ 7 h 122"/>
              <a:gd name="T14" fmla="*/ 1 w 122"/>
              <a:gd name="T15" fmla="*/ 10 h 122"/>
              <a:gd name="T16" fmla="*/ 1 w 122"/>
              <a:gd name="T17" fmla="*/ 13 h 122"/>
              <a:gd name="T18" fmla="*/ 0 w 122"/>
              <a:gd name="T19" fmla="*/ 16 h 122"/>
              <a:gd name="T20" fmla="*/ 0 w 122"/>
              <a:gd name="T21" fmla="*/ 107 h 122"/>
              <a:gd name="T22" fmla="*/ 1 w 122"/>
              <a:gd name="T23" fmla="*/ 110 h 122"/>
              <a:gd name="T24" fmla="*/ 1 w 122"/>
              <a:gd name="T25" fmla="*/ 112 h 122"/>
              <a:gd name="T26" fmla="*/ 3 w 122"/>
              <a:gd name="T27" fmla="*/ 115 h 122"/>
              <a:gd name="T28" fmla="*/ 5 w 122"/>
              <a:gd name="T29" fmla="*/ 118 h 122"/>
              <a:gd name="T30" fmla="*/ 7 w 122"/>
              <a:gd name="T31" fmla="*/ 120 h 122"/>
              <a:gd name="T32" fmla="*/ 9 w 122"/>
              <a:gd name="T33" fmla="*/ 121 h 122"/>
              <a:gd name="T34" fmla="*/ 13 w 122"/>
              <a:gd name="T35" fmla="*/ 122 h 122"/>
              <a:gd name="T36" fmla="*/ 16 w 122"/>
              <a:gd name="T37" fmla="*/ 122 h 122"/>
              <a:gd name="T38" fmla="*/ 107 w 122"/>
              <a:gd name="T39" fmla="*/ 122 h 122"/>
              <a:gd name="T40" fmla="*/ 110 w 122"/>
              <a:gd name="T41" fmla="*/ 122 h 122"/>
              <a:gd name="T42" fmla="*/ 112 w 122"/>
              <a:gd name="T43" fmla="*/ 121 h 122"/>
              <a:gd name="T44" fmla="*/ 115 w 122"/>
              <a:gd name="T45" fmla="*/ 120 h 122"/>
              <a:gd name="T46" fmla="*/ 117 w 122"/>
              <a:gd name="T47" fmla="*/ 118 h 122"/>
              <a:gd name="T48" fmla="*/ 120 w 122"/>
              <a:gd name="T49" fmla="*/ 115 h 122"/>
              <a:gd name="T50" fmla="*/ 121 w 122"/>
              <a:gd name="T51" fmla="*/ 112 h 122"/>
              <a:gd name="T52" fmla="*/ 122 w 122"/>
              <a:gd name="T53" fmla="*/ 110 h 122"/>
              <a:gd name="T54" fmla="*/ 122 w 122"/>
              <a:gd name="T55" fmla="*/ 107 h 122"/>
              <a:gd name="T56" fmla="*/ 122 w 122"/>
              <a:gd name="T57" fmla="*/ 16 h 122"/>
              <a:gd name="T58" fmla="*/ 122 w 122"/>
              <a:gd name="T59" fmla="*/ 13 h 122"/>
              <a:gd name="T60" fmla="*/ 121 w 122"/>
              <a:gd name="T61" fmla="*/ 10 h 122"/>
              <a:gd name="T62" fmla="*/ 120 w 122"/>
              <a:gd name="T63" fmla="*/ 7 h 122"/>
              <a:gd name="T64" fmla="*/ 117 w 122"/>
              <a:gd name="T65" fmla="*/ 5 h 122"/>
              <a:gd name="T66" fmla="*/ 115 w 122"/>
              <a:gd name="T67" fmla="*/ 3 h 122"/>
              <a:gd name="T68" fmla="*/ 112 w 122"/>
              <a:gd name="T69" fmla="*/ 2 h 122"/>
              <a:gd name="T70" fmla="*/ 110 w 122"/>
              <a:gd name="T71" fmla="*/ 1 h 122"/>
              <a:gd name="T72" fmla="*/ 107 w 122"/>
              <a:gd name="T7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2" h="122">
                <a:moveTo>
                  <a:pt x="107" y="0"/>
                </a:moveTo>
                <a:lnTo>
                  <a:pt x="16" y="0"/>
                </a:lnTo>
                <a:lnTo>
                  <a:pt x="13" y="1"/>
                </a:lnTo>
                <a:lnTo>
                  <a:pt x="9" y="2"/>
                </a:lnTo>
                <a:lnTo>
                  <a:pt x="7" y="3"/>
                </a:lnTo>
                <a:lnTo>
                  <a:pt x="5" y="5"/>
                </a:lnTo>
                <a:lnTo>
                  <a:pt x="3" y="7"/>
                </a:lnTo>
                <a:lnTo>
                  <a:pt x="1" y="10"/>
                </a:lnTo>
                <a:lnTo>
                  <a:pt x="1" y="13"/>
                </a:lnTo>
                <a:lnTo>
                  <a:pt x="0" y="16"/>
                </a:lnTo>
                <a:lnTo>
                  <a:pt x="0" y="107"/>
                </a:lnTo>
                <a:lnTo>
                  <a:pt x="1" y="110"/>
                </a:lnTo>
                <a:lnTo>
                  <a:pt x="1" y="112"/>
                </a:lnTo>
                <a:lnTo>
                  <a:pt x="3" y="115"/>
                </a:lnTo>
                <a:lnTo>
                  <a:pt x="5" y="118"/>
                </a:lnTo>
                <a:lnTo>
                  <a:pt x="7" y="120"/>
                </a:lnTo>
                <a:lnTo>
                  <a:pt x="9" y="121"/>
                </a:lnTo>
                <a:lnTo>
                  <a:pt x="13" y="122"/>
                </a:lnTo>
                <a:lnTo>
                  <a:pt x="16" y="122"/>
                </a:lnTo>
                <a:lnTo>
                  <a:pt x="107" y="122"/>
                </a:lnTo>
                <a:lnTo>
                  <a:pt x="110" y="122"/>
                </a:lnTo>
                <a:lnTo>
                  <a:pt x="112" y="121"/>
                </a:lnTo>
                <a:lnTo>
                  <a:pt x="115" y="120"/>
                </a:lnTo>
                <a:lnTo>
                  <a:pt x="117" y="118"/>
                </a:lnTo>
                <a:lnTo>
                  <a:pt x="120" y="115"/>
                </a:lnTo>
                <a:lnTo>
                  <a:pt x="121" y="112"/>
                </a:lnTo>
                <a:lnTo>
                  <a:pt x="122" y="110"/>
                </a:lnTo>
                <a:lnTo>
                  <a:pt x="122" y="107"/>
                </a:lnTo>
                <a:lnTo>
                  <a:pt x="122" y="16"/>
                </a:lnTo>
                <a:lnTo>
                  <a:pt x="122" y="13"/>
                </a:lnTo>
                <a:lnTo>
                  <a:pt x="121" y="10"/>
                </a:lnTo>
                <a:lnTo>
                  <a:pt x="120" y="7"/>
                </a:lnTo>
                <a:lnTo>
                  <a:pt x="117" y="5"/>
                </a:lnTo>
                <a:lnTo>
                  <a:pt x="115" y="3"/>
                </a:lnTo>
                <a:lnTo>
                  <a:pt x="112" y="2"/>
                </a:lnTo>
                <a:lnTo>
                  <a:pt x="110" y="1"/>
                </a:lnTo>
                <a:lnTo>
                  <a:pt x="10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1" name="Freeform 28">
            <a:extLst>
              <a:ext uri="{FF2B5EF4-FFF2-40B4-BE49-F238E27FC236}">
                <a16:creationId xmlns:a16="http://schemas.microsoft.com/office/drawing/2014/main" id="{72C73F5F-3FC4-CCA0-281C-EF99C24A9EDF}"/>
              </a:ext>
            </a:extLst>
          </p:cNvPr>
          <p:cNvSpPr>
            <a:spLocks/>
          </p:cNvSpPr>
          <p:nvPr/>
        </p:nvSpPr>
        <p:spPr bwMode="auto">
          <a:xfrm>
            <a:off x="7993969" y="5831186"/>
            <a:ext cx="189545" cy="184685"/>
          </a:xfrm>
          <a:custGeom>
            <a:avLst/>
            <a:gdLst>
              <a:gd name="T0" fmla="*/ 327 w 351"/>
              <a:gd name="T1" fmla="*/ 79 h 341"/>
              <a:gd name="T2" fmla="*/ 307 w 351"/>
              <a:gd name="T3" fmla="*/ 54 h 341"/>
              <a:gd name="T4" fmla="*/ 283 w 351"/>
              <a:gd name="T5" fmla="*/ 35 h 341"/>
              <a:gd name="T6" fmla="*/ 254 w 351"/>
              <a:gd name="T7" fmla="*/ 18 h 341"/>
              <a:gd name="T8" fmla="*/ 224 w 351"/>
              <a:gd name="T9" fmla="*/ 6 h 341"/>
              <a:gd name="T10" fmla="*/ 194 w 351"/>
              <a:gd name="T11" fmla="*/ 1 h 341"/>
              <a:gd name="T12" fmla="*/ 164 w 351"/>
              <a:gd name="T13" fmla="*/ 1 h 341"/>
              <a:gd name="T14" fmla="*/ 137 w 351"/>
              <a:gd name="T15" fmla="*/ 4 h 341"/>
              <a:gd name="T16" fmla="*/ 112 w 351"/>
              <a:gd name="T17" fmla="*/ 10 h 341"/>
              <a:gd name="T18" fmla="*/ 88 w 351"/>
              <a:gd name="T19" fmla="*/ 19 h 341"/>
              <a:gd name="T20" fmla="*/ 65 w 351"/>
              <a:gd name="T21" fmla="*/ 32 h 341"/>
              <a:gd name="T22" fmla="*/ 45 w 351"/>
              <a:gd name="T23" fmla="*/ 49 h 341"/>
              <a:gd name="T24" fmla="*/ 27 w 351"/>
              <a:gd name="T25" fmla="*/ 67 h 341"/>
              <a:gd name="T26" fmla="*/ 9 w 351"/>
              <a:gd name="T27" fmla="*/ 90 h 341"/>
              <a:gd name="T28" fmla="*/ 0 w 351"/>
              <a:gd name="T29" fmla="*/ 107 h 341"/>
              <a:gd name="T30" fmla="*/ 1 w 351"/>
              <a:gd name="T31" fmla="*/ 114 h 341"/>
              <a:gd name="T32" fmla="*/ 4 w 351"/>
              <a:gd name="T33" fmla="*/ 120 h 341"/>
              <a:gd name="T34" fmla="*/ 68 w 351"/>
              <a:gd name="T35" fmla="*/ 169 h 341"/>
              <a:gd name="T36" fmla="*/ 77 w 351"/>
              <a:gd name="T37" fmla="*/ 173 h 341"/>
              <a:gd name="T38" fmla="*/ 84 w 351"/>
              <a:gd name="T39" fmla="*/ 171 h 341"/>
              <a:gd name="T40" fmla="*/ 89 w 351"/>
              <a:gd name="T41" fmla="*/ 166 h 341"/>
              <a:gd name="T42" fmla="*/ 113 w 351"/>
              <a:gd name="T43" fmla="*/ 138 h 341"/>
              <a:gd name="T44" fmla="*/ 130 w 351"/>
              <a:gd name="T45" fmla="*/ 122 h 341"/>
              <a:gd name="T46" fmla="*/ 149 w 351"/>
              <a:gd name="T47" fmla="*/ 114 h 341"/>
              <a:gd name="T48" fmla="*/ 171 w 351"/>
              <a:gd name="T49" fmla="*/ 111 h 341"/>
              <a:gd name="T50" fmla="*/ 193 w 351"/>
              <a:gd name="T51" fmla="*/ 114 h 341"/>
              <a:gd name="T52" fmla="*/ 212 w 351"/>
              <a:gd name="T53" fmla="*/ 123 h 341"/>
              <a:gd name="T54" fmla="*/ 225 w 351"/>
              <a:gd name="T55" fmla="*/ 137 h 341"/>
              <a:gd name="T56" fmla="*/ 229 w 351"/>
              <a:gd name="T57" fmla="*/ 144 h 341"/>
              <a:gd name="T58" fmla="*/ 230 w 351"/>
              <a:gd name="T59" fmla="*/ 151 h 341"/>
              <a:gd name="T60" fmla="*/ 227 w 351"/>
              <a:gd name="T61" fmla="*/ 167 h 341"/>
              <a:gd name="T62" fmla="*/ 220 w 351"/>
              <a:gd name="T63" fmla="*/ 180 h 341"/>
              <a:gd name="T64" fmla="*/ 207 w 351"/>
              <a:gd name="T65" fmla="*/ 191 h 341"/>
              <a:gd name="T66" fmla="*/ 189 w 351"/>
              <a:gd name="T67" fmla="*/ 202 h 341"/>
              <a:gd name="T68" fmla="*/ 159 w 351"/>
              <a:gd name="T69" fmla="*/ 219 h 341"/>
              <a:gd name="T70" fmla="*/ 134 w 351"/>
              <a:gd name="T71" fmla="*/ 243 h 341"/>
              <a:gd name="T72" fmla="*/ 123 w 351"/>
              <a:gd name="T73" fmla="*/ 257 h 341"/>
              <a:gd name="T74" fmla="*/ 115 w 351"/>
              <a:gd name="T75" fmla="*/ 272 h 341"/>
              <a:gd name="T76" fmla="*/ 111 w 351"/>
              <a:gd name="T77" fmla="*/ 287 h 341"/>
              <a:gd name="T78" fmla="*/ 109 w 351"/>
              <a:gd name="T79" fmla="*/ 302 h 341"/>
              <a:gd name="T80" fmla="*/ 110 w 351"/>
              <a:gd name="T81" fmla="*/ 327 h 341"/>
              <a:gd name="T82" fmla="*/ 115 w 351"/>
              <a:gd name="T83" fmla="*/ 337 h 341"/>
              <a:gd name="T84" fmla="*/ 121 w 351"/>
              <a:gd name="T85" fmla="*/ 341 h 341"/>
              <a:gd name="T86" fmla="*/ 215 w 351"/>
              <a:gd name="T87" fmla="*/ 341 h 341"/>
              <a:gd name="T88" fmla="*/ 220 w 351"/>
              <a:gd name="T89" fmla="*/ 340 h 341"/>
              <a:gd name="T90" fmla="*/ 225 w 351"/>
              <a:gd name="T91" fmla="*/ 335 h 341"/>
              <a:gd name="T92" fmla="*/ 229 w 351"/>
              <a:gd name="T93" fmla="*/ 329 h 341"/>
              <a:gd name="T94" fmla="*/ 230 w 351"/>
              <a:gd name="T95" fmla="*/ 323 h 341"/>
              <a:gd name="T96" fmla="*/ 232 w 351"/>
              <a:gd name="T97" fmla="*/ 312 h 341"/>
              <a:gd name="T98" fmla="*/ 239 w 351"/>
              <a:gd name="T99" fmla="*/ 297 h 341"/>
              <a:gd name="T100" fmla="*/ 251 w 351"/>
              <a:gd name="T101" fmla="*/ 283 h 341"/>
              <a:gd name="T102" fmla="*/ 266 w 351"/>
              <a:gd name="T103" fmla="*/ 273 h 341"/>
              <a:gd name="T104" fmla="*/ 289 w 351"/>
              <a:gd name="T105" fmla="*/ 259 h 341"/>
              <a:gd name="T106" fmla="*/ 311 w 351"/>
              <a:gd name="T107" fmla="*/ 243 h 341"/>
              <a:gd name="T108" fmla="*/ 332 w 351"/>
              <a:gd name="T109" fmla="*/ 220 h 341"/>
              <a:gd name="T110" fmla="*/ 345 w 351"/>
              <a:gd name="T111" fmla="*/ 191 h 341"/>
              <a:gd name="T112" fmla="*/ 350 w 351"/>
              <a:gd name="T113" fmla="*/ 173 h 341"/>
              <a:gd name="T114" fmla="*/ 351 w 351"/>
              <a:gd name="T115" fmla="*/ 152 h 341"/>
              <a:gd name="T116" fmla="*/ 347 w 351"/>
              <a:gd name="T117" fmla="*/ 122 h 341"/>
              <a:gd name="T118" fmla="*/ 335 w 351"/>
              <a:gd name="T119" fmla="*/ 92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1" h="341">
                <a:moveTo>
                  <a:pt x="335" y="92"/>
                </a:moveTo>
                <a:lnTo>
                  <a:pt x="327" y="79"/>
                </a:lnTo>
                <a:lnTo>
                  <a:pt x="317" y="66"/>
                </a:lnTo>
                <a:lnTo>
                  <a:pt x="307" y="54"/>
                </a:lnTo>
                <a:lnTo>
                  <a:pt x="296" y="43"/>
                </a:lnTo>
                <a:lnTo>
                  <a:pt x="283" y="35"/>
                </a:lnTo>
                <a:lnTo>
                  <a:pt x="269" y="26"/>
                </a:lnTo>
                <a:lnTo>
                  <a:pt x="254" y="18"/>
                </a:lnTo>
                <a:lnTo>
                  <a:pt x="239" y="12"/>
                </a:lnTo>
                <a:lnTo>
                  <a:pt x="224" y="6"/>
                </a:lnTo>
                <a:lnTo>
                  <a:pt x="209" y="3"/>
                </a:lnTo>
                <a:lnTo>
                  <a:pt x="194" y="1"/>
                </a:lnTo>
                <a:lnTo>
                  <a:pt x="179" y="0"/>
                </a:lnTo>
                <a:lnTo>
                  <a:pt x="164" y="1"/>
                </a:lnTo>
                <a:lnTo>
                  <a:pt x="151" y="2"/>
                </a:lnTo>
                <a:lnTo>
                  <a:pt x="137" y="4"/>
                </a:lnTo>
                <a:lnTo>
                  <a:pt x="124" y="6"/>
                </a:lnTo>
                <a:lnTo>
                  <a:pt x="112" y="10"/>
                </a:lnTo>
                <a:lnTo>
                  <a:pt x="99" y="14"/>
                </a:lnTo>
                <a:lnTo>
                  <a:pt x="88" y="19"/>
                </a:lnTo>
                <a:lnTo>
                  <a:pt x="76" y="26"/>
                </a:lnTo>
                <a:lnTo>
                  <a:pt x="65" y="32"/>
                </a:lnTo>
                <a:lnTo>
                  <a:pt x="55" y="40"/>
                </a:lnTo>
                <a:lnTo>
                  <a:pt x="45" y="49"/>
                </a:lnTo>
                <a:lnTo>
                  <a:pt x="35" y="57"/>
                </a:lnTo>
                <a:lnTo>
                  <a:pt x="27" y="67"/>
                </a:lnTo>
                <a:lnTo>
                  <a:pt x="18" y="78"/>
                </a:lnTo>
                <a:lnTo>
                  <a:pt x="9" y="90"/>
                </a:lnTo>
                <a:lnTo>
                  <a:pt x="2" y="101"/>
                </a:lnTo>
                <a:lnTo>
                  <a:pt x="0" y="107"/>
                </a:lnTo>
                <a:lnTo>
                  <a:pt x="0" y="112"/>
                </a:lnTo>
                <a:lnTo>
                  <a:pt x="1" y="114"/>
                </a:lnTo>
                <a:lnTo>
                  <a:pt x="2" y="118"/>
                </a:lnTo>
                <a:lnTo>
                  <a:pt x="4" y="120"/>
                </a:lnTo>
                <a:lnTo>
                  <a:pt x="6" y="122"/>
                </a:lnTo>
                <a:lnTo>
                  <a:pt x="68" y="169"/>
                </a:lnTo>
                <a:lnTo>
                  <a:pt x="73" y="172"/>
                </a:lnTo>
                <a:lnTo>
                  <a:pt x="77" y="173"/>
                </a:lnTo>
                <a:lnTo>
                  <a:pt x="81" y="172"/>
                </a:lnTo>
                <a:lnTo>
                  <a:pt x="84" y="171"/>
                </a:lnTo>
                <a:lnTo>
                  <a:pt x="87" y="168"/>
                </a:lnTo>
                <a:lnTo>
                  <a:pt x="89" y="166"/>
                </a:lnTo>
                <a:lnTo>
                  <a:pt x="102" y="150"/>
                </a:lnTo>
                <a:lnTo>
                  <a:pt x="113" y="138"/>
                </a:lnTo>
                <a:lnTo>
                  <a:pt x="123" y="128"/>
                </a:lnTo>
                <a:lnTo>
                  <a:pt x="130" y="122"/>
                </a:lnTo>
                <a:lnTo>
                  <a:pt x="139" y="118"/>
                </a:lnTo>
                <a:lnTo>
                  <a:pt x="149" y="114"/>
                </a:lnTo>
                <a:lnTo>
                  <a:pt x="159" y="112"/>
                </a:lnTo>
                <a:lnTo>
                  <a:pt x="171" y="111"/>
                </a:lnTo>
                <a:lnTo>
                  <a:pt x="182" y="112"/>
                </a:lnTo>
                <a:lnTo>
                  <a:pt x="193" y="114"/>
                </a:lnTo>
                <a:lnTo>
                  <a:pt x="203" y="118"/>
                </a:lnTo>
                <a:lnTo>
                  <a:pt x="212" y="123"/>
                </a:lnTo>
                <a:lnTo>
                  <a:pt x="220" y="130"/>
                </a:lnTo>
                <a:lnTo>
                  <a:pt x="225" y="137"/>
                </a:lnTo>
                <a:lnTo>
                  <a:pt x="227" y="140"/>
                </a:lnTo>
                <a:lnTo>
                  <a:pt x="229" y="144"/>
                </a:lnTo>
                <a:lnTo>
                  <a:pt x="230" y="148"/>
                </a:lnTo>
                <a:lnTo>
                  <a:pt x="230" y="151"/>
                </a:lnTo>
                <a:lnTo>
                  <a:pt x="230" y="160"/>
                </a:lnTo>
                <a:lnTo>
                  <a:pt x="227" y="167"/>
                </a:lnTo>
                <a:lnTo>
                  <a:pt x="224" y="175"/>
                </a:lnTo>
                <a:lnTo>
                  <a:pt x="220" y="180"/>
                </a:lnTo>
                <a:lnTo>
                  <a:pt x="215" y="186"/>
                </a:lnTo>
                <a:lnTo>
                  <a:pt x="207" y="191"/>
                </a:lnTo>
                <a:lnTo>
                  <a:pt x="198" y="196"/>
                </a:lnTo>
                <a:lnTo>
                  <a:pt x="189" y="202"/>
                </a:lnTo>
                <a:lnTo>
                  <a:pt x="173" y="209"/>
                </a:lnTo>
                <a:lnTo>
                  <a:pt x="159" y="219"/>
                </a:lnTo>
                <a:lnTo>
                  <a:pt x="146" y="230"/>
                </a:lnTo>
                <a:lnTo>
                  <a:pt x="134" y="243"/>
                </a:lnTo>
                <a:lnTo>
                  <a:pt x="128" y="250"/>
                </a:lnTo>
                <a:lnTo>
                  <a:pt x="123" y="257"/>
                </a:lnTo>
                <a:lnTo>
                  <a:pt x="118" y="264"/>
                </a:lnTo>
                <a:lnTo>
                  <a:pt x="115" y="272"/>
                </a:lnTo>
                <a:lnTo>
                  <a:pt x="113" y="280"/>
                </a:lnTo>
                <a:lnTo>
                  <a:pt x="111" y="287"/>
                </a:lnTo>
                <a:lnTo>
                  <a:pt x="110" y="295"/>
                </a:lnTo>
                <a:lnTo>
                  <a:pt x="109" y="302"/>
                </a:lnTo>
                <a:lnTo>
                  <a:pt x="109" y="320"/>
                </a:lnTo>
                <a:lnTo>
                  <a:pt x="110" y="327"/>
                </a:lnTo>
                <a:lnTo>
                  <a:pt x="113" y="334"/>
                </a:lnTo>
                <a:lnTo>
                  <a:pt x="115" y="337"/>
                </a:lnTo>
                <a:lnTo>
                  <a:pt x="117" y="339"/>
                </a:lnTo>
                <a:lnTo>
                  <a:pt x="121" y="341"/>
                </a:lnTo>
                <a:lnTo>
                  <a:pt x="123" y="341"/>
                </a:lnTo>
                <a:lnTo>
                  <a:pt x="215" y="341"/>
                </a:lnTo>
                <a:lnTo>
                  <a:pt x="217" y="341"/>
                </a:lnTo>
                <a:lnTo>
                  <a:pt x="220" y="340"/>
                </a:lnTo>
                <a:lnTo>
                  <a:pt x="222" y="338"/>
                </a:lnTo>
                <a:lnTo>
                  <a:pt x="225" y="335"/>
                </a:lnTo>
                <a:lnTo>
                  <a:pt x="226" y="333"/>
                </a:lnTo>
                <a:lnTo>
                  <a:pt x="229" y="329"/>
                </a:lnTo>
                <a:lnTo>
                  <a:pt x="229" y="326"/>
                </a:lnTo>
                <a:lnTo>
                  <a:pt x="230" y="323"/>
                </a:lnTo>
                <a:lnTo>
                  <a:pt x="230" y="317"/>
                </a:lnTo>
                <a:lnTo>
                  <a:pt x="232" y="312"/>
                </a:lnTo>
                <a:lnTo>
                  <a:pt x="235" y="304"/>
                </a:lnTo>
                <a:lnTo>
                  <a:pt x="239" y="297"/>
                </a:lnTo>
                <a:lnTo>
                  <a:pt x="246" y="289"/>
                </a:lnTo>
                <a:lnTo>
                  <a:pt x="251" y="283"/>
                </a:lnTo>
                <a:lnTo>
                  <a:pt x="259" y="277"/>
                </a:lnTo>
                <a:lnTo>
                  <a:pt x="266" y="273"/>
                </a:lnTo>
                <a:lnTo>
                  <a:pt x="279" y="266"/>
                </a:lnTo>
                <a:lnTo>
                  <a:pt x="289" y="259"/>
                </a:lnTo>
                <a:lnTo>
                  <a:pt x="299" y="253"/>
                </a:lnTo>
                <a:lnTo>
                  <a:pt x="311" y="243"/>
                </a:lnTo>
                <a:lnTo>
                  <a:pt x="323" y="231"/>
                </a:lnTo>
                <a:lnTo>
                  <a:pt x="332" y="220"/>
                </a:lnTo>
                <a:lnTo>
                  <a:pt x="339" y="207"/>
                </a:lnTo>
                <a:lnTo>
                  <a:pt x="345" y="191"/>
                </a:lnTo>
                <a:lnTo>
                  <a:pt x="347" y="181"/>
                </a:lnTo>
                <a:lnTo>
                  <a:pt x="350" y="173"/>
                </a:lnTo>
                <a:lnTo>
                  <a:pt x="351" y="163"/>
                </a:lnTo>
                <a:lnTo>
                  <a:pt x="351" y="152"/>
                </a:lnTo>
                <a:lnTo>
                  <a:pt x="351" y="137"/>
                </a:lnTo>
                <a:lnTo>
                  <a:pt x="347" y="122"/>
                </a:lnTo>
                <a:lnTo>
                  <a:pt x="342" y="107"/>
                </a:lnTo>
                <a:lnTo>
                  <a:pt x="335" y="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2" name="Freeform 42">
            <a:extLst>
              <a:ext uri="{FF2B5EF4-FFF2-40B4-BE49-F238E27FC236}">
                <a16:creationId xmlns:a16="http://schemas.microsoft.com/office/drawing/2014/main" id="{7F53811F-965D-1507-FB7A-E1F43C5FAA4B}"/>
              </a:ext>
            </a:extLst>
          </p:cNvPr>
          <p:cNvSpPr>
            <a:spLocks/>
          </p:cNvSpPr>
          <p:nvPr/>
        </p:nvSpPr>
        <p:spPr bwMode="auto">
          <a:xfrm>
            <a:off x="7162888" y="5328974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2 h 97"/>
              <a:gd name="T8" fmla="*/ 10 w 584"/>
              <a:gd name="T9" fmla="*/ 4 h 97"/>
              <a:gd name="T10" fmla="*/ 6 w 584"/>
              <a:gd name="T11" fmla="*/ 8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20 h 97"/>
              <a:gd name="T18" fmla="*/ 0 w 584"/>
              <a:gd name="T19" fmla="*/ 25 h 97"/>
              <a:gd name="T20" fmla="*/ 0 w 584"/>
              <a:gd name="T21" fmla="*/ 74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7 h 97"/>
              <a:gd name="T28" fmla="*/ 6 w 584"/>
              <a:gd name="T29" fmla="*/ 91 h 97"/>
              <a:gd name="T30" fmla="*/ 10 w 584"/>
              <a:gd name="T31" fmla="*/ 93 h 97"/>
              <a:gd name="T32" fmla="*/ 15 w 584"/>
              <a:gd name="T33" fmla="*/ 96 h 97"/>
              <a:gd name="T34" fmla="*/ 19 w 584"/>
              <a:gd name="T35" fmla="*/ 97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7 h 97"/>
              <a:gd name="T42" fmla="*/ 569 w 584"/>
              <a:gd name="T43" fmla="*/ 96 h 97"/>
              <a:gd name="T44" fmla="*/ 573 w 584"/>
              <a:gd name="T45" fmla="*/ 93 h 97"/>
              <a:gd name="T46" fmla="*/ 576 w 584"/>
              <a:gd name="T47" fmla="*/ 91 h 97"/>
              <a:gd name="T48" fmla="*/ 579 w 584"/>
              <a:gd name="T49" fmla="*/ 87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4 h 97"/>
              <a:gd name="T56" fmla="*/ 584 w 584"/>
              <a:gd name="T57" fmla="*/ 25 h 97"/>
              <a:gd name="T58" fmla="*/ 583 w 584"/>
              <a:gd name="T59" fmla="*/ 20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8 h 97"/>
              <a:gd name="T66" fmla="*/ 573 w 584"/>
              <a:gd name="T67" fmla="*/ 4 h 97"/>
              <a:gd name="T68" fmla="*/ 569 w 584"/>
              <a:gd name="T69" fmla="*/ 2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3"/>
                </a:lnTo>
                <a:lnTo>
                  <a:pt x="15" y="96"/>
                </a:lnTo>
                <a:lnTo>
                  <a:pt x="19" y="97"/>
                </a:lnTo>
                <a:lnTo>
                  <a:pt x="23" y="97"/>
                </a:lnTo>
                <a:lnTo>
                  <a:pt x="559" y="97"/>
                </a:lnTo>
                <a:lnTo>
                  <a:pt x="564" y="97"/>
                </a:lnTo>
                <a:lnTo>
                  <a:pt x="569" y="96"/>
                </a:lnTo>
                <a:lnTo>
                  <a:pt x="573" y="93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lnTo>
                  <a:pt x="573" y="4"/>
                </a:lnTo>
                <a:lnTo>
                  <a:pt x="569" y="2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DB3B1D7A-99BC-8FD7-C741-A679761A584F}"/>
              </a:ext>
            </a:extLst>
          </p:cNvPr>
          <p:cNvSpPr>
            <a:spLocks/>
          </p:cNvSpPr>
          <p:nvPr/>
        </p:nvSpPr>
        <p:spPr bwMode="auto">
          <a:xfrm>
            <a:off x="7162888" y="5118368"/>
            <a:ext cx="315908" cy="51841"/>
          </a:xfrm>
          <a:custGeom>
            <a:avLst/>
            <a:gdLst>
              <a:gd name="T0" fmla="*/ 576 w 584"/>
              <a:gd name="T1" fmla="*/ 8 h 98"/>
              <a:gd name="T2" fmla="*/ 573 w 584"/>
              <a:gd name="T3" fmla="*/ 5 h 98"/>
              <a:gd name="T4" fmla="*/ 569 w 584"/>
              <a:gd name="T5" fmla="*/ 2 h 98"/>
              <a:gd name="T6" fmla="*/ 564 w 584"/>
              <a:gd name="T7" fmla="*/ 1 h 98"/>
              <a:gd name="T8" fmla="*/ 559 w 584"/>
              <a:gd name="T9" fmla="*/ 0 h 98"/>
              <a:gd name="T10" fmla="*/ 23 w 584"/>
              <a:gd name="T11" fmla="*/ 0 h 98"/>
              <a:gd name="T12" fmla="*/ 19 w 584"/>
              <a:gd name="T13" fmla="*/ 1 h 98"/>
              <a:gd name="T14" fmla="*/ 15 w 584"/>
              <a:gd name="T15" fmla="*/ 2 h 98"/>
              <a:gd name="T16" fmla="*/ 10 w 584"/>
              <a:gd name="T17" fmla="*/ 5 h 98"/>
              <a:gd name="T18" fmla="*/ 6 w 584"/>
              <a:gd name="T19" fmla="*/ 8 h 98"/>
              <a:gd name="T20" fmla="*/ 4 w 584"/>
              <a:gd name="T21" fmla="*/ 11 h 98"/>
              <a:gd name="T22" fmla="*/ 1 w 584"/>
              <a:gd name="T23" fmla="*/ 15 h 98"/>
              <a:gd name="T24" fmla="*/ 0 w 584"/>
              <a:gd name="T25" fmla="*/ 20 h 98"/>
              <a:gd name="T26" fmla="*/ 0 w 584"/>
              <a:gd name="T27" fmla="*/ 25 h 98"/>
              <a:gd name="T28" fmla="*/ 0 w 584"/>
              <a:gd name="T29" fmla="*/ 74 h 98"/>
              <a:gd name="T30" fmla="*/ 0 w 584"/>
              <a:gd name="T31" fmla="*/ 78 h 98"/>
              <a:gd name="T32" fmla="*/ 1 w 584"/>
              <a:gd name="T33" fmla="*/ 82 h 98"/>
              <a:gd name="T34" fmla="*/ 4 w 584"/>
              <a:gd name="T35" fmla="*/ 87 h 98"/>
              <a:gd name="T36" fmla="*/ 6 w 584"/>
              <a:gd name="T37" fmla="*/ 91 h 98"/>
              <a:gd name="T38" fmla="*/ 10 w 584"/>
              <a:gd name="T39" fmla="*/ 94 h 98"/>
              <a:gd name="T40" fmla="*/ 15 w 584"/>
              <a:gd name="T41" fmla="*/ 96 h 98"/>
              <a:gd name="T42" fmla="*/ 19 w 584"/>
              <a:gd name="T43" fmla="*/ 98 h 98"/>
              <a:gd name="T44" fmla="*/ 23 w 584"/>
              <a:gd name="T45" fmla="*/ 98 h 98"/>
              <a:gd name="T46" fmla="*/ 559 w 584"/>
              <a:gd name="T47" fmla="*/ 98 h 98"/>
              <a:gd name="T48" fmla="*/ 564 w 584"/>
              <a:gd name="T49" fmla="*/ 98 h 98"/>
              <a:gd name="T50" fmla="*/ 569 w 584"/>
              <a:gd name="T51" fmla="*/ 96 h 98"/>
              <a:gd name="T52" fmla="*/ 573 w 584"/>
              <a:gd name="T53" fmla="*/ 94 h 98"/>
              <a:gd name="T54" fmla="*/ 576 w 584"/>
              <a:gd name="T55" fmla="*/ 91 h 98"/>
              <a:gd name="T56" fmla="*/ 579 w 584"/>
              <a:gd name="T57" fmla="*/ 87 h 98"/>
              <a:gd name="T58" fmla="*/ 582 w 584"/>
              <a:gd name="T59" fmla="*/ 82 h 98"/>
              <a:gd name="T60" fmla="*/ 583 w 584"/>
              <a:gd name="T61" fmla="*/ 78 h 98"/>
              <a:gd name="T62" fmla="*/ 584 w 584"/>
              <a:gd name="T63" fmla="*/ 74 h 98"/>
              <a:gd name="T64" fmla="*/ 584 w 584"/>
              <a:gd name="T65" fmla="*/ 25 h 98"/>
              <a:gd name="T66" fmla="*/ 583 w 584"/>
              <a:gd name="T67" fmla="*/ 20 h 98"/>
              <a:gd name="T68" fmla="*/ 582 w 584"/>
              <a:gd name="T69" fmla="*/ 15 h 98"/>
              <a:gd name="T70" fmla="*/ 579 w 584"/>
              <a:gd name="T71" fmla="*/ 11 h 98"/>
              <a:gd name="T72" fmla="*/ 576 w 584"/>
              <a:gd name="T73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8">
                <a:moveTo>
                  <a:pt x="576" y="8"/>
                </a:moveTo>
                <a:lnTo>
                  <a:pt x="573" y="5"/>
                </a:lnTo>
                <a:lnTo>
                  <a:pt x="569" y="2"/>
                </a:lnTo>
                <a:lnTo>
                  <a:pt x="564" y="1"/>
                </a:lnTo>
                <a:lnTo>
                  <a:pt x="559" y="0"/>
                </a:lnTo>
                <a:lnTo>
                  <a:pt x="23" y="0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4"/>
                </a:lnTo>
                <a:lnTo>
                  <a:pt x="15" y="96"/>
                </a:lnTo>
                <a:lnTo>
                  <a:pt x="19" y="98"/>
                </a:lnTo>
                <a:lnTo>
                  <a:pt x="23" y="98"/>
                </a:lnTo>
                <a:lnTo>
                  <a:pt x="559" y="98"/>
                </a:lnTo>
                <a:lnTo>
                  <a:pt x="564" y="98"/>
                </a:lnTo>
                <a:lnTo>
                  <a:pt x="569" y="96"/>
                </a:lnTo>
                <a:lnTo>
                  <a:pt x="573" y="94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F573A559-4E83-1B4C-F9C7-44BB7F1F5604}"/>
              </a:ext>
            </a:extLst>
          </p:cNvPr>
          <p:cNvSpPr>
            <a:spLocks/>
          </p:cNvSpPr>
          <p:nvPr/>
        </p:nvSpPr>
        <p:spPr bwMode="auto">
          <a:xfrm>
            <a:off x="7162888" y="5223670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1 h 97"/>
              <a:gd name="T8" fmla="*/ 10 w 584"/>
              <a:gd name="T9" fmla="*/ 3 h 97"/>
              <a:gd name="T10" fmla="*/ 6 w 584"/>
              <a:gd name="T11" fmla="*/ 6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19 h 97"/>
              <a:gd name="T18" fmla="*/ 0 w 584"/>
              <a:gd name="T19" fmla="*/ 24 h 97"/>
              <a:gd name="T20" fmla="*/ 0 w 584"/>
              <a:gd name="T21" fmla="*/ 72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6 h 97"/>
              <a:gd name="T28" fmla="*/ 6 w 584"/>
              <a:gd name="T29" fmla="*/ 89 h 97"/>
              <a:gd name="T30" fmla="*/ 10 w 584"/>
              <a:gd name="T31" fmla="*/ 93 h 97"/>
              <a:gd name="T32" fmla="*/ 15 w 584"/>
              <a:gd name="T33" fmla="*/ 95 h 97"/>
              <a:gd name="T34" fmla="*/ 19 w 584"/>
              <a:gd name="T35" fmla="*/ 96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6 h 97"/>
              <a:gd name="T42" fmla="*/ 569 w 584"/>
              <a:gd name="T43" fmla="*/ 95 h 97"/>
              <a:gd name="T44" fmla="*/ 573 w 584"/>
              <a:gd name="T45" fmla="*/ 93 h 97"/>
              <a:gd name="T46" fmla="*/ 576 w 584"/>
              <a:gd name="T47" fmla="*/ 89 h 97"/>
              <a:gd name="T48" fmla="*/ 579 w 584"/>
              <a:gd name="T49" fmla="*/ 86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2 h 97"/>
              <a:gd name="T56" fmla="*/ 584 w 584"/>
              <a:gd name="T57" fmla="*/ 24 h 97"/>
              <a:gd name="T58" fmla="*/ 583 w 584"/>
              <a:gd name="T59" fmla="*/ 19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6 h 97"/>
              <a:gd name="T66" fmla="*/ 573 w 584"/>
              <a:gd name="T67" fmla="*/ 3 h 97"/>
              <a:gd name="T68" fmla="*/ 569 w 584"/>
              <a:gd name="T69" fmla="*/ 1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6"/>
                </a:lnTo>
                <a:lnTo>
                  <a:pt x="4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72"/>
                </a:lnTo>
                <a:lnTo>
                  <a:pt x="0" y="78"/>
                </a:lnTo>
                <a:lnTo>
                  <a:pt x="1" y="82"/>
                </a:lnTo>
                <a:lnTo>
                  <a:pt x="4" y="86"/>
                </a:lnTo>
                <a:lnTo>
                  <a:pt x="6" y="89"/>
                </a:lnTo>
                <a:lnTo>
                  <a:pt x="10" y="93"/>
                </a:lnTo>
                <a:lnTo>
                  <a:pt x="15" y="95"/>
                </a:lnTo>
                <a:lnTo>
                  <a:pt x="19" y="96"/>
                </a:lnTo>
                <a:lnTo>
                  <a:pt x="23" y="97"/>
                </a:lnTo>
                <a:lnTo>
                  <a:pt x="559" y="97"/>
                </a:lnTo>
                <a:lnTo>
                  <a:pt x="564" y="96"/>
                </a:lnTo>
                <a:lnTo>
                  <a:pt x="569" y="95"/>
                </a:lnTo>
                <a:lnTo>
                  <a:pt x="573" y="93"/>
                </a:lnTo>
                <a:lnTo>
                  <a:pt x="576" y="89"/>
                </a:lnTo>
                <a:lnTo>
                  <a:pt x="579" y="86"/>
                </a:lnTo>
                <a:lnTo>
                  <a:pt x="582" y="82"/>
                </a:lnTo>
                <a:lnTo>
                  <a:pt x="583" y="78"/>
                </a:lnTo>
                <a:lnTo>
                  <a:pt x="584" y="72"/>
                </a:lnTo>
                <a:lnTo>
                  <a:pt x="584" y="24"/>
                </a:lnTo>
                <a:lnTo>
                  <a:pt x="583" y="19"/>
                </a:lnTo>
                <a:lnTo>
                  <a:pt x="582" y="15"/>
                </a:lnTo>
                <a:lnTo>
                  <a:pt x="579" y="11"/>
                </a:lnTo>
                <a:lnTo>
                  <a:pt x="576" y="6"/>
                </a:lnTo>
                <a:lnTo>
                  <a:pt x="573" y="3"/>
                </a:lnTo>
                <a:lnTo>
                  <a:pt x="569" y="1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32E3DAA5-7237-9B8B-6959-61DE32AC6FFD}"/>
              </a:ext>
            </a:extLst>
          </p:cNvPr>
          <p:cNvSpPr>
            <a:spLocks/>
          </p:cNvSpPr>
          <p:nvPr/>
        </p:nvSpPr>
        <p:spPr bwMode="auto">
          <a:xfrm>
            <a:off x="5572011" y="5085967"/>
            <a:ext cx="367749" cy="328868"/>
          </a:xfrm>
          <a:custGeom>
            <a:avLst/>
            <a:gdLst>
              <a:gd name="T0" fmla="*/ 654 w 682"/>
              <a:gd name="T1" fmla="*/ 256 h 609"/>
              <a:gd name="T2" fmla="*/ 631 w 682"/>
              <a:gd name="T3" fmla="*/ 222 h 609"/>
              <a:gd name="T4" fmla="*/ 603 w 682"/>
              <a:gd name="T5" fmla="*/ 194 h 609"/>
              <a:gd name="T6" fmla="*/ 567 w 682"/>
              <a:gd name="T7" fmla="*/ 170 h 609"/>
              <a:gd name="T8" fmla="*/ 526 w 682"/>
              <a:gd name="T9" fmla="*/ 151 h 609"/>
              <a:gd name="T10" fmla="*/ 478 w 682"/>
              <a:gd name="T11" fmla="*/ 137 h 609"/>
              <a:gd name="T12" fmla="*/ 424 w 682"/>
              <a:gd name="T13" fmla="*/ 127 h 609"/>
              <a:gd name="T14" fmla="*/ 362 w 682"/>
              <a:gd name="T15" fmla="*/ 122 h 609"/>
              <a:gd name="T16" fmla="*/ 243 w 682"/>
              <a:gd name="T17" fmla="*/ 122 h 609"/>
              <a:gd name="T18" fmla="*/ 243 w 682"/>
              <a:gd name="T19" fmla="*/ 19 h 609"/>
              <a:gd name="T20" fmla="*/ 240 w 682"/>
              <a:gd name="T21" fmla="*/ 11 h 609"/>
              <a:gd name="T22" fmla="*/ 232 w 682"/>
              <a:gd name="T23" fmla="*/ 4 h 609"/>
              <a:gd name="T24" fmla="*/ 224 w 682"/>
              <a:gd name="T25" fmla="*/ 0 h 609"/>
              <a:gd name="T26" fmla="*/ 214 w 682"/>
              <a:gd name="T27" fmla="*/ 0 h 609"/>
              <a:gd name="T28" fmla="*/ 205 w 682"/>
              <a:gd name="T29" fmla="*/ 4 h 609"/>
              <a:gd name="T30" fmla="*/ 8 w 682"/>
              <a:gd name="T31" fmla="*/ 202 h 609"/>
              <a:gd name="T32" fmla="*/ 2 w 682"/>
              <a:gd name="T33" fmla="*/ 209 h 609"/>
              <a:gd name="T34" fmla="*/ 0 w 682"/>
              <a:gd name="T35" fmla="*/ 219 h 609"/>
              <a:gd name="T36" fmla="*/ 2 w 682"/>
              <a:gd name="T37" fmla="*/ 228 h 609"/>
              <a:gd name="T38" fmla="*/ 8 w 682"/>
              <a:gd name="T39" fmla="*/ 236 h 609"/>
              <a:gd name="T40" fmla="*/ 205 w 682"/>
              <a:gd name="T41" fmla="*/ 434 h 609"/>
              <a:gd name="T42" fmla="*/ 214 w 682"/>
              <a:gd name="T43" fmla="*/ 437 h 609"/>
              <a:gd name="T44" fmla="*/ 224 w 682"/>
              <a:gd name="T45" fmla="*/ 437 h 609"/>
              <a:gd name="T46" fmla="*/ 232 w 682"/>
              <a:gd name="T47" fmla="*/ 434 h 609"/>
              <a:gd name="T48" fmla="*/ 240 w 682"/>
              <a:gd name="T49" fmla="*/ 427 h 609"/>
              <a:gd name="T50" fmla="*/ 243 w 682"/>
              <a:gd name="T51" fmla="*/ 419 h 609"/>
              <a:gd name="T52" fmla="*/ 243 w 682"/>
              <a:gd name="T53" fmla="*/ 316 h 609"/>
              <a:gd name="T54" fmla="*/ 347 w 682"/>
              <a:gd name="T55" fmla="*/ 316 h 609"/>
              <a:gd name="T56" fmla="*/ 380 w 682"/>
              <a:gd name="T57" fmla="*/ 317 h 609"/>
              <a:gd name="T58" fmla="*/ 411 w 682"/>
              <a:gd name="T59" fmla="*/ 319 h 609"/>
              <a:gd name="T60" fmla="*/ 440 w 682"/>
              <a:gd name="T61" fmla="*/ 324 h 609"/>
              <a:gd name="T62" fmla="*/ 468 w 682"/>
              <a:gd name="T63" fmla="*/ 330 h 609"/>
              <a:gd name="T64" fmla="*/ 494 w 682"/>
              <a:gd name="T65" fmla="*/ 338 h 609"/>
              <a:gd name="T66" fmla="*/ 515 w 682"/>
              <a:gd name="T67" fmla="*/ 349 h 609"/>
              <a:gd name="T68" fmla="*/ 536 w 682"/>
              <a:gd name="T69" fmla="*/ 362 h 609"/>
              <a:gd name="T70" fmla="*/ 554 w 682"/>
              <a:gd name="T71" fmla="*/ 378 h 609"/>
              <a:gd name="T72" fmla="*/ 569 w 682"/>
              <a:gd name="T73" fmla="*/ 397 h 609"/>
              <a:gd name="T74" fmla="*/ 581 w 682"/>
              <a:gd name="T75" fmla="*/ 420 h 609"/>
              <a:gd name="T76" fmla="*/ 590 w 682"/>
              <a:gd name="T77" fmla="*/ 446 h 609"/>
              <a:gd name="T78" fmla="*/ 596 w 682"/>
              <a:gd name="T79" fmla="*/ 476 h 609"/>
              <a:gd name="T80" fmla="*/ 600 w 682"/>
              <a:gd name="T81" fmla="*/ 511 h 609"/>
              <a:gd name="T82" fmla="*/ 601 w 682"/>
              <a:gd name="T83" fmla="*/ 540 h 609"/>
              <a:gd name="T84" fmla="*/ 600 w 682"/>
              <a:gd name="T85" fmla="*/ 563 h 609"/>
              <a:gd name="T86" fmla="*/ 599 w 682"/>
              <a:gd name="T87" fmla="*/ 580 h 609"/>
              <a:gd name="T88" fmla="*/ 598 w 682"/>
              <a:gd name="T89" fmla="*/ 590 h 609"/>
              <a:gd name="T90" fmla="*/ 598 w 682"/>
              <a:gd name="T91" fmla="*/ 600 h 609"/>
              <a:gd name="T92" fmla="*/ 602 w 682"/>
              <a:gd name="T93" fmla="*/ 607 h 609"/>
              <a:gd name="T94" fmla="*/ 606 w 682"/>
              <a:gd name="T95" fmla="*/ 608 h 609"/>
              <a:gd name="T96" fmla="*/ 612 w 682"/>
              <a:gd name="T97" fmla="*/ 608 h 609"/>
              <a:gd name="T98" fmla="*/ 617 w 682"/>
              <a:gd name="T99" fmla="*/ 605 h 609"/>
              <a:gd name="T100" fmla="*/ 622 w 682"/>
              <a:gd name="T101" fmla="*/ 598 h 609"/>
              <a:gd name="T102" fmla="*/ 627 w 682"/>
              <a:gd name="T103" fmla="*/ 588 h 609"/>
              <a:gd name="T104" fmla="*/ 632 w 682"/>
              <a:gd name="T105" fmla="*/ 576 h 609"/>
              <a:gd name="T106" fmla="*/ 645 w 682"/>
              <a:gd name="T107" fmla="*/ 546 h 609"/>
              <a:gd name="T108" fmla="*/ 663 w 682"/>
              <a:gd name="T109" fmla="*/ 498 h 609"/>
              <a:gd name="T110" fmla="*/ 675 w 682"/>
              <a:gd name="T111" fmla="*/ 456 h 609"/>
              <a:gd name="T112" fmla="*/ 681 w 682"/>
              <a:gd name="T113" fmla="*/ 418 h 609"/>
              <a:gd name="T114" fmla="*/ 682 w 682"/>
              <a:gd name="T115" fmla="*/ 383 h 609"/>
              <a:gd name="T116" fmla="*/ 680 w 682"/>
              <a:gd name="T117" fmla="*/ 349 h 609"/>
              <a:gd name="T118" fmla="*/ 674 w 682"/>
              <a:gd name="T119" fmla="*/ 316 h 609"/>
              <a:gd name="T120" fmla="*/ 667 w 682"/>
              <a:gd name="T121" fmla="*/ 28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2" h="609">
                <a:moveTo>
                  <a:pt x="662" y="275"/>
                </a:moveTo>
                <a:lnTo>
                  <a:pt x="654" y="256"/>
                </a:lnTo>
                <a:lnTo>
                  <a:pt x="643" y="238"/>
                </a:lnTo>
                <a:lnTo>
                  <a:pt x="631" y="222"/>
                </a:lnTo>
                <a:lnTo>
                  <a:pt x="618" y="208"/>
                </a:lnTo>
                <a:lnTo>
                  <a:pt x="603" y="194"/>
                </a:lnTo>
                <a:lnTo>
                  <a:pt x="586" y="181"/>
                </a:lnTo>
                <a:lnTo>
                  <a:pt x="567" y="170"/>
                </a:lnTo>
                <a:lnTo>
                  <a:pt x="548" y="160"/>
                </a:lnTo>
                <a:lnTo>
                  <a:pt x="526" y="151"/>
                </a:lnTo>
                <a:lnTo>
                  <a:pt x="502" y="143"/>
                </a:lnTo>
                <a:lnTo>
                  <a:pt x="478" y="137"/>
                </a:lnTo>
                <a:lnTo>
                  <a:pt x="452" y="132"/>
                </a:lnTo>
                <a:lnTo>
                  <a:pt x="424" y="127"/>
                </a:lnTo>
                <a:lnTo>
                  <a:pt x="393" y="124"/>
                </a:lnTo>
                <a:lnTo>
                  <a:pt x="362" y="122"/>
                </a:lnTo>
                <a:lnTo>
                  <a:pt x="329" y="122"/>
                </a:lnTo>
                <a:lnTo>
                  <a:pt x="243" y="122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7" y="7"/>
                </a:lnTo>
                <a:lnTo>
                  <a:pt x="232" y="4"/>
                </a:lnTo>
                <a:lnTo>
                  <a:pt x="228" y="2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2"/>
                </a:lnTo>
                <a:lnTo>
                  <a:pt x="205" y="4"/>
                </a:lnTo>
                <a:lnTo>
                  <a:pt x="202" y="7"/>
                </a:lnTo>
                <a:lnTo>
                  <a:pt x="8" y="202"/>
                </a:lnTo>
                <a:lnTo>
                  <a:pt x="5" y="206"/>
                </a:lnTo>
                <a:lnTo>
                  <a:pt x="2" y="209"/>
                </a:lnTo>
                <a:lnTo>
                  <a:pt x="0" y="214"/>
                </a:lnTo>
                <a:lnTo>
                  <a:pt x="0" y="219"/>
                </a:lnTo>
                <a:lnTo>
                  <a:pt x="0" y="223"/>
                </a:lnTo>
                <a:lnTo>
                  <a:pt x="2" y="228"/>
                </a:lnTo>
                <a:lnTo>
                  <a:pt x="5" y="232"/>
                </a:lnTo>
                <a:lnTo>
                  <a:pt x="8" y="236"/>
                </a:lnTo>
                <a:lnTo>
                  <a:pt x="202" y="431"/>
                </a:lnTo>
                <a:lnTo>
                  <a:pt x="205" y="434"/>
                </a:lnTo>
                <a:lnTo>
                  <a:pt x="210" y="436"/>
                </a:lnTo>
                <a:lnTo>
                  <a:pt x="214" y="437"/>
                </a:lnTo>
                <a:lnTo>
                  <a:pt x="220" y="438"/>
                </a:lnTo>
                <a:lnTo>
                  <a:pt x="224" y="437"/>
                </a:lnTo>
                <a:lnTo>
                  <a:pt x="228" y="436"/>
                </a:lnTo>
                <a:lnTo>
                  <a:pt x="232" y="434"/>
                </a:lnTo>
                <a:lnTo>
                  <a:pt x="237" y="431"/>
                </a:lnTo>
                <a:lnTo>
                  <a:pt x="240" y="427"/>
                </a:lnTo>
                <a:lnTo>
                  <a:pt x="242" y="423"/>
                </a:lnTo>
                <a:lnTo>
                  <a:pt x="243" y="419"/>
                </a:lnTo>
                <a:lnTo>
                  <a:pt x="243" y="413"/>
                </a:lnTo>
                <a:lnTo>
                  <a:pt x="243" y="316"/>
                </a:lnTo>
                <a:lnTo>
                  <a:pt x="329" y="316"/>
                </a:lnTo>
                <a:lnTo>
                  <a:pt x="347" y="316"/>
                </a:lnTo>
                <a:lnTo>
                  <a:pt x="364" y="317"/>
                </a:lnTo>
                <a:lnTo>
                  <a:pt x="380" y="317"/>
                </a:lnTo>
                <a:lnTo>
                  <a:pt x="396" y="318"/>
                </a:lnTo>
                <a:lnTo>
                  <a:pt x="411" y="319"/>
                </a:lnTo>
                <a:lnTo>
                  <a:pt x="425" y="322"/>
                </a:lnTo>
                <a:lnTo>
                  <a:pt x="440" y="324"/>
                </a:lnTo>
                <a:lnTo>
                  <a:pt x="454" y="327"/>
                </a:lnTo>
                <a:lnTo>
                  <a:pt x="468" y="330"/>
                </a:lnTo>
                <a:lnTo>
                  <a:pt x="482" y="334"/>
                </a:lnTo>
                <a:lnTo>
                  <a:pt x="494" y="338"/>
                </a:lnTo>
                <a:lnTo>
                  <a:pt x="505" y="343"/>
                </a:lnTo>
                <a:lnTo>
                  <a:pt x="515" y="349"/>
                </a:lnTo>
                <a:lnTo>
                  <a:pt x="525" y="355"/>
                </a:lnTo>
                <a:lnTo>
                  <a:pt x="536" y="362"/>
                </a:lnTo>
                <a:lnTo>
                  <a:pt x="545" y="369"/>
                </a:lnTo>
                <a:lnTo>
                  <a:pt x="554" y="378"/>
                </a:lnTo>
                <a:lnTo>
                  <a:pt x="562" y="387"/>
                </a:lnTo>
                <a:lnTo>
                  <a:pt x="569" y="397"/>
                </a:lnTo>
                <a:lnTo>
                  <a:pt x="576" y="408"/>
                </a:lnTo>
                <a:lnTo>
                  <a:pt x="581" y="420"/>
                </a:lnTo>
                <a:lnTo>
                  <a:pt x="586" y="432"/>
                </a:lnTo>
                <a:lnTo>
                  <a:pt x="590" y="446"/>
                </a:lnTo>
                <a:lnTo>
                  <a:pt x="594" y="461"/>
                </a:lnTo>
                <a:lnTo>
                  <a:pt x="596" y="476"/>
                </a:lnTo>
                <a:lnTo>
                  <a:pt x="599" y="493"/>
                </a:lnTo>
                <a:lnTo>
                  <a:pt x="600" y="511"/>
                </a:lnTo>
                <a:lnTo>
                  <a:pt x="601" y="529"/>
                </a:lnTo>
                <a:lnTo>
                  <a:pt x="601" y="540"/>
                </a:lnTo>
                <a:lnTo>
                  <a:pt x="600" y="552"/>
                </a:lnTo>
                <a:lnTo>
                  <a:pt x="600" y="563"/>
                </a:lnTo>
                <a:lnTo>
                  <a:pt x="599" y="576"/>
                </a:lnTo>
                <a:lnTo>
                  <a:pt x="599" y="580"/>
                </a:lnTo>
                <a:lnTo>
                  <a:pt x="598" y="585"/>
                </a:lnTo>
                <a:lnTo>
                  <a:pt x="598" y="590"/>
                </a:lnTo>
                <a:lnTo>
                  <a:pt x="596" y="595"/>
                </a:lnTo>
                <a:lnTo>
                  <a:pt x="598" y="600"/>
                </a:lnTo>
                <a:lnTo>
                  <a:pt x="600" y="605"/>
                </a:lnTo>
                <a:lnTo>
                  <a:pt x="602" y="607"/>
                </a:lnTo>
                <a:lnTo>
                  <a:pt x="604" y="608"/>
                </a:lnTo>
                <a:lnTo>
                  <a:pt x="606" y="608"/>
                </a:lnTo>
                <a:lnTo>
                  <a:pt x="609" y="609"/>
                </a:lnTo>
                <a:lnTo>
                  <a:pt x="612" y="608"/>
                </a:lnTo>
                <a:lnTo>
                  <a:pt x="615" y="607"/>
                </a:lnTo>
                <a:lnTo>
                  <a:pt x="617" y="605"/>
                </a:lnTo>
                <a:lnTo>
                  <a:pt x="619" y="602"/>
                </a:lnTo>
                <a:lnTo>
                  <a:pt x="622" y="598"/>
                </a:lnTo>
                <a:lnTo>
                  <a:pt x="625" y="594"/>
                </a:lnTo>
                <a:lnTo>
                  <a:pt x="627" y="588"/>
                </a:lnTo>
                <a:lnTo>
                  <a:pt x="630" y="582"/>
                </a:lnTo>
                <a:lnTo>
                  <a:pt x="632" y="576"/>
                </a:lnTo>
                <a:lnTo>
                  <a:pt x="633" y="573"/>
                </a:lnTo>
                <a:lnTo>
                  <a:pt x="645" y="546"/>
                </a:lnTo>
                <a:lnTo>
                  <a:pt x="655" y="521"/>
                </a:lnTo>
                <a:lnTo>
                  <a:pt x="663" y="498"/>
                </a:lnTo>
                <a:lnTo>
                  <a:pt x="670" y="476"/>
                </a:lnTo>
                <a:lnTo>
                  <a:pt x="675" y="456"/>
                </a:lnTo>
                <a:lnTo>
                  <a:pt x="679" y="436"/>
                </a:lnTo>
                <a:lnTo>
                  <a:pt x="681" y="418"/>
                </a:lnTo>
                <a:lnTo>
                  <a:pt x="682" y="402"/>
                </a:lnTo>
                <a:lnTo>
                  <a:pt x="682" y="383"/>
                </a:lnTo>
                <a:lnTo>
                  <a:pt x="681" y="365"/>
                </a:lnTo>
                <a:lnTo>
                  <a:pt x="680" y="349"/>
                </a:lnTo>
                <a:lnTo>
                  <a:pt x="677" y="332"/>
                </a:lnTo>
                <a:lnTo>
                  <a:pt x="674" y="316"/>
                </a:lnTo>
                <a:lnTo>
                  <a:pt x="671" y="302"/>
                </a:lnTo>
                <a:lnTo>
                  <a:pt x="667" y="288"/>
                </a:lnTo>
                <a:lnTo>
                  <a:pt x="662" y="2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6" name="Freeform 46">
            <a:extLst>
              <a:ext uri="{FF2B5EF4-FFF2-40B4-BE49-F238E27FC236}">
                <a16:creationId xmlns:a16="http://schemas.microsoft.com/office/drawing/2014/main" id="{5BBC4FB0-3479-4141-F4BA-B99367F3F074}"/>
              </a:ext>
            </a:extLst>
          </p:cNvPr>
          <p:cNvSpPr>
            <a:spLocks/>
          </p:cNvSpPr>
          <p:nvPr/>
        </p:nvSpPr>
        <p:spPr bwMode="auto">
          <a:xfrm>
            <a:off x="6398230" y="5085967"/>
            <a:ext cx="288367" cy="328868"/>
          </a:xfrm>
          <a:custGeom>
            <a:avLst/>
            <a:gdLst>
              <a:gd name="T0" fmla="*/ 462 w 535"/>
              <a:gd name="T1" fmla="*/ 200 h 609"/>
              <a:gd name="T2" fmla="*/ 441 w 535"/>
              <a:gd name="T3" fmla="*/ 182 h 609"/>
              <a:gd name="T4" fmla="*/ 418 w 535"/>
              <a:gd name="T5" fmla="*/ 168 h 609"/>
              <a:gd name="T6" fmla="*/ 392 w 535"/>
              <a:gd name="T7" fmla="*/ 155 h 609"/>
              <a:gd name="T8" fmla="*/ 364 w 535"/>
              <a:gd name="T9" fmla="*/ 146 h 609"/>
              <a:gd name="T10" fmla="*/ 332 w 535"/>
              <a:gd name="T11" fmla="*/ 137 h 609"/>
              <a:gd name="T12" fmla="*/ 299 w 535"/>
              <a:gd name="T13" fmla="*/ 131 h 609"/>
              <a:gd name="T14" fmla="*/ 262 w 535"/>
              <a:gd name="T15" fmla="*/ 125 h 609"/>
              <a:gd name="T16" fmla="*/ 243 w 535"/>
              <a:gd name="T17" fmla="*/ 25 h 609"/>
              <a:gd name="T18" fmla="*/ 239 w 535"/>
              <a:gd name="T19" fmla="*/ 11 h 609"/>
              <a:gd name="T20" fmla="*/ 229 w 535"/>
              <a:gd name="T21" fmla="*/ 2 h 609"/>
              <a:gd name="T22" fmla="*/ 218 w 535"/>
              <a:gd name="T23" fmla="*/ 0 h 609"/>
              <a:gd name="T24" fmla="*/ 213 w 535"/>
              <a:gd name="T25" fmla="*/ 0 h 609"/>
              <a:gd name="T26" fmla="*/ 205 w 535"/>
              <a:gd name="T27" fmla="*/ 4 h 609"/>
              <a:gd name="T28" fmla="*/ 7 w 535"/>
              <a:gd name="T29" fmla="*/ 202 h 609"/>
              <a:gd name="T30" fmla="*/ 2 w 535"/>
              <a:gd name="T31" fmla="*/ 209 h 609"/>
              <a:gd name="T32" fmla="*/ 0 w 535"/>
              <a:gd name="T33" fmla="*/ 219 h 609"/>
              <a:gd name="T34" fmla="*/ 2 w 535"/>
              <a:gd name="T35" fmla="*/ 229 h 609"/>
              <a:gd name="T36" fmla="*/ 7 w 535"/>
              <a:gd name="T37" fmla="*/ 236 h 609"/>
              <a:gd name="T38" fmla="*/ 205 w 535"/>
              <a:gd name="T39" fmla="*/ 434 h 609"/>
              <a:gd name="T40" fmla="*/ 213 w 535"/>
              <a:gd name="T41" fmla="*/ 438 h 609"/>
              <a:gd name="T42" fmla="*/ 223 w 535"/>
              <a:gd name="T43" fmla="*/ 438 h 609"/>
              <a:gd name="T44" fmla="*/ 235 w 535"/>
              <a:gd name="T45" fmla="*/ 433 h 609"/>
              <a:gd name="T46" fmla="*/ 243 w 535"/>
              <a:gd name="T47" fmla="*/ 421 h 609"/>
              <a:gd name="T48" fmla="*/ 243 w 535"/>
              <a:gd name="T49" fmla="*/ 318 h 609"/>
              <a:gd name="T50" fmla="*/ 299 w 535"/>
              <a:gd name="T51" fmla="*/ 326 h 609"/>
              <a:gd name="T52" fmla="*/ 345 w 535"/>
              <a:gd name="T53" fmla="*/ 338 h 609"/>
              <a:gd name="T54" fmla="*/ 364 w 535"/>
              <a:gd name="T55" fmla="*/ 346 h 609"/>
              <a:gd name="T56" fmla="*/ 381 w 535"/>
              <a:gd name="T57" fmla="*/ 356 h 609"/>
              <a:gd name="T58" fmla="*/ 397 w 535"/>
              <a:gd name="T59" fmla="*/ 368 h 609"/>
              <a:gd name="T60" fmla="*/ 410 w 535"/>
              <a:gd name="T61" fmla="*/ 380 h 609"/>
              <a:gd name="T62" fmla="*/ 423 w 535"/>
              <a:gd name="T63" fmla="*/ 397 h 609"/>
              <a:gd name="T64" fmla="*/ 434 w 535"/>
              <a:gd name="T65" fmla="*/ 418 h 609"/>
              <a:gd name="T66" fmla="*/ 442 w 535"/>
              <a:gd name="T67" fmla="*/ 440 h 609"/>
              <a:gd name="T68" fmla="*/ 448 w 535"/>
              <a:gd name="T69" fmla="*/ 465 h 609"/>
              <a:gd name="T70" fmla="*/ 452 w 535"/>
              <a:gd name="T71" fmla="*/ 493 h 609"/>
              <a:gd name="T72" fmla="*/ 453 w 535"/>
              <a:gd name="T73" fmla="*/ 525 h 609"/>
              <a:gd name="T74" fmla="*/ 450 w 535"/>
              <a:gd name="T75" fmla="*/ 595 h 609"/>
              <a:gd name="T76" fmla="*/ 452 w 535"/>
              <a:gd name="T77" fmla="*/ 603 h 609"/>
              <a:gd name="T78" fmla="*/ 459 w 535"/>
              <a:gd name="T79" fmla="*/ 608 h 609"/>
              <a:gd name="T80" fmla="*/ 462 w 535"/>
              <a:gd name="T81" fmla="*/ 609 h 609"/>
              <a:gd name="T82" fmla="*/ 468 w 535"/>
              <a:gd name="T83" fmla="*/ 607 h 609"/>
              <a:gd name="T84" fmla="*/ 473 w 535"/>
              <a:gd name="T85" fmla="*/ 602 h 609"/>
              <a:gd name="T86" fmla="*/ 483 w 535"/>
              <a:gd name="T87" fmla="*/ 581 h 609"/>
              <a:gd name="T88" fmla="*/ 491 w 535"/>
              <a:gd name="T89" fmla="*/ 563 h 609"/>
              <a:gd name="T90" fmla="*/ 501 w 535"/>
              <a:gd name="T91" fmla="*/ 541 h 609"/>
              <a:gd name="T92" fmla="*/ 510 w 535"/>
              <a:gd name="T93" fmla="*/ 517 h 609"/>
              <a:gd name="T94" fmla="*/ 518 w 535"/>
              <a:gd name="T95" fmla="*/ 493 h 609"/>
              <a:gd name="T96" fmla="*/ 526 w 535"/>
              <a:gd name="T97" fmla="*/ 466 h 609"/>
              <a:gd name="T98" fmla="*/ 532 w 535"/>
              <a:gd name="T99" fmla="*/ 438 h 609"/>
              <a:gd name="T100" fmla="*/ 535 w 535"/>
              <a:gd name="T101" fmla="*/ 413 h 609"/>
              <a:gd name="T102" fmla="*/ 534 w 535"/>
              <a:gd name="T103" fmla="*/ 370 h 609"/>
              <a:gd name="T104" fmla="*/ 529 w 535"/>
              <a:gd name="T105" fmla="*/ 328 h 609"/>
              <a:gd name="T106" fmla="*/ 523 w 535"/>
              <a:gd name="T107" fmla="*/ 302 h 609"/>
              <a:gd name="T108" fmla="*/ 515 w 535"/>
              <a:gd name="T109" fmla="*/ 277 h 609"/>
              <a:gd name="T110" fmla="*/ 505 w 535"/>
              <a:gd name="T111" fmla="*/ 256 h 609"/>
              <a:gd name="T112" fmla="*/ 493 w 535"/>
              <a:gd name="T113" fmla="*/ 235 h 609"/>
              <a:gd name="T114" fmla="*/ 479 w 535"/>
              <a:gd name="T115" fmla="*/ 21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5" h="609">
                <a:moveTo>
                  <a:pt x="470" y="208"/>
                </a:moveTo>
                <a:lnTo>
                  <a:pt x="462" y="200"/>
                </a:lnTo>
                <a:lnTo>
                  <a:pt x="452" y="191"/>
                </a:lnTo>
                <a:lnTo>
                  <a:pt x="441" y="182"/>
                </a:lnTo>
                <a:lnTo>
                  <a:pt x="429" y="175"/>
                </a:lnTo>
                <a:lnTo>
                  <a:pt x="418" y="168"/>
                </a:lnTo>
                <a:lnTo>
                  <a:pt x="406" y="162"/>
                </a:lnTo>
                <a:lnTo>
                  <a:pt x="392" y="155"/>
                </a:lnTo>
                <a:lnTo>
                  <a:pt x="379" y="150"/>
                </a:lnTo>
                <a:lnTo>
                  <a:pt x="364" y="146"/>
                </a:lnTo>
                <a:lnTo>
                  <a:pt x="348" y="141"/>
                </a:lnTo>
                <a:lnTo>
                  <a:pt x="332" y="137"/>
                </a:lnTo>
                <a:lnTo>
                  <a:pt x="316" y="134"/>
                </a:lnTo>
                <a:lnTo>
                  <a:pt x="299" y="131"/>
                </a:lnTo>
                <a:lnTo>
                  <a:pt x="280" y="127"/>
                </a:lnTo>
                <a:lnTo>
                  <a:pt x="262" y="125"/>
                </a:lnTo>
                <a:lnTo>
                  <a:pt x="243" y="124"/>
                </a:lnTo>
                <a:lnTo>
                  <a:pt x="243" y="25"/>
                </a:lnTo>
                <a:lnTo>
                  <a:pt x="243" y="17"/>
                </a:lnTo>
                <a:lnTo>
                  <a:pt x="239" y="11"/>
                </a:lnTo>
                <a:lnTo>
                  <a:pt x="235" y="5"/>
                </a:lnTo>
                <a:lnTo>
                  <a:pt x="229" y="2"/>
                </a:lnTo>
                <a:lnTo>
                  <a:pt x="223" y="0"/>
                </a:lnTo>
                <a:lnTo>
                  <a:pt x="218" y="0"/>
                </a:lnTo>
                <a:lnTo>
                  <a:pt x="218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7" y="202"/>
                </a:lnTo>
                <a:lnTo>
                  <a:pt x="4" y="206"/>
                </a:lnTo>
                <a:lnTo>
                  <a:pt x="2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2" y="229"/>
                </a:lnTo>
                <a:lnTo>
                  <a:pt x="4" y="232"/>
                </a:lnTo>
                <a:lnTo>
                  <a:pt x="7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3" y="438"/>
                </a:lnTo>
                <a:lnTo>
                  <a:pt x="219" y="438"/>
                </a:lnTo>
                <a:lnTo>
                  <a:pt x="223" y="438"/>
                </a:lnTo>
                <a:lnTo>
                  <a:pt x="229" y="436"/>
                </a:lnTo>
                <a:lnTo>
                  <a:pt x="235" y="433"/>
                </a:lnTo>
                <a:lnTo>
                  <a:pt x="239" y="427"/>
                </a:lnTo>
                <a:lnTo>
                  <a:pt x="243" y="421"/>
                </a:lnTo>
                <a:lnTo>
                  <a:pt x="243" y="413"/>
                </a:lnTo>
                <a:lnTo>
                  <a:pt x="243" y="318"/>
                </a:lnTo>
                <a:lnTo>
                  <a:pt x="273" y="322"/>
                </a:lnTo>
                <a:lnTo>
                  <a:pt x="299" y="326"/>
                </a:lnTo>
                <a:lnTo>
                  <a:pt x="324" y="331"/>
                </a:lnTo>
                <a:lnTo>
                  <a:pt x="345" y="338"/>
                </a:lnTo>
                <a:lnTo>
                  <a:pt x="355" y="342"/>
                </a:lnTo>
                <a:lnTo>
                  <a:pt x="364" y="346"/>
                </a:lnTo>
                <a:lnTo>
                  <a:pt x="373" y="351"/>
                </a:lnTo>
                <a:lnTo>
                  <a:pt x="381" y="356"/>
                </a:lnTo>
                <a:lnTo>
                  <a:pt x="389" y="362"/>
                </a:lnTo>
                <a:lnTo>
                  <a:pt x="397" y="368"/>
                </a:lnTo>
                <a:lnTo>
                  <a:pt x="403" y="373"/>
                </a:lnTo>
                <a:lnTo>
                  <a:pt x="410" y="380"/>
                </a:lnTo>
                <a:lnTo>
                  <a:pt x="416" y="389"/>
                </a:lnTo>
                <a:lnTo>
                  <a:pt x="423" y="397"/>
                </a:lnTo>
                <a:lnTo>
                  <a:pt x="428" y="407"/>
                </a:lnTo>
                <a:lnTo>
                  <a:pt x="434" y="418"/>
                </a:lnTo>
                <a:lnTo>
                  <a:pt x="438" y="429"/>
                </a:lnTo>
                <a:lnTo>
                  <a:pt x="442" y="440"/>
                </a:lnTo>
                <a:lnTo>
                  <a:pt x="446" y="452"/>
                </a:lnTo>
                <a:lnTo>
                  <a:pt x="448" y="465"/>
                </a:lnTo>
                <a:lnTo>
                  <a:pt x="450" y="479"/>
                </a:lnTo>
                <a:lnTo>
                  <a:pt x="452" y="493"/>
                </a:lnTo>
                <a:lnTo>
                  <a:pt x="453" y="508"/>
                </a:lnTo>
                <a:lnTo>
                  <a:pt x="453" y="525"/>
                </a:lnTo>
                <a:lnTo>
                  <a:pt x="453" y="559"/>
                </a:lnTo>
                <a:lnTo>
                  <a:pt x="450" y="595"/>
                </a:lnTo>
                <a:lnTo>
                  <a:pt x="450" y="600"/>
                </a:lnTo>
                <a:lnTo>
                  <a:pt x="452" y="603"/>
                </a:lnTo>
                <a:lnTo>
                  <a:pt x="454" y="607"/>
                </a:lnTo>
                <a:lnTo>
                  <a:pt x="459" y="608"/>
                </a:lnTo>
                <a:lnTo>
                  <a:pt x="460" y="609"/>
                </a:lnTo>
                <a:lnTo>
                  <a:pt x="462" y="609"/>
                </a:lnTo>
                <a:lnTo>
                  <a:pt x="466" y="608"/>
                </a:lnTo>
                <a:lnTo>
                  <a:pt x="468" y="607"/>
                </a:lnTo>
                <a:lnTo>
                  <a:pt x="472" y="605"/>
                </a:lnTo>
                <a:lnTo>
                  <a:pt x="473" y="602"/>
                </a:lnTo>
                <a:lnTo>
                  <a:pt x="480" y="587"/>
                </a:lnTo>
                <a:lnTo>
                  <a:pt x="483" y="581"/>
                </a:lnTo>
                <a:lnTo>
                  <a:pt x="487" y="573"/>
                </a:lnTo>
                <a:lnTo>
                  <a:pt x="491" y="563"/>
                </a:lnTo>
                <a:lnTo>
                  <a:pt x="496" y="553"/>
                </a:lnTo>
                <a:lnTo>
                  <a:pt x="501" y="541"/>
                </a:lnTo>
                <a:lnTo>
                  <a:pt x="505" y="529"/>
                </a:lnTo>
                <a:lnTo>
                  <a:pt x="510" y="517"/>
                </a:lnTo>
                <a:lnTo>
                  <a:pt x="514" y="505"/>
                </a:lnTo>
                <a:lnTo>
                  <a:pt x="518" y="493"/>
                </a:lnTo>
                <a:lnTo>
                  <a:pt x="522" y="480"/>
                </a:lnTo>
                <a:lnTo>
                  <a:pt x="526" y="466"/>
                </a:lnTo>
                <a:lnTo>
                  <a:pt x="529" y="452"/>
                </a:lnTo>
                <a:lnTo>
                  <a:pt x="532" y="438"/>
                </a:lnTo>
                <a:lnTo>
                  <a:pt x="533" y="425"/>
                </a:lnTo>
                <a:lnTo>
                  <a:pt x="535" y="413"/>
                </a:lnTo>
                <a:lnTo>
                  <a:pt x="535" y="402"/>
                </a:lnTo>
                <a:lnTo>
                  <a:pt x="534" y="370"/>
                </a:lnTo>
                <a:lnTo>
                  <a:pt x="531" y="342"/>
                </a:lnTo>
                <a:lnTo>
                  <a:pt x="529" y="328"/>
                </a:lnTo>
                <a:lnTo>
                  <a:pt x="527" y="314"/>
                </a:lnTo>
                <a:lnTo>
                  <a:pt x="523" y="302"/>
                </a:lnTo>
                <a:lnTo>
                  <a:pt x="519" y="289"/>
                </a:lnTo>
                <a:lnTo>
                  <a:pt x="515" y="277"/>
                </a:lnTo>
                <a:lnTo>
                  <a:pt x="510" y="267"/>
                </a:lnTo>
                <a:lnTo>
                  <a:pt x="505" y="256"/>
                </a:lnTo>
                <a:lnTo>
                  <a:pt x="499" y="245"/>
                </a:lnTo>
                <a:lnTo>
                  <a:pt x="493" y="235"/>
                </a:lnTo>
                <a:lnTo>
                  <a:pt x="486" y="226"/>
                </a:lnTo>
                <a:lnTo>
                  <a:pt x="479" y="217"/>
                </a:lnTo>
                <a:lnTo>
                  <a:pt x="470" y="2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E95F05DE-12D7-F59C-31F6-6EC7F2286B22}"/>
              </a:ext>
            </a:extLst>
          </p:cNvPr>
          <p:cNvSpPr>
            <a:spLocks/>
          </p:cNvSpPr>
          <p:nvPr/>
        </p:nvSpPr>
        <p:spPr bwMode="auto">
          <a:xfrm>
            <a:off x="6318846" y="5085967"/>
            <a:ext cx="131224" cy="236526"/>
          </a:xfrm>
          <a:custGeom>
            <a:avLst/>
            <a:gdLst>
              <a:gd name="T0" fmla="*/ 85 w 243"/>
              <a:gd name="T1" fmla="*/ 219 h 438"/>
              <a:gd name="T2" fmla="*/ 85 w 243"/>
              <a:gd name="T3" fmla="*/ 215 h 438"/>
              <a:gd name="T4" fmla="*/ 86 w 243"/>
              <a:gd name="T5" fmla="*/ 209 h 438"/>
              <a:gd name="T6" fmla="*/ 88 w 243"/>
              <a:gd name="T7" fmla="*/ 206 h 438"/>
              <a:gd name="T8" fmla="*/ 92 w 243"/>
              <a:gd name="T9" fmla="*/ 202 h 438"/>
              <a:gd name="T10" fmla="*/ 243 w 243"/>
              <a:gd name="T11" fmla="*/ 51 h 438"/>
              <a:gd name="T12" fmla="*/ 243 w 243"/>
              <a:gd name="T13" fmla="*/ 25 h 438"/>
              <a:gd name="T14" fmla="*/ 242 w 243"/>
              <a:gd name="T15" fmla="*/ 17 h 438"/>
              <a:gd name="T16" fmla="*/ 240 w 243"/>
              <a:gd name="T17" fmla="*/ 11 h 438"/>
              <a:gd name="T18" fmla="*/ 234 w 243"/>
              <a:gd name="T19" fmla="*/ 5 h 438"/>
              <a:gd name="T20" fmla="*/ 228 w 243"/>
              <a:gd name="T21" fmla="*/ 2 h 438"/>
              <a:gd name="T22" fmla="*/ 223 w 243"/>
              <a:gd name="T23" fmla="*/ 0 h 438"/>
              <a:gd name="T24" fmla="*/ 218 w 243"/>
              <a:gd name="T25" fmla="*/ 0 h 438"/>
              <a:gd name="T26" fmla="*/ 217 w 243"/>
              <a:gd name="T27" fmla="*/ 0 h 438"/>
              <a:gd name="T28" fmla="*/ 213 w 243"/>
              <a:gd name="T29" fmla="*/ 0 h 438"/>
              <a:gd name="T30" fmla="*/ 209 w 243"/>
              <a:gd name="T31" fmla="*/ 2 h 438"/>
              <a:gd name="T32" fmla="*/ 205 w 243"/>
              <a:gd name="T33" fmla="*/ 4 h 438"/>
              <a:gd name="T34" fmla="*/ 202 w 243"/>
              <a:gd name="T35" fmla="*/ 7 h 438"/>
              <a:gd name="T36" fmla="*/ 6 w 243"/>
              <a:gd name="T37" fmla="*/ 202 h 438"/>
              <a:gd name="T38" fmla="*/ 3 w 243"/>
              <a:gd name="T39" fmla="*/ 206 h 438"/>
              <a:gd name="T40" fmla="*/ 1 w 243"/>
              <a:gd name="T41" fmla="*/ 209 h 438"/>
              <a:gd name="T42" fmla="*/ 0 w 243"/>
              <a:gd name="T43" fmla="*/ 215 h 438"/>
              <a:gd name="T44" fmla="*/ 0 w 243"/>
              <a:gd name="T45" fmla="*/ 219 h 438"/>
              <a:gd name="T46" fmla="*/ 0 w 243"/>
              <a:gd name="T47" fmla="*/ 223 h 438"/>
              <a:gd name="T48" fmla="*/ 1 w 243"/>
              <a:gd name="T49" fmla="*/ 229 h 438"/>
              <a:gd name="T50" fmla="*/ 3 w 243"/>
              <a:gd name="T51" fmla="*/ 232 h 438"/>
              <a:gd name="T52" fmla="*/ 6 w 243"/>
              <a:gd name="T53" fmla="*/ 236 h 438"/>
              <a:gd name="T54" fmla="*/ 202 w 243"/>
              <a:gd name="T55" fmla="*/ 431 h 438"/>
              <a:gd name="T56" fmla="*/ 205 w 243"/>
              <a:gd name="T57" fmla="*/ 434 h 438"/>
              <a:gd name="T58" fmla="*/ 209 w 243"/>
              <a:gd name="T59" fmla="*/ 436 h 438"/>
              <a:gd name="T60" fmla="*/ 214 w 243"/>
              <a:gd name="T61" fmla="*/ 438 h 438"/>
              <a:gd name="T62" fmla="*/ 219 w 243"/>
              <a:gd name="T63" fmla="*/ 438 h 438"/>
              <a:gd name="T64" fmla="*/ 223 w 243"/>
              <a:gd name="T65" fmla="*/ 438 h 438"/>
              <a:gd name="T66" fmla="*/ 228 w 243"/>
              <a:gd name="T67" fmla="*/ 436 h 438"/>
              <a:gd name="T68" fmla="*/ 234 w 243"/>
              <a:gd name="T69" fmla="*/ 433 h 438"/>
              <a:gd name="T70" fmla="*/ 240 w 243"/>
              <a:gd name="T71" fmla="*/ 427 h 438"/>
              <a:gd name="T72" fmla="*/ 242 w 243"/>
              <a:gd name="T73" fmla="*/ 421 h 438"/>
              <a:gd name="T74" fmla="*/ 243 w 243"/>
              <a:gd name="T75" fmla="*/ 413 h 438"/>
              <a:gd name="T76" fmla="*/ 243 w 243"/>
              <a:gd name="T77" fmla="*/ 387 h 438"/>
              <a:gd name="T78" fmla="*/ 92 w 243"/>
              <a:gd name="T79" fmla="*/ 236 h 438"/>
              <a:gd name="T80" fmla="*/ 88 w 243"/>
              <a:gd name="T81" fmla="*/ 232 h 438"/>
              <a:gd name="T82" fmla="*/ 86 w 243"/>
              <a:gd name="T83" fmla="*/ 229 h 438"/>
              <a:gd name="T84" fmla="*/ 85 w 243"/>
              <a:gd name="T85" fmla="*/ 223 h 438"/>
              <a:gd name="T86" fmla="*/ 85 w 243"/>
              <a:gd name="T8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3" h="438">
                <a:moveTo>
                  <a:pt x="85" y="219"/>
                </a:moveTo>
                <a:lnTo>
                  <a:pt x="85" y="215"/>
                </a:lnTo>
                <a:lnTo>
                  <a:pt x="86" y="209"/>
                </a:lnTo>
                <a:lnTo>
                  <a:pt x="88" y="206"/>
                </a:lnTo>
                <a:lnTo>
                  <a:pt x="92" y="202"/>
                </a:lnTo>
                <a:lnTo>
                  <a:pt x="243" y="51"/>
                </a:lnTo>
                <a:lnTo>
                  <a:pt x="243" y="25"/>
                </a:lnTo>
                <a:lnTo>
                  <a:pt x="242" y="17"/>
                </a:lnTo>
                <a:lnTo>
                  <a:pt x="240" y="11"/>
                </a:lnTo>
                <a:lnTo>
                  <a:pt x="234" y="5"/>
                </a:lnTo>
                <a:lnTo>
                  <a:pt x="228" y="2"/>
                </a:lnTo>
                <a:lnTo>
                  <a:pt x="223" y="0"/>
                </a:lnTo>
                <a:lnTo>
                  <a:pt x="218" y="0"/>
                </a:lnTo>
                <a:lnTo>
                  <a:pt x="217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6" y="202"/>
                </a:lnTo>
                <a:lnTo>
                  <a:pt x="3" y="206"/>
                </a:lnTo>
                <a:lnTo>
                  <a:pt x="1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1" y="229"/>
                </a:lnTo>
                <a:lnTo>
                  <a:pt x="3" y="232"/>
                </a:lnTo>
                <a:lnTo>
                  <a:pt x="6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4" y="438"/>
                </a:lnTo>
                <a:lnTo>
                  <a:pt x="219" y="438"/>
                </a:lnTo>
                <a:lnTo>
                  <a:pt x="223" y="438"/>
                </a:lnTo>
                <a:lnTo>
                  <a:pt x="228" y="436"/>
                </a:lnTo>
                <a:lnTo>
                  <a:pt x="234" y="433"/>
                </a:lnTo>
                <a:lnTo>
                  <a:pt x="240" y="427"/>
                </a:lnTo>
                <a:lnTo>
                  <a:pt x="242" y="421"/>
                </a:lnTo>
                <a:lnTo>
                  <a:pt x="243" y="413"/>
                </a:lnTo>
                <a:lnTo>
                  <a:pt x="243" y="387"/>
                </a:lnTo>
                <a:lnTo>
                  <a:pt x="92" y="236"/>
                </a:lnTo>
                <a:lnTo>
                  <a:pt x="88" y="232"/>
                </a:lnTo>
                <a:lnTo>
                  <a:pt x="86" y="229"/>
                </a:lnTo>
                <a:lnTo>
                  <a:pt x="85" y="223"/>
                </a:lnTo>
                <a:lnTo>
                  <a:pt x="8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id="{A1F02117-E16A-E173-BB72-551FBFD88096}"/>
              </a:ext>
            </a:extLst>
          </p:cNvPr>
          <p:cNvSpPr>
            <a:spLocks/>
          </p:cNvSpPr>
          <p:nvPr/>
        </p:nvSpPr>
        <p:spPr bwMode="auto">
          <a:xfrm>
            <a:off x="8089549" y="5094066"/>
            <a:ext cx="155524" cy="155524"/>
          </a:xfrm>
          <a:custGeom>
            <a:avLst/>
            <a:gdLst>
              <a:gd name="T0" fmla="*/ 287 w 287"/>
              <a:gd name="T1" fmla="*/ 56 h 287"/>
              <a:gd name="T2" fmla="*/ 286 w 287"/>
              <a:gd name="T3" fmla="*/ 51 h 287"/>
              <a:gd name="T4" fmla="*/ 283 w 287"/>
              <a:gd name="T5" fmla="*/ 47 h 287"/>
              <a:gd name="T6" fmla="*/ 239 w 287"/>
              <a:gd name="T7" fmla="*/ 3 h 287"/>
              <a:gd name="T8" fmla="*/ 235 w 287"/>
              <a:gd name="T9" fmla="*/ 1 h 287"/>
              <a:gd name="T10" fmla="*/ 231 w 287"/>
              <a:gd name="T11" fmla="*/ 0 h 287"/>
              <a:gd name="T12" fmla="*/ 226 w 287"/>
              <a:gd name="T13" fmla="*/ 1 h 287"/>
              <a:gd name="T14" fmla="*/ 222 w 287"/>
              <a:gd name="T15" fmla="*/ 3 h 287"/>
              <a:gd name="T16" fmla="*/ 96 w 287"/>
              <a:gd name="T17" fmla="*/ 130 h 287"/>
              <a:gd name="T18" fmla="*/ 41 w 287"/>
              <a:gd name="T19" fmla="*/ 76 h 287"/>
              <a:gd name="T20" fmla="*/ 37 w 287"/>
              <a:gd name="T21" fmla="*/ 72 h 287"/>
              <a:gd name="T22" fmla="*/ 33 w 287"/>
              <a:gd name="T23" fmla="*/ 70 h 287"/>
              <a:gd name="T24" fmla="*/ 29 w 287"/>
              <a:gd name="T25" fmla="*/ 68 h 287"/>
              <a:gd name="T26" fmla="*/ 23 w 287"/>
              <a:gd name="T27" fmla="*/ 68 h 287"/>
              <a:gd name="T28" fmla="*/ 19 w 287"/>
              <a:gd name="T29" fmla="*/ 68 h 287"/>
              <a:gd name="T30" fmla="*/ 15 w 287"/>
              <a:gd name="T31" fmla="*/ 70 h 287"/>
              <a:gd name="T32" fmla="*/ 10 w 287"/>
              <a:gd name="T33" fmla="*/ 72 h 287"/>
              <a:gd name="T34" fmla="*/ 6 w 287"/>
              <a:gd name="T35" fmla="*/ 76 h 287"/>
              <a:gd name="T36" fmla="*/ 3 w 287"/>
              <a:gd name="T37" fmla="*/ 79 h 287"/>
              <a:gd name="T38" fmla="*/ 1 w 287"/>
              <a:gd name="T39" fmla="*/ 83 h 287"/>
              <a:gd name="T40" fmla="*/ 0 w 287"/>
              <a:gd name="T41" fmla="*/ 88 h 287"/>
              <a:gd name="T42" fmla="*/ 0 w 287"/>
              <a:gd name="T43" fmla="*/ 92 h 287"/>
              <a:gd name="T44" fmla="*/ 0 w 287"/>
              <a:gd name="T45" fmla="*/ 263 h 287"/>
              <a:gd name="T46" fmla="*/ 0 w 287"/>
              <a:gd name="T47" fmla="*/ 268 h 287"/>
              <a:gd name="T48" fmla="*/ 1 w 287"/>
              <a:gd name="T49" fmla="*/ 272 h 287"/>
              <a:gd name="T50" fmla="*/ 3 w 287"/>
              <a:gd name="T51" fmla="*/ 277 h 287"/>
              <a:gd name="T52" fmla="*/ 6 w 287"/>
              <a:gd name="T53" fmla="*/ 280 h 287"/>
              <a:gd name="T54" fmla="*/ 10 w 287"/>
              <a:gd name="T55" fmla="*/ 283 h 287"/>
              <a:gd name="T56" fmla="*/ 15 w 287"/>
              <a:gd name="T57" fmla="*/ 285 h 287"/>
              <a:gd name="T58" fmla="*/ 19 w 287"/>
              <a:gd name="T59" fmla="*/ 286 h 287"/>
              <a:gd name="T60" fmla="*/ 23 w 287"/>
              <a:gd name="T61" fmla="*/ 287 h 287"/>
              <a:gd name="T62" fmla="*/ 194 w 287"/>
              <a:gd name="T63" fmla="*/ 287 h 287"/>
              <a:gd name="T64" fmla="*/ 199 w 287"/>
              <a:gd name="T65" fmla="*/ 286 h 287"/>
              <a:gd name="T66" fmla="*/ 204 w 287"/>
              <a:gd name="T67" fmla="*/ 285 h 287"/>
              <a:gd name="T68" fmla="*/ 207 w 287"/>
              <a:gd name="T69" fmla="*/ 283 h 287"/>
              <a:gd name="T70" fmla="*/ 211 w 287"/>
              <a:gd name="T71" fmla="*/ 280 h 287"/>
              <a:gd name="T72" fmla="*/ 215 w 287"/>
              <a:gd name="T73" fmla="*/ 277 h 287"/>
              <a:gd name="T74" fmla="*/ 217 w 287"/>
              <a:gd name="T75" fmla="*/ 272 h 287"/>
              <a:gd name="T76" fmla="*/ 218 w 287"/>
              <a:gd name="T77" fmla="*/ 268 h 287"/>
              <a:gd name="T78" fmla="*/ 219 w 287"/>
              <a:gd name="T79" fmla="*/ 263 h 287"/>
              <a:gd name="T80" fmla="*/ 218 w 287"/>
              <a:gd name="T81" fmla="*/ 258 h 287"/>
              <a:gd name="T82" fmla="*/ 217 w 287"/>
              <a:gd name="T83" fmla="*/ 254 h 287"/>
              <a:gd name="T84" fmla="*/ 215 w 287"/>
              <a:gd name="T85" fmla="*/ 250 h 287"/>
              <a:gd name="T86" fmla="*/ 211 w 287"/>
              <a:gd name="T87" fmla="*/ 245 h 287"/>
              <a:gd name="T88" fmla="*/ 156 w 287"/>
              <a:gd name="T89" fmla="*/ 191 h 287"/>
              <a:gd name="T90" fmla="*/ 283 w 287"/>
              <a:gd name="T91" fmla="*/ 65 h 287"/>
              <a:gd name="T92" fmla="*/ 286 w 287"/>
              <a:gd name="T93" fmla="*/ 61 h 287"/>
              <a:gd name="T94" fmla="*/ 287 w 287"/>
              <a:gd name="T95" fmla="*/ 5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" h="287">
                <a:moveTo>
                  <a:pt x="287" y="56"/>
                </a:moveTo>
                <a:lnTo>
                  <a:pt x="286" y="51"/>
                </a:lnTo>
                <a:lnTo>
                  <a:pt x="283" y="47"/>
                </a:lnTo>
                <a:lnTo>
                  <a:pt x="239" y="3"/>
                </a:lnTo>
                <a:lnTo>
                  <a:pt x="235" y="1"/>
                </a:lnTo>
                <a:lnTo>
                  <a:pt x="231" y="0"/>
                </a:lnTo>
                <a:lnTo>
                  <a:pt x="226" y="1"/>
                </a:lnTo>
                <a:lnTo>
                  <a:pt x="222" y="3"/>
                </a:lnTo>
                <a:lnTo>
                  <a:pt x="96" y="130"/>
                </a:lnTo>
                <a:lnTo>
                  <a:pt x="41" y="76"/>
                </a:lnTo>
                <a:lnTo>
                  <a:pt x="37" y="72"/>
                </a:lnTo>
                <a:lnTo>
                  <a:pt x="33" y="70"/>
                </a:lnTo>
                <a:lnTo>
                  <a:pt x="29" y="68"/>
                </a:lnTo>
                <a:lnTo>
                  <a:pt x="23" y="68"/>
                </a:lnTo>
                <a:lnTo>
                  <a:pt x="19" y="68"/>
                </a:lnTo>
                <a:lnTo>
                  <a:pt x="15" y="70"/>
                </a:lnTo>
                <a:lnTo>
                  <a:pt x="10" y="72"/>
                </a:lnTo>
                <a:lnTo>
                  <a:pt x="6" y="76"/>
                </a:lnTo>
                <a:lnTo>
                  <a:pt x="3" y="79"/>
                </a:lnTo>
                <a:lnTo>
                  <a:pt x="1" y="83"/>
                </a:lnTo>
                <a:lnTo>
                  <a:pt x="0" y="88"/>
                </a:lnTo>
                <a:lnTo>
                  <a:pt x="0" y="92"/>
                </a:lnTo>
                <a:lnTo>
                  <a:pt x="0" y="263"/>
                </a:lnTo>
                <a:lnTo>
                  <a:pt x="0" y="268"/>
                </a:lnTo>
                <a:lnTo>
                  <a:pt x="1" y="272"/>
                </a:lnTo>
                <a:lnTo>
                  <a:pt x="3" y="277"/>
                </a:lnTo>
                <a:lnTo>
                  <a:pt x="6" y="280"/>
                </a:lnTo>
                <a:lnTo>
                  <a:pt x="10" y="283"/>
                </a:lnTo>
                <a:lnTo>
                  <a:pt x="15" y="285"/>
                </a:lnTo>
                <a:lnTo>
                  <a:pt x="19" y="286"/>
                </a:lnTo>
                <a:lnTo>
                  <a:pt x="23" y="287"/>
                </a:lnTo>
                <a:lnTo>
                  <a:pt x="194" y="287"/>
                </a:lnTo>
                <a:lnTo>
                  <a:pt x="199" y="286"/>
                </a:lnTo>
                <a:lnTo>
                  <a:pt x="204" y="285"/>
                </a:lnTo>
                <a:lnTo>
                  <a:pt x="207" y="283"/>
                </a:lnTo>
                <a:lnTo>
                  <a:pt x="211" y="280"/>
                </a:lnTo>
                <a:lnTo>
                  <a:pt x="215" y="277"/>
                </a:lnTo>
                <a:lnTo>
                  <a:pt x="217" y="272"/>
                </a:lnTo>
                <a:lnTo>
                  <a:pt x="218" y="268"/>
                </a:lnTo>
                <a:lnTo>
                  <a:pt x="219" y="263"/>
                </a:lnTo>
                <a:lnTo>
                  <a:pt x="218" y="258"/>
                </a:lnTo>
                <a:lnTo>
                  <a:pt x="217" y="254"/>
                </a:lnTo>
                <a:lnTo>
                  <a:pt x="215" y="250"/>
                </a:lnTo>
                <a:lnTo>
                  <a:pt x="211" y="245"/>
                </a:lnTo>
                <a:lnTo>
                  <a:pt x="156" y="191"/>
                </a:lnTo>
                <a:lnTo>
                  <a:pt x="283" y="65"/>
                </a:lnTo>
                <a:lnTo>
                  <a:pt x="286" y="61"/>
                </a:lnTo>
                <a:lnTo>
                  <a:pt x="287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id="{E33E389C-7404-19B0-47D3-46C930D388AF}"/>
              </a:ext>
            </a:extLst>
          </p:cNvPr>
          <p:cNvSpPr>
            <a:spLocks/>
          </p:cNvSpPr>
          <p:nvPr/>
        </p:nvSpPr>
        <p:spPr bwMode="auto">
          <a:xfrm>
            <a:off x="7934026" y="5249591"/>
            <a:ext cx="155524" cy="155524"/>
          </a:xfrm>
          <a:custGeom>
            <a:avLst/>
            <a:gdLst>
              <a:gd name="T0" fmla="*/ 263 w 288"/>
              <a:gd name="T1" fmla="*/ 0 h 288"/>
              <a:gd name="T2" fmla="*/ 92 w 288"/>
              <a:gd name="T3" fmla="*/ 0 h 288"/>
              <a:gd name="T4" fmla="*/ 88 w 288"/>
              <a:gd name="T5" fmla="*/ 0 h 288"/>
              <a:gd name="T6" fmla="*/ 84 w 288"/>
              <a:gd name="T7" fmla="*/ 1 h 288"/>
              <a:gd name="T8" fmla="*/ 79 w 288"/>
              <a:gd name="T9" fmla="*/ 5 h 288"/>
              <a:gd name="T10" fmla="*/ 75 w 288"/>
              <a:gd name="T11" fmla="*/ 7 h 288"/>
              <a:gd name="T12" fmla="*/ 73 w 288"/>
              <a:gd name="T13" fmla="*/ 11 h 288"/>
              <a:gd name="T14" fmla="*/ 69 w 288"/>
              <a:gd name="T15" fmla="*/ 15 h 288"/>
              <a:gd name="T16" fmla="*/ 68 w 288"/>
              <a:gd name="T17" fmla="*/ 20 h 288"/>
              <a:gd name="T18" fmla="*/ 68 w 288"/>
              <a:gd name="T19" fmla="*/ 24 h 288"/>
              <a:gd name="T20" fmla="*/ 68 w 288"/>
              <a:gd name="T21" fmla="*/ 30 h 288"/>
              <a:gd name="T22" fmla="*/ 69 w 288"/>
              <a:gd name="T23" fmla="*/ 34 h 288"/>
              <a:gd name="T24" fmla="*/ 73 w 288"/>
              <a:gd name="T25" fmla="*/ 38 h 288"/>
              <a:gd name="T26" fmla="*/ 75 w 288"/>
              <a:gd name="T27" fmla="*/ 41 h 288"/>
              <a:gd name="T28" fmla="*/ 130 w 288"/>
              <a:gd name="T29" fmla="*/ 96 h 288"/>
              <a:gd name="T30" fmla="*/ 4 w 288"/>
              <a:gd name="T31" fmla="*/ 223 h 288"/>
              <a:gd name="T32" fmla="*/ 1 w 288"/>
              <a:gd name="T33" fmla="*/ 227 h 288"/>
              <a:gd name="T34" fmla="*/ 0 w 288"/>
              <a:gd name="T35" fmla="*/ 231 h 288"/>
              <a:gd name="T36" fmla="*/ 1 w 288"/>
              <a:gd name="T37" fmla="*/ 236 h 288"/>
              <a:gd name="T38" fmla="*/ 4 w 288"/>
              <a:gd name="T39" fmla="*/ 240 h 288"/>
              <a:gd name="T40" fmla="*/ 47 w 288"/>
              <a:gd name="T41" fmla="*/ 283 h 288"/>
              <a:gd name="T42" fmla="*/ 51 w 288"/>
              <a:gd name="T43" fmla="*/ 286 h 288"/>
              <a:gd name="T44" fmla="*/ 57 w 288"/>
              <a:gd name="T45" fmla="*/ 288 h 288"/>
              <a:gd name="T46" fmla="*/ 61 w 288"/>
              <a:gd name="T47" fmla="*/ 286 h 288"/>
              <a:gd name="T48" fmla="*/ 65 w 288"/>
              <a:gd name="T49" fmla="*/ 283 h 288"/>
              <a:gd name="T50" fmla="*/ 192 w 288"/>
              <a:gd name="T51" fmla="*/ 157 h 288"/>
              <a:gd name="T52" fmla="*/ 246 w 288"/>
              <a:gd name="T53" fmla="*/ 212 h 288"/>
              <a:gd name="T54" fmla="*/ 250 w 288"/>
              <a:gd name="T55" fmla="*/ 215 h 288"/>
              <a:gd name="T56" fmla="*/ 254 w 288"/>
              <a:gd name="T57" fmla="*/ 217 h 288"/>
              <a:gd name="T58" fmla="*/ 258 w 288"/>
              <a:gd name="T59" fmla="*/ 218 h 288"/>
              <a:gd name="T60" fmla="*/ 263 w 288"/>
              <a:gd name="T61" fmla="*/ 220 h 288"/>
              <a:gd name="T62" fmla="*/ 268 w 288"/>
              <a:gd name="T63" fmla="*/ 218 h 288"/>
              <a:gd name="T64" fmla="*/ 273 w 288"/>
              <a:gd name="T65" fmla="*/ 217 h 288"/>
              <a:gd name="T66" fmla="*/ 277 w 288"/>
              <a:gd name="T67" fmla="*/ 215 h 288"/>
              <a:gd name="T68" fmla="*/ 280 w 288"/>
              <a:gd name="T69" fmla="*/ 212 h 288"/>
              <a:gd name="T70" fmla="*/ 283 w 288"/>
              <a:gd name="T71" fmla="*/ 209 h 288"/>
              <a:gd name="T72" fmla="*/ 285 w 288"/>
              <a:gd name="T73" fmla="*/ 204 h 288"/>
              <a:gd name="T74" fmla="*/ 287 w 288"/>
              <a:gd name="T75" fmla="*/ 200 h 288"/>
              <a:gd name="T76" fmla="*/ 288 w 288"/>
              <a:gd name="T77" fmla="*/ 195 h 288"/>
              <a:gd name="T78" fmla="*/ 288 w 288"/>
              <a:gd name="T79" fmla="*/ 24 h 288"/>
              <a:gd name="T80" fmla="*/ 287 w 288"/>
              <a:gd name="T81" fmla="*/ 20 h 288"/>
              <a:gd name="T82" fmla="*/ 285 w 288"/>
              <a:gd name="T83" fmla="*/ 15 h 288"/>
              <a:gd name="T84" fmla="*/ 283 w 288"/>
              <a:gd name="T85" fmla="*/ 11 h 288"/>
              <a:gd name="T86" fmla="*/ 280 w 288"/>
              <a:gd name="T87" fmla="*/ 7 h 288"/>
              <a:gd name="T88" fmla="*/ 277 w 288"/>
              <a:gd name="T89" fmla="*/ 5 h 288"/>
              <a:gd name="T90" fmla="*/ 273 w 288"/>
              <a:gd name="T91" fmla="*/ 1 h 288"/>
              <a:gd name="T92" fmla="*/ 268 w 288"/>
              <a:gd name="T93" fmla="*/ 0 h 288"/>
              <a:gd name="T94" fmla="*/ 263 w 288"/>
              <a:gd name="T9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8" h="288">
                <a:moveTo>
                  <a:pt x="263" y="0"/>
                </a:moveTo>
                <a:lnTo>
                  <a:pt x="92" y="0"/>
                </a:lnTo>
                <a:lnTo>
                  <a:pt x="88" y="0"/>
                </a:lnTo>
                <a:lnTo>
                  <a:pt x="84" y="1"/>
                </a:lnTo>
                <a:lnTo>
                  <a:pt x="79" y="5"/>
                </a:lnTo>
                <a:lnTo>
                  <a:pt x="75" y="7"/>
                </a:lnTo>
                <a:lnTo>
                  <a:pt x="73" y="11"/>
                </a:lnTo>
                <a:lnTo>
                  <a:pt x="69" y="15"/>
                </a:lnTo>
                <a:lnTo>
                  <a:pt x="68" y="20"/>
                </a:lnTo>
                <a:lnTo>
                  <a:pt x="68" y="24"/>
                </a:lnTo>
                <a:lnTo>
                  <a:pt x="68" y="30"/>
                </a:lnTo>
                <a:lnTo>
                  <a:pt x="69" y="34"/>
                </a:lnTo>
                <a:lnTo>
                  <a:pt x="73" y="38"/>
                </a:lnTo>
                <a:lnTo>
                  <a:pt x="75" y="41"/>
                </a:lnTo>
                <a:lnTo>
                  <a:pt x="130" y="96"/>
                </a:lnTo>
                <a:lnTo>
                  <a:pt x="4" y="223"/>
                </a:lnTo>
                <a:lnTo>
                  <a:pt x="1" y="227"/>
                </a:lnTo>
                <a:lnTo>
                  <a:pt x="0" y="231"/>
                </a:lnTo>
                <a:lnTo>
                  <a:pt x="1" y="236"/>
                </a:lnTo>
                <a:lnTo>
                  <a:pt x="4" y="240"/>
                </a:lnTo>
                <a:lnTo>
                  <a:pt x="47" y="283"/>
                </a:lnTo>
                <a:lnTo>
                  <a:pt x="51" y="286"/>
                </a:lnTo>
                <a:lnTo>
                  <a:pt x="57" y="288"/>
                </a:lnTo>
                <a:lnTo>
                  <a:pt x="61" y="286"/>
                </a:lnTo>
                <a:lnTo>
                  <a:pt x="65" y="283"/>
                </a:lnTo>
                <a:lnTo>
                  <a:pt x="192" y="157"/>
                </a:lnTo>
                <a:lnTo>
                  <a:pt x="246" y="212"/>
                </a:lnTo>
                <a:lnTo>
                  <a:pt x="250" y="215"/>
                </a:lnTo>
                <a:lnTo>
                  <a:pt x="254" y="217"/>
                </a:lnTo>
                <a:lnTo>
                  <a:pt x="258" y="218"/>
                </a:lnTo>
                <a:lnTo>
                  <a:pt x="263" y="220"/>
                </a:lnTo>
                <a:lnTo>
                  <a:pt x="268" y="218"/>
                </a:lnTo>
                <a:lnTo>
                  <a:pt x="273" y="217"/>
                </a:lnTo>
                <a:lnTo>
                  <a:pt x="277" y="215"/>
                </a:lnTo>
                <a:lnTo>
                  <a:pt x="280" y="212"/>
                </a:lnTo>
                <a:lnTo>
                  <a:pt x="283" y="209"/>
                </a:lnTo>
                <a:lnTo>
                  <a:pt x="285" y="204"/>
                </a:lnTo>
                <a:lnTo>
                  <a:pt x="287" y="200"/>
                </a:lnTo>
                <a:lnTo>
                  <a:pt x="288" y="195"/>
                </a:lnTo>
                <a:lnTo>
                  <a:pt x="288" y="24"/>
                </a:lnTo>
                <a:lnTo>
                  <a:pt x="287" y="20"/>
                </a:lnTo>
                <a:lnTo>
                  <a:pt x="285" y="15"/>
                </a:lnTo>
                <a:lnTo>
                  <a:pt x="283" y="11"/>
                </a:lnTo>
                <a:lnTo>
                  <a:pt x="280" y="7"/>
                </a:lnTo>
                <a:lnTo>
                  <a:pt x="277" y="5"/>
                </a:lnTo>
                <a:lnTo>
                  <a:pt x="273" y="1"/>
                </a:lnTo>
                <a:lnTo>
                  <a:pt x="268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FCF466EC-8BE9-CB1F-1550-9F7C47A15A3C}"/>
              </a:ext>
            </a:extLst>
          </p:cNvPr>
          <p:cNvSpPr>
            <a:spLocks/>
          </p:cNvSpPr>
          <p:nvPr/>
        </p:nvSpPr>
        <p:spPr bwMode="auto">
          <a:xfrm>
            <a:off x="5557430" y="4415271"/>
            <a:ext cx="264067" cy="234907"/>
          </a:xfrm>
          <a:custGeom>
            <a:avLst/>
            <a:gdLst>
              <a:gd name="T0" fmla="*/ 424 w 488"/>
              <a:gd name="T1" fmla="*/ 345 h 437"/>
              <a:gd name="T2" fmla="*/ 423 w 488"/>
              <a:gd name="T3" fmla="*/ 342 h 437"/>
              <a:gd name="T4" fmla="*/ 421 w 488"/>
              <a:gd name="T5" fmla="*/ 341 h 437"/>
              <a:gd name="T6" fmla="*/ 417 w 488"/>
              <a:gd name="T7" fmla="*/ 340 h 437"/>
              <a:gd name="T8" fmla="*/ 415 w 488"/>
              <a:gd name="T9" fmla="*/ 340 h 437"/>
              <a:gd name="T10" fmla="*/ 196 w 488"/>
              <a:gd name="T11" fmla="*/ 340 h 437"/>
              <a:gd name="T12" fmla="*/ 196 w 488"/>
              <a:gd name="T13" fmla="*/ 194 h 437"/>
              <a:gd name="T14" fmla="*/ 268 w 488"/>
              <a:gd name="T15" fmla="*/ 194 h 437"/>
              <a:gd name="T16" fmla="*/ 274 w 488"/>
              <a:gd name="T17" fmla="*/ 193 h 437"/>
              <a:gd name="T18" fmla="*/ 278 w 488"/>
              <a:gd name="T19" fmla="*/ 192 h 437"/>
              <a:gd name="T20" fmla="*/ 282 w 488"/>
              <a:gd name="T21" fmla="*/ 190 h 437"/>
              <a:gd name="T22" fmla="*/ 286 w 488"/>
              <a:gd name="T23" fmla="*/ 187 h 437"/>
              <a:gd name="T24" fmla="*/ 289 w 488"/>
              <a:gd name="T25" fmla="*/ 184 h 437"/>
              <a:gd name="T26" fmla="*/ 291 w 488"/>
              <a:gd name="T27" fmla="*/ 179 h 437"/>
              <a:gd name="T28" fmla="*/ 292 w 488"/>
              <a:gd name="T29" fmla="*/ 175 h 437"/>
              <a:gd name="T30" fmla="*/ 293 w 488"/>
              <a:gd name="T31" fmla="*/ 170 h 437"/>
              <a:gd name="T32" fmla="*/ 293 w 488"/>
              <a:gd name="T33" fmla="*/ 165 h 437"/>
              <a:gd name="T34" fmla="*/ 292 w 488"/>
              <a:gd name="T35" fmla="*/ 162 h 437"/>
              <a:gd name="T36" fmla="*/ 290 w 488"/>
              <a:gd name="T37" fmla="*/ 158 h 437"/>
              <a:gd name="T38" fmla="*/ 288 w 488"/>
              <a:gd name="T39" fmla="*/ 155 h 437"/>
              <a:gd name="T40" fmla="*/ 166 w 488"/>
              <a:gd name="T41" fmla="*/ 9 h 437"/>
              <a:gd name="T42" fmla="*/ 161 w 488"/>
              <a:gd name="T43" fmla="*/ 4 h 437"/>
              <a:gd name="T44" fmla="*/ 157 w 488"/>
              <a:gd name="T45" fmla="*/ 2 h 437"/>
              <a:gd name="T46" fmla="*/ 153 w 488"/>
              <a:gd name="T47" fmla="*/ 0 h 437"/>
              <a:gd name="T48" fmla="*/ 147 w 488"/>
              <a:gd name="T49" fmla="*/ 0 h 437"/>
              <a:gd name="T50" fmla="*/ 142 w 488"/>
              <a:gd name="T51" fmla="*/ 0 h 437"/>
              <a:gd name="T52" fmla="*/ 137 w 488"/>
              <a:gd name="T53" fmla="*/ 2 h 437"/>
              <a:gd name="T54" fmla="*/ 132 w 488"/>
              <a:gd name="T55" fmla="*/ 4 h 437"/>
              <a:gd name="T56" fmla="*/ 128 w 488"/>
              <a:gd name="T57" fmla="*/ 9 h 437"/>
              <a:gd name="T58" fmla="*/ 7 w 488"/>
              <a:gd name="T59" fmla="*/ 155 h 437"/>
              <a:gd name="T60" fmla="*/ 4 w 488"/>
              <a:gd name="T61" fmla="*/ 158 h 437"/>
              <a:gd name="T62" fmla="*/ 3 w 488"/>
              <a:gd name="T63" fmla="*/ 162 h 437"/>
              <a:gd name="T64" fmla="*/ 2 w 488"/>
              <a:gd name="T65" fmla="*/ 165 h 437"/>
              <a:gd name="T66" fmla="*/ 0 w 488"/>
              <a:gd name="T67" fmla="*/ 170 h 437"/>
              <a:gd name="T68" fmla="*/ 2 w 488"/>
              <a:gd name="T69" fmla="*/ 175 h 437"/>
              <a:gd name="T70" fmla="*/ 3 w 488"/>
              <a:gd name="T71" fmla="*/ 179 h 437"/>
              <a:gd name="T72" fmla="*/ 5 w 488"/>
              <a:gd name="T73" fmla="*/ 184 h 437"/>
              <a:gd name="T74" fmla="*/ 8 w 488"/>
              <a:gd name="T75" fmla="*/ 187 h 437"/>
              <a:gd name="T76" fmla="*/ 11 w 488"/>
              <a:gd name="T77" fmla="*/ 190 h 437"/>
              <a:gd name="T78" fmla="*/ 16 w 488"/>
              <a:gd name="T79" fmla="*/ 192 h 437"/>
              <a:gd name="T80" fmla="*/ 20 w 488"/>
              <a:gd name="T81" fmla="*/ 193 h 437"/>
              <a:gd name="T82" fmla="*/ 25 w 488"/>
              <a:gd name="T83" fmla="*/ 194 h 437"/>
              <a:gd name="T84" fmla="*/ 98 w 488"/>
              <a:gd name="T85" fmla="*/ 194 h 437"/>
              <a:gd name="T86" fmla="*/ 98 w 488"/>
              <a:gd name="T87" fmla="*/ 422 h 437"/>
              <a:gd name="T88" fmla="*/ 99 w 488"/>
              <a:gd name="T89" fmla="*/ 424 h 437"/>
              <a:gd name="T90" fmla="*/ 99 w 488"/>
              <a:gd name="T91" fmla="*/ 427 h 437"/>
              <a:gd name="T92" fmla="*/ 99 w 488"/>
              <a:gd name="T93" fmla="*/ 430 h 437"/>
              <a:gd name="T94" fmla="*/ 100 w 488"/>
              <a:gd name="T95" fmla="*/ 431 h 437"/>
              <a:gd name="T96" fmla="*/ 101 w 488"/>
              <a:gd name="T97" fmla="*/ 433 h 437"/>
              <a:gd name="T98" fmla="*/ 102 w 488"/>
              <a:gd name="T99" fmla="*/ 434 h 437"/>
              <a:gd name="T100" fmla="*/ 103 w 488"/>
              <a:gd name="T101" fmla="*/ 436 h 437"/>
              <a:gd name="T102" fmla="*/ 105 w 488"/>
              <a:gd name="T103" fmla="*/ 437 h 437"/>
              <a:gd name="T104" fmla="*/ 107 w 488"/>
              <a:gd name="T105" fmla="*/ 437 h 437"/>
              <a:gd name="T106" fmla="*/ 111 w 488"/>
              <a:gd name="T107" fmla="*/ 437 h 437"/>
              <a:gd name="T108" fmla="*/ 476 w 488"/>
              <a:gd name="T109" fmla="*/ 437 h 437"/>
              <a:gd name="T110" fmla="*/ 480 w 488"/>
              <a:gd name="T111" fmla="*/ 437 h 437"/>
              <a:gd name="T112" fmla="*/ 484 w 488"/>
              <a:gd name="T113" fmla="*/ 434 h 437"/>
              <a:gd name="T114" fmla="*/ 486 w 488"/>
              <a:gd name="T115" fmla="*/ 430 h 437"/>
              <a:gd name="T116" fmla="*/ 488 w 488"/>
              <a:gd name="T117" fmla="*/ 426 h 437"/>
              <a:gd name="T118" fmla="*/ 488 w 488"/>
              <a:gd name="T119" fmla="*/ 422 h 437"/>
              <a:gd name="T120" fmla="*/ 485 w 488"/>
              <a:gd name="T121" fmla="*/ 418 h 437"/>
              <a:gd name="T122" fmla="*/ 424 w 488"/>
              <a:gd name="T123" fmla="*/ 34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437">
                <a:moveTo>
                  <a:pt x="424" y="345"/>
                </a:moveTo>
                <a:lnTo>
                  <a:pt x="423" y="342"/>
                </a:lnTo>
                <a:lnTo>
                  <a:pt x="421" y="341"/>
                </a:lnTo>
                <a:lnTo>
                  <a:pt x="417" y="340"/>
                </a:lnTo>
                <a:lnTo>
                  <a:pt x="415" y="340"/>
                </a:lnTo>
                <a:lnTo>
                  <a:pt x="196" y="340"/>
                </a:lnTo>
                <a:lnTo>
                  <a:pt x="196" y="194"/>
                </a:lnTo>
                <a:lnTo>
                  <a:pt x="268" y="194"/>
                </a:lnTo>
                <a:lnTo>
                  <a:pt x="274" y="193"/>
                </a:lnTo>
                <a:lnTo>
                  <a:pt x="278" y="192"/>
                </a:lnTo>
                <a:lnTo>
                  <a:pt x="282" y="190"/>
                </a:lnTo>
                <a:lnTo>
                  <a:pt x="286" y="187"/>
                </a:lnTo>
                <a:lnTo>
                  <a:pt x="289" y="184"/>
                </a:lnTo>
                <a:lnTo>
                  <a:pt x="291" y="179"/>
                </a:lnTo>
                <a:lnTo>
                  <a:pt x="292" y="175"/>
                </a:lnTo>
                <a:lnTo>
                  <a:pt x="293" y="170"/>
                </a:lnTo>
                <a:lnTo>
                  <a:pt x="293" y="165"/>
                </a:lnTo>
                <a:lnTo>
                  <a:pt x="292" y="162"/>
                </a:lnTo>
                <a:lnTo>
                  <a:pt x="290" y="158"/>
                </a:lnTo>
                <a:lnTo>
                  <a:pt x="288" y="155"/>
                </a:lnTo>
                <a:lnTo>
                  <a:pt x="166" y="9"/>
                </a:lnTo>
                <a:lnTo>
                  <a:pt x="161" y="4"/>
                </a:lnTo>
                <a:lnTo>
                  <a:pt x="157" y="2"/>
                </a:lnTo>
                <a:lnTo>
                  <a:pt x="153" y="0"/>
                </a:lnTo>
                <a:lnTo>
                  <a:pt x="147" y="0"/>
                </a:lnTo>
                <a:lnTo>
                  <a:pt x="142" y="0"/>
                </a:lnTo>
                <a:lnTo>
                  <a:pt x="137" y="2"/>
                </a:lnTo>
                <a:lnTo>
                  <a:pt x="132" y="4"/>
                </a:lnTo>
                <a:lnTo>
                  <a:pt x="128" y="9"/>
                </a:lnTo>
                <a:lnTo>
                  <a:pt x="7" y="155"/>
                </a:lnTo>
                <a:lnTo>
                  <a:pt x="4" y="158"/>
                </a:lnTo>
                <a:lnTo>
                  <a:pt x="3" y="162"/>
                </a:lnTo>
                <a:lnTo>
                  <a:pt x="2" y="165"/>
                </a:lnTo>
                <a:lnTo>
                  <a:pt x="0" y="170"/>
                </a:lnTo>
                <a:lnTo>
                  <a:pt x="2" y="175"/>
                </a:lnTo>
                <a:lnTo>
                  <a:pt x="3" y="179"/>
                </a:lnTo>
                <a:lnTo>
                  <a:pt x="5" y="184"/>
                </a:lnTo>
                <a:lnTo>
                  <a:pt x="8" y="187"/>
                </a:lnTo>
                <a:lnTo>
                  <a:pt x="11" y="190"/>
                </a:lnTo>
                <a:lnTo>
                  <a:pt x="16" y="192"/>
                </a:lnTo>
                <a:lnTo>
                  <a:pt x="20" y="193"/>
                </a:lnTo>
                <a:lnTo>
                  <a:pt x="25" y="194"/>
                </a:lnTo>
                <a:lnTo>
                  <a:pt x="98" y="194"/>
                </a:lnTo>
                <a:lnTo>
                  <a:pt x="98" y="422"/>
                </a:lnTo>
                <a:lnTo>
                  <a:pt x="99" y="424"/>
                </a:lnTo>
                <a:lnTo>
                  <a:pt x="99" y="427"/>
                </a:lnTo>
                <a:lnTo>
                  <a:pt x="99" y="430"/>
                </a:lnTo>
                <a:lnTo>
                  <a:pt x="100" y="431"/>
                </a:lnTo>
                <a:lnTo>
                  <a:pt x="101" y="433"/>
                </a:lnTo>
                <a:lnTo>
                  <a:pt x="102" y="434"/>
                </a:lnTo>
                <a:lnTo>
                  <a:pt x="103" y="436"/>
                </a:lnTo>
                <a:lnTo>
                  <a:pt x="105" y="437"/>
                </a:lnTo>
                <a:lnTo>
                  <a:pt x="107" y="437"/>
                </a:lnTo>
                <a:lnTo>
                  <a:pt x="111" y="437"/>
                </a:lnTo>
                <a:lnTo>
                  <a:pt x="476" y="437"/>
                </a:lnTo>
                <a:lnTo>
                  <a:pt x="480" y="437"/>
                </a:lnTo>
                <a:lnTo>
                  <a:pt x="484" y="434"/>
                </a:lnTo>
                <a:lnTo>
                  <a:pt x="486" y="430"/>
                </a:lnTo>
                <a:lnTo>
                  <a:pt x="488" y="426"/>
                </a:lnTo>
                <a:lnTo>
                  <a:pt x="488" y="422"/>
                </a:lnTo>
                <a:lnTo>
                  <a:pt x="485" y="418"/>
                </a:lnTo>
                <a:lnTo>
                  <a:pt x="424" y="3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1" name="Freeform 51">
            <a:extLst>
              <a:ext uri="{FF2B5EF4-FFF2-40B4-BE49-F238E27FC236}">
                <a16:creationId xmlns:a16="http://schemas.microsoft.com/office/drawing/2014/main" id="{2C5DB7A7-C9C7-3ACB-6024-88785F773077}"/>
              </a:ext>
            </a:extLst>
          </p:cNvPr>
          <p:cNvSpPr>
            <a:spLocks/>
          </p:cNvSpPr>
          <p:nvPr/>
        </p:nvSpPr>
        <p:spPr bwMode="auto">
          <a:xfrm>
            <a:off x="5690272" y="4415271"/>
            <a:ext cx="262446" cy="234907"/>
          </a:xfrm>
          <a:custGeom>
            <a:avLst/>
            <a:gdLst>
              <a:gd name="T0" fmla="*/ 479 w 487"/>
              <a:gd name="T1" fmla="*/ 251 h 437"/>
              <a:gd name="T2" fmla="*/ 476 w 487"/>
              <a:gd name="T3" fmla="*/ 247 h 437"/>
              <a:gd name="T4" fmla="*/ 471 w 487"/>
              <a:gd name="T5" fmla="*/ 245 h 437"/>
              <a:gd name="T6" fmla="*/ 467 w 487"/>
              <a:gd name="T7" fmla="*/ 243 h 437"/>
              <a:gd name="T8" fmla="*/ 462 w 487"/>
              <a:gd name="T9" fmla="*/ 243 h 437"/>
              <a:gd name="T10" fmla="*/ 389 w 487"/>
              <a:gd name="T11" fmla="*/ 243 h 437"/>
              <a:gd name="T12" fmla="*/ 389 w 487"/>
              <a:gd name="T13" fmla="*/ 15 h 437"/>
              <a:gd name="T14" fmla="*/ 388 w 487"/>
              <a:gd name="T15" fmla="*/ 13 h 437"/>
              <a:gd name="T16" fmla="*/ 388 w 487"/>
              <a:gd name="T17" fmla="*/ 11 h 437"/>
              <a:gd name="T18" fmla="*/ 388 w 487"/>
              <a:gd name="T19" fmla="*/ 8 h 437"/>
              <a:gd name="T20" fmla="*/ 387 w 487"/>
              <a:gd name="T21" fmla="*/ 7 h 437"/>
              <a:gd name="T22" fmla="*/ 386 w 487"/>
              <a:gd name="T23" fmla="*/ 4 h 437"/>
              <a:gd name="T24" fmla="*/ 385 w 487"/>
              <a:gd name="T25" fmla="*/ 3 h 437"/>
              <a:gd name="T26" fmla="*/ 384 w 487"/>
              <a:gd name="T27" fmla="*/ 1 h 437"/>
              <a:gd name="T28" fmla="*/ 382 w 487"/>
              <a:gd name="T29" fmla="*/ 0 h 437"/>
              <a:gd name="T30" fmla="*/ 380 w 487"/>
              <a:gd name="T31" fmla="*/ 0 h 437"/>
              <a:gd name="T32" fmla="*/ 376 w 487"/>
              <a:gd name="T33" fmla="*/ 0 h 437"/>
              <a:gd name="T34" fmla="*/ 11 w 487"/>
              <a:gd name="T35" fmla="*/ 0 h 437"/>
              <a:gd name="T36" fmla="*/ 7 w 487"/>
              <a:gd name="T37" fmla="*/ 0 h 437"/>
              <a:gd name="T38" fmla="*/ 3 w 487"/>
              <a:gd name="T39" fmla="*/ 3 h 437"/>
              <a:gd name="T40" fmla="*/ 1 w 487"/>
              <a:gd name="T41" fmla="*/ 8 h 437"/>
              <a:gd name="T42" fmla="*/ 0 w 487"/>
              <a:gd name="T43" fmla="*/ 12 h 437"/>
              <a:gd name="T44" fmla="*/ 0 w 487"/>
              <a:gd name="T45" fmla="*/ 15 h 437"/>
              <a:gd name="T46" fmla="*/ 2 w 487"/>
              <a:gd name="T47" fmla="*/ 20 h 437"/>
              <a:gd name="T48" fmla="*/ 63 w 487"/>
              <a:gd name="T49" fmla="*/ 92 h 437"/>
              <a:gd name="T50" fmla="*/ 64 w 487"/>
              <a:gd name="T51" fmla="*/ 94 h 437"/>
              <a:gd name="T52" fmla="*/ 66 w 487"/>
              <a:gd name="T53" fmla="*/ 96 h 437"/>
              <a:gd name="T54" fmla="*/ 70 w 487"/>
              <a:gd name="T55" fmla="*/ 96 h 437"/>
              <a:gd name="T56" fmla="*/ 72 w 487"/>
              <a:gd name="T57" fmla="*/ 97 h 437"/>
              <a:gd name="T58" fmla="*/ 291 w 487"/>
              <a:gd name="T59" fmla="*/ 97 h 437"/>
              <a:gd name="T60" fmla="*/ 291 w 487"/>
              <a:gd name="T61" fmla="*/ 243 h 437"/>
              <a:gd name="T62" fmla="*/ 219 w 487"/>
              <a:gd name="T63" fmla="*/ 243 h 437"/>
              <a:gd name="T64" fmla="*/ 213 w 487"/>
              <a:gd name="T65" fmla="*/ 243 h 437"/>
              <a:gd name="T66" fmla="*/ 209 w 487"/>
              <a:gd name="T67" fmla="*/ 245 h 437"/>
              <a:gd name="T68" fmla="*/ 205 w 487"/>
              <a:gd name="T69" fmla="*/ 247 h 437"/>
              <a:gd name="T70" fmla="*/ 201 w 487"/>
              <a:gd name="T71" fmla="*/ 251 h 437"/>
              <a:gd name="T72" fmla="*/ 198 w 487"/>
              <a:gd name="T73" fmla="*/ 254 h 437"/>
              <a:gd name="T74" fmla="*/ 196 w 487"/>
              <a:gd name="T75" fmla="*/ 258 h 437"/>
              <a:gd name="T76" fmla="*/ 195 w 487"/>
              <a:gd name="T77" fmla="*/ 263 h 437"/>
              <a:gd name="T78" fmla="*/ 194 w 487"/>
              <a:gd name="T79" fmla="*/ 268 h 437"/>
              <a:gd name="T80" fmla="*/ 194 w 487"/>
              <a:gd name="T81" fmla="*/ 272 h 437"/>
              <a:gd name="T82" fmla="*/ 195 w 487"/>
              <a:gd name="T83" fmla="*/ 275 h 437"/>
              <a:gd name="T84" fmla="*/ 197 w 487"/>
              <a:gd name="T85" fmla="*/ 280 h 437"/>
              <a:gd name="T86" fmla="*/ 199 w 487"/>
              <a:gd name="T87" fmla="*/ 283 h 437"/>
              <a:gd name="T88" fmla="*/ 321 w 487"/>
              <a:gd name="T89" fmla="*/ 429 h 437"/>
              <a:gd name="T90" fmla="*/ 326 w 487"/>
              <a:gd name="T91" fmla="*/ 433 h 437"/>
              <a:gd name="T92" fmla="*/ 330 w 487"/>
              <a:gd name="T93" fmla="*/ 435 h 437"/>
              <a:gd name="T94" fmla="*/ 335 w 487"/>
              <a:gd name="T95" fmla="*/ 437 h 437"/>
              <a:gd name="T96" fmla="*/ 340 w 487"/>
              <a:gd name="T97" fmla="*/ 437 h 437"/>
              <a:gd name="T98" fmla="*/ 345 w 487"/>
              <a:gd name="T99" fmla="*/ 437 h 437"/>
              <a:gd name="T100" fmla="*/ 351 w 487"/>
              <a:gd name="T101" fmla="*/ 435 h 437"/>
              <a:gd name="T102" fmla="*/ 355 w 487"/>
              <a:gd name="T103" fmla="*/ 433 h 437"/>
              <a:gd name="T104" fmla="*/ 359 w 487"/>
              <a:gd name="T105" fmla="*/ 429 h 437"/>
              <a:gd name="T106" fmla="*/ 480 w 487"/>
              <a:gd name="T107" fmla="*/ 283 h 437"/>
              <a:gd name="T108" fmla="*/ 483 w 487"/>
              <a:gd name="T109" fmla="*/ 280 h 437"/>
              <a:gd name="T110" fmla="*/ 484 w 487"/>
              <a:gd name="T111" fmla="*/ 275 h 437"/>
              <a:gd name="T112" fmla="*/ 486 w 487"/>
              <a:gd name="T113" fmla="*/ 272 h 437"/>
              <a:gd name="T114" fmla="*/ 487 w 487"/>
              <a:gd name="T115" fmla="*/ 268 h 437"/>
              <a:gd name="T116" fmla="*/ 486 w 487"/>
              <a:gd name="T117" fmla="*/ 263 h 437"/>
              <a:gd name="T118" fmla="*/ 484 w 487"/>
              <a:gd name="T119" fmla="*/ 258 h 437"/>
              <a:gd name="T120" fmla="*/ 482 w 487"/>
              <a:gd name="T121" fmla="*/ 254 h 437"/>
              <a:gd name="T122" fmla="*/ 479 w 487"/>
              <a:gd name="T123" fmla="*/ 25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7" h="437">
                <a:moveTo>
                  <a:pt x="479" y="251"/>
                </a:moveTo>
                <a:lnTo>
                  <a:pt x="476" y="247"/>
                </a:lnTo>
                <a:lnTo>
                  <a:pt x="471" y="245"/>
                </a:lnTo>
                <a:lnTo>
                  <a:pt x="467" y="243"/>
                </a:lnTo>
                <a:lnTo>
                  <a:pt x="462" y="243"/>
                </a:lnTo>
                <a:lnTo>
                  <a:pt x="389" y="243"/>
                </a:lnTo>
                <a:lnTo>
                  <a:pt x="389" y="15"/>
                </a:lnTo>
                <a:lnTo>
                  <a:pt x="388" y="13"/>
                </a:lnTo>
                <a:lnTo>
                  <a:pt x="388" y="11"/>
                </a:lnTo>
                <a:lnTo>
                  <a:pt x="388" y="8"/>
                </a:lnTo>
                <a:lnTo>
                  <a:pt x="387" y="7"/>
                </a:lnTo>
                <a:lnTo>
                  <a:pt x="386" y="4"/>
                </a:lnTo>
                <a:lnTo>
                  <a:pt x="385" y="3"/>
                </a:lnTo>
                <a:lnTo>
                  <a:pt x="384" y="1"/>
                </a:lnTo>
                <a:lnTo>
                  <a:pt x="382" y="0"/>
                </a:lnTo>
                <a:lnTo>
                  <a:pt x="380" y="0"/>
                </a:lnTo>
                <a:lnTo>
                  <a:pt x="376" y="0"/>
                </a:ln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63" y="92"/>
                </a:lnTo>
                <a:lnTo>
                  <a:pt x="64" y="94"/>
                </a:lnTo>
                <a:lnTo>
                  <a:pt x="66" y="96"/>
                </a:lnTo>
                <a:lnTo>
                  <a:pt x="70" y="96"/>
                </a:lnTo>
                <a:lnTo>
                  <a:pt x="72" y="97"/>
                </a:lnTo>
                <a:lnTo>
                  <a:pt x="291" y="97"/>
                </a:lnTo>
                <a:lnTo>
                  <a:pt x="291" y="243"/>
                </a:lnTo>
                <a:lnTo>
                  <a:pt x="219" y="243"/>
                </a:lnTo>
                <a:lnTo>
                  <a:pt x="213" y="243"/>
                </a:lnTo>
                <a:lnTo>
                  <a:pt x="209" y="245"/>
                </a:lnTo>
                <a:lnTo>
                  <a:pt x="205" y="247"/>
                </a:lnTo>
                <a:lnTo>
                  <a:pt x="201" y="251"/>
                </a:lnTo>
                <a:lnTo>
                  <a:pt x="198" y="254"/>
                </a:lnTo>
                <a:lnTo>
                  <a:pt x="196" y="258"/>
                </a:lnTo>
                <a:lnTo>
                  <a:pt x="195" y="263"/>
                </a:lnTo>
                <a:lnTo>
                  <a:pt x="194" y="268"/>
                </a:lnTo>
                <a:lnTo>
                  <a:pt x="194" y="272"/>
                </a:lnTo>
                <a:lnTo>
                  <a:pt x="195" y="275"/>
                </a:lnTo>
                <a:lnTo>
                  <a:pt x="197" y="280"/>
                </a:lnTo>
                <a:lnTo>
                  <a:pt x="199" y="283"/>
                </a:lnTo>
                <a:lnTo>
                  <a:pt x="321" y="429"/>
                </a:lnTo>
                <a:lnTo>
                  <a:pt x="326" y="433"/>
                </a:lnTo>
                <a:lnTo>
                  <a:pt x="330" y="435"/>
                </a:lnTo>
                <a:lnTo>
                  <a:pt x="335" y="437"/>
                </a:lnTo>
                <a:lnTo>
                  <a:pt x="340" y="437"/>
                </a:lnTo>
                <a:lnTo>
                  <a:pt x="345" y="437"/>
                </a:lnTo>
                <a:lnTo>
                  <a:pt x="351" y="435"/>
                </a:lnTo>
                <a:lnTo>
                  <a:pt x="355" y="433"/>
                </a:lnTo>
                <a:lnTo>
                  <a:pt x="359" y="429"/>
                </a:lnTo>
                <a:lnTo>
                  <a:pt x="480" y="283"/>
                </a:lnTo>
                <a:lnTo>
                  <a:pt x="483" y="280"/>
                </a:lnTo>
                <a:lnTo>
                  <a:pt x="484" y="275"/>
                </a:lnTo>
                <a:lnTo>
                  <a:pt x="486" y="272"/>
                </a:lnTo>
                <a:lnTo>
                  <a:pt x="487" y="268"/>
                </a:lnTo>
                <a:lnTo>
                  <a:pt x="486" y="263"/>
                </a:lnTo>
                <a:lnTo>
                  <a:pt x="484" y="258"/>
                </a:lnTo>
                <a:lnTo>
                  <a:pt x="482" y="254"/>
                </a:lnTo>
                <a:lnTo>
                  <a:pt x="479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A08E4404-BA2F-75DC-2771-DD1444063DF5}"/>
              </a:ext>
            </a:extLst>
          </p:cNvPr>
          <p:cNvSpPr>
            <a:spLocks noEditPoints="1"/>
          </p:cNvSpPr>
          <p:nvPr/>
        </p:nvSpPr>
        <p:spPr bwMode="auto">
          <a:xfrm>
            <a:off x="6344768" y="4374769"/>
            <a:ext cx="315908" cy="315908"/>
          </a:xfrm>
          <a:custGeom>
            <a:avLst/>
            <a:gdLst>
              <a:gd name="T0" fmla="*/ 526 w 585"/>
              <a:gd name="T1" fmla="*/ 12 h 584"/>
              <a:gd name="T2" fmla="*/ 486 w 585"/>
              <a:gd name="T3" fmla="*/ 0 h 584"/>
              <a:gd name="T4" fmla="*/ 88 w 585"/>
              <a:gd name="T5" fmla="*/ 2 h 584"/>
              <a:gd name="T6" fmla="*/ 49 w 585"/>
              <a:gd name="T7" fmla="*/ 18 h 584"/>
              <a:gd name="T8" fmla="*/ 18 w 585"/>
              <a:gd name="T9" fmla="*/ 48 h 584"/>
              <a:gd name="T10" fmla="*/ 3 w 585"/>
              <a:gd name="T11" fmla="*/ 87 h 584"/>
              <a:gd name="T12" fmla="*/ 0 w 585"/>
              <a:gd name="T13" fmla="*/ 486 h 584"/>
              <a:gd name="T14" fmla="*/ 12 w 585"/>
              <a:gd name="T15" fmla="*/ 526 h 584"/>
              <a:gd name="T16" fmla="*/ 40 w 585"/>
              <a:gd name="T17" fmla="*/ 559 h 584"/>
              <a:gd name="T18" fmla="*/ 77 w 585"/>
              <a:gd name="T19" fmla="*/ 580 h 584"/>
              <a:gd name="T20" fmla="*/ 474 w 585"/>
              <a:gd name="T21" fmla="*/ 584 h 584"/>
              <a:gd name="T22" fmla="*/ 517 w 585"/>
              <a:gd name="T23" fmla="*/ 576 h 584"/>
              <a:gd name="T24" fmla="*/ 552 w 585"/>
              <a:gd name="T25" fmla="*/ 551 h 584"/>
              <a:gd name="T26" fmla="*/ 576 w 585"/>
              <a:gd name="T27" fmla="*/ 516 h 584"/>
              <a:gd name="T28" fmla="*/ 585 w 585"/>
              <a:gd name="T29" fmla="*/ 475 h 584"/>
              <a:gd name="T30" fmla="*/ 580 w 585"/>
              <a:gd name="T31" fmla="*/ 77 h 584"/>
              <a:gd name="T32" fmla="*/ 560 w 585"/>
              <a:gd name="T33" fmla="*/ 40 h 584"/>
              <a:gd name="T34" fmla="*/ 165 w 585"/>
              <a:gd name="T35" fmla="*/ 483 h 584"/>
              <a:gd name="T36" fmla="*/ 128 w 585"/>
              <a:gd name="T37" fmla="*/ 483 h 584"/>
              <a:gd name="T38" fmla="*/ 101 w 585"/>
              <a:gd name="T39" fmla="*/ 456 h 584"/>
              <a:gd name="T40" fmla="*/ 101 w 585"/>
              <a:gd name="T41" fmla="*/ 419 h 584"/>
              <a:gd name="T42" fmla="*/ 128 w 585"/>
              <a:gd name="T43" fmla="*/ 393 h 584"/>
              <a:gd name="T44" fmla="*/ 165 w 585"/>
              <a:gd name="T45" fmla="*/ 393 h 584"/>
              <a:gd name="T46" fmla="*/ 192 w 585"/>
              <a:gd name="T47" fmla="*/ 419 h 584"/>
              <a:gd name="T48" fmla="*/ 192 w 585"/>
              <a:gd name="T49" fmla="*/ 456 h 584"/>
              <a:gd name="T50" fmla="*/ 321 w 585"/>
              <a:gd name="T51" fmla="*/ 486 h 584"/>
              <a:gd name="T52" fmla="*/ 260 w 585"/>
              <a:gd name="T53" fmla="*/ 483 h 584"/>
              <a:gd name="T54" fmla="*/ 251 w 585"/>
              <a:gd name="T55" fmla="*/ 447 h 584"/>
              <a:gd name="T56" fmla="*/ 228 w 585"/>
              <a:gd name="T57" fmla="*/ 397 h 584"/>
              <a:gd name="T58" fmla="*/ 187 w 585"/>
              <a:gd name="T59" fmla="*/ 356 h 584"/>
              <a:gd name="T60" fmla="*/ 138 w 585"/>
              <a:gd name="T61" fmla="*/ 333 h 584"/>
              <a:gd name="T62" fmla="*/ 101 w 585"/>
              <a:gd name="T63" fmla="*/ 325 h 584"/>
              <a:gd name="T64" fmla="*/ 99 w 585"/>
              <a:gd name="T65" fmla="*/ 263 h 584"/>
              <a:gd name="T66" fmla="*/ 108 w 585"/>
              <a:gd name="T67" fmla="*/ 256 h 584"/>
              <a:gd name="T68" fmla="*/ 173 w 585"/>
              <a:gd name="T69" fmla="*/ 267 h 584"/>
              <a:gd name="T70" fmla="*/ 246 w 585"/>
              <a:gd name="T71" fmla="*/ 309 h 584"/>
              <a:gd name="T72" fmla="*/ 300 w 585"/>
              <a:gd name="T73" fmla="*/ 373 h 584"/>
              <a:gd name="T74" fmla="*/ 327 w 585"/>
              <a:gd name="T75" fmla="*/ 452 h 584"/>
              <a:gd name="T76" fmla="*/ 327 w 585"/>
              <a:gd name="T77" fmla="*/ 480 h 584"/>
              <a:gd name="T78" fmla="*/ 463 w 585"/>
              <a:gd name="T79" fmla="*/ 487 h 584"/>
              <a:gd name="T80" fmla="*/ 402 w 585"/>
              <a:gd name="T81" fmla="*/ 479 h 584"/>
              <a:gd name="T82" fmla="*/ 395 w 585"/>
              <a:gd name="T83" fmla="*/ 418 h 584"/>
              <a:gd name="T84" fmla="*/ 369 w 585"/>
              <a:gd name="T85" fmla="*/ 347 h 584"/>
              <a:gd name="T86" fmla="*/ 325 w 585"/>
              <a:gd name="T87" fmla="*/ 285 h 584"/>
              <a:gd name="T88" fmla="*/ 269 w 585"/>
              <a:gd name="T89" fmla="*/ 235 h 584"/>
              <a:gd name="T90" fmla="*/ 202 w 585"/>
              <a:gd name="T91" fmla="*/ 201 h 584"/>
              <a:gd name="T92" fmla="*/ 129 w 585"/>
              <a:gd name="T93" fmla="*/ 183 h 584"/>
              <a:gd name="T94" fmla="*/ 99 w 585"/>
              <a:gd name="T95" fmla="*/ 175 h 584"/>
              <a:gd name="T96" fmla="*/ 101 w 585"/>
              <a:gd name="T97" fmla="*/ 113 h 584"/>
              <a:gd name="T98" fmla="*/ 111 w 585"/>
              <a:gd name="T99" fmla="*/ 110 h 584"/>
              <a:gd name="T100" fmla="*/ 168 w 585"/>
              <a:gd name="T101" fmla="*/ 116 h 584"/>
              <a:gd name="T102" fmla="*/ 223 w 585"/>
              <a:gd name="T103" fmla="*/ 130 h 584"/>
              <a:gd name="T104" fmla="*/ 300 w 585"/>
              <a:gd name="T105" fmla="*/ 168 h 584"/>
              <a:gd name="T106" fmla="*/ 364 w 585"/>
              <a:gd name="T107" fmla="*/ 220 h 584"/>
              <a:gd name="T108" fmla="*/ 416 w 585"/>
              <a:gd name="T109" fmla="*/ 285 h 584"/>
              <a:gd name="T110" fmla="*/ 453 w 585"/>
              <a:gd name="T111" fmla="*/ 360 h 584"/>
              <a:gd name="T112" fmla="*/ 468 w 585"/>
              <a:gd name="T113" fmla="*/ 417 h 584"/>
              <a:gd name="T114" fmla="*/ 474 w 585"/>
              <a:gd name="T115" fmla="*/ 474 h 584"/>
              <a:gd name="T116" fmla="*/ 471 w 585"/>
              <a:gd name="T117" fmla="*/ 48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0"/>
                </a:lnTo>
                <a:lnTo>
                  <a:pt x="474" y="0"/>
                </a:lnTo>
                <a:lnTo>
                  <a:pt x="109" y="0"/>
                </a:lnTo>
                <a:lnTo>
                  <a:pt x="99" y="0"/>
                </a:lnTo>
                <a:lnTo>
                  <a:pt x="88" y="2"/>
                </a:lnTo>
                <a:lnTo>
                  <a:pt x="77" y="4"/>
                </a:lnTo>
                <a:lnTo>
                  <a:pt x="67" y="7"/>
                </a:lnTo>
                <a:lnTo>
                  <a:pt x="59" y="12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2" y="58"/>
                </a:lnTo>
                <a:lnTo>
                  <a:pt x="8" y="67"/>
                </a:lnTo>
                <a:lnTo>
                  <a:pt x="5" y="77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6"/>
                </a:lnTo>
                <a:lnTo>
                  <a:pt x="5" y="506"/>
                </a:lnTo>
                <a:lnTo>
                  <a:pt x="8" y="516"/>
                </a:lnTo>
                <a:lnTo>
                  <a:pt x="12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1"/>
                </a:lnTo>
                <a:lnTo>
                  <a:pt x="40" y="559"/>
                </a:lnTo>
                <a:lnTo>
                  <a:pt x="49" y="566"/>
                </a:lnTo>
                <a:lnTo>
                  <a:pt x="59" y="571"/>
                </a:lnTo>
                <a:lnTo>
                  <a:pt x="67" y="576"/>
                </a:lnTo>
                <a:lnTo>
                  <a:pt x="77" y="580"/>
                </a:lnTo>
                <a:lnTo>
                  <a:pt x="88" y="582"/>
                </a:lnTo>
                <a:lnTo>
                  <a:pt x="99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2" y="551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6"/>
                </a:lnTo>
                <a:lnTo>
                  <a:pt x="584" y="486"/>
                </a:lnTo>
                <a:lnTo>
                  <a:pt x="585" y="475"/>
                </a:lnTo>
                <a:lnTo>
                  <a:pt x="585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  <a:moveTo>
                  <a:pt x="181" y="473"/>
                </a:moveTo>
                <a:lnTo>
                  <a:pt x="173" y="478"/>
                </a:lnTo>
                <a:lnTo>
                  <a:pt x="165" y="483"/>
                </a:lnTo>
                <a:lnTo>
                  <a:pt x="156" y="486"/>
                </a:lnTo>
                <a:lnTo>
                  <a:pt x="146" y="487"/>
                </a:lnTo>
                <a:lnTo>
                  <a:pt x="136" y="486"/>
                </a:lnTo>
                <a:lnTo>
                  <a:pt x="128" y="483"/>
                </a:lnTo>
                <a:lnTo>
                  <a:pt x="119" y="478"/>
                </a:lnTo>
                <a:lnTo>
                  <a:pt x="112" y="473"/>
                </a:lnTo>
                <a:lnTo>
                  <a:pt x="105" y="465"/>
                </a:lnTo>
                <a:lnTo>
                  <a:pt x="101" y="456"/>
                </a:lnTo>
                <a:lnTo>
                  <a:pt x="99" y="448"/>
                </a:lnTo>
                <a:lnTo>
                  <a:pt x="98" y="438"/>
                </a:lnTo>
                <a:lnTo>
                  <a:pt x="99" y="428"/>
                </a:lnTo>
                <a:lnTo>
                  <a:pt x="101" y="419"/>
                </a:lnTo>
                <a:lnTo>
                  <a:pt x="105" y="411"/>
                </a:lnTo>
                <a:lnTo>
                  <a:pt x="112" y="404"/>
                </a:lnTo>
                <a:lnTo>
                  <a:pt x="119" y="397"/>
                </a:lnTo>
                <a:lnTo>
                  <a:pt x="128" y="393"/>
                </a:lnTo>
                <a:lnTo>
                  <a:pt x="136" y="390"/>
                </a:lnTo>
                <a:lnTo>
                  <a:pt x="146" y="390"/>
                </a:lnTo>
                <a:lnTo>
                  <a:pt x="156" y="390"/>
                </a:lnTo>
                <a:lnTo>
                  <a:pt x="165" y="393"/>
                </a:lnTo>
                <a:lnTo>
                  <a:pt x="173" y="397"/>
                </a:lnTo>
                <a:lnTo>
                  <a:pt x="181" y="404"/>
                </a:lnTo>
                <a:lnTo>
                  <a:pt x="187" y="411"/>
                </a:lnTo>
                <a:lnTo>
                  <a:pt x="192" y="419"/>
                </a:lnTo>
                <a:lnTo>
                  <a:pt x="194" y="428"/>
                </a:lnTo>
                <a:lnTo>
                  <a:pt x="195" y="438"/>
                </a:lnTo>
                <a:lnTo>
                  <a:pt x="194" y="448"/>
                </a:lnTo>
                <a:lnTo>
                  <a:pt x="192" y="456"/>
                </a:lnTo>
                <a:lnTo>
                  <a:pt x="187" y="465"/>
                </a:lnTo>
                <a:lnTo>
                  <a:pt x="181" y="473"/>
                </a:lnTo>
                <a:close/>
                <a:moveTo>
                  <a:pt x="325" y="482"/>
                </a:moveTo>
                <a:lnTo>
                  <a:pt x="321" y="486"/>
                </a:lnTo>
                <a:lnTo>
                  <a:pt x="316" y="487"/>
                </a:lnTo>
                <a:lnTo>
                  <a:pt x="267" y="487"/>
                </a:lnTo>
                <a:lnTo>
                  <a:pt x="263" y="486"/>
                </a:lnTo>
                <a:lnTo>
                  <a:pt x="260" y="483"/>
                </a:lnTo>
                <a:lnTo>
                  <a:pt x="256" y="479"/>
                </a:lnTo>
                <a:lnTo>
                  <a:pt x="255" y="475"/>
                </a:lnTo>
                <a:lnTo>
                  <a:pt x="254" y="461"/>
                </a:lnTo>
                <a:lnTo>
                  <a:pt x="251" y="447"/>
                </a:lnTo>
                <a:lnTo>
                  <a:pt x="247" y="434"/>
                </a:lnTo>
                <a:lnTo>
                  <a:pt x="242" y="421"/>
                </a:lnTo>
                <a:lnTo>
                  <a:pt x="236" y="409"/>
                </a:lnTo>
                <a:lnTo>
                  <a:pt x="228" y="397"/>
                </a:lnTo>
                <a:lnTo>
                  <a:pt x="220" y="385"/>
                </a:lnTo>
                <a:lnTo>
                  <a:pt x="209" y="374"/>
                </a:lnTo>
                <a:lnTo>
                  <a:pt x="199" y="365"/>
                </a:lnTo>
                <a:lnTo>
                  <a:pt x="187" y="356"/>
                </a:lnTo>
                <a:lnTo>
                  <a:pt x="175" y="348"/>
                </a:lnTo>
                <a:lnTo>
                  <a:pt x="163" y="342"/>
                </a:lnTo>
                <a:lnTo>
                  <a:pt x="150" y="337"/>
                </a:lnTo>
                <a:lnTo>
                  <a:pt x="138" y="333"/>
                </a:lnTo>
                <a:lnTo>
                  <a:pt x="123" y="330"/>
                </a:lnTo>
                <a:lnTo>
                  <a:pt x="108" y="329"/>
                </a:lnTo>
                <a:lnTo>
                  <a:pt x="104" y="328"/>
                </a:lnTo>
                <a:lnTo>
                  <a:pt x="101" y="325"/>
                </a:lnTo>
                <a:lnTo>
                  <a:pt x="99" y="321"/>
                </a:lnTo>
                <a:lnTo>
                  <a:pt x="98" y="316"/>
                </a:lnTo>
                <a:lnTo>
                  <a:pt x="98" y="267"/>
                </a:lnTo>
                <a:lnTo>
                  <a:pt x="99" y="263"/>
                </a:lnTo>
                <a:lnTo>
                  <a:pt x="101" y="259"/>
                </a:lnTo>
                <a:lnTo>
                  <a:pt x="103" y="258"/>
                </a:lnTo>
                <a:lnTo>
                  <a:pt x="105" y="257"/>
                </a:lnTo>
                <a:lnTo>
                  <a:pt x="108" y="256"/>
                </a:lnTo>
                <a:lnTo>
                  <a:pt x="111" y="256"/>
                </a:lnTo>
                <a:lnTo>
                  <a:pt x="132" y="258"/>
                </a:lnTo>
                <a:lnTo>
                  <a:pt x="153" y="262"/>
                </a:lnTo>
                <a:lnTo>
                  <a:pt x="173" y="267"/>
                </a:lnTo>
                <a:lnTo>
                  <a:pt x="193" y="275"/>
                </a:lnTo>
                <a:lnTo>
                  <a:pt x="211" y="284"/>
                </a:lnTo>
                <a:lnTo>
                  <a:pt x="228" y="296"/>
                </a:lnTo>
                <a:lnTo>
                  <a:pt x="246" y="309"/>
                </a:lnTo>
                <a:lnTo>
                  <a:pt x="261" y="323"/>
                </a:lnTo>
                <a:lnTo>
                  <a:pt x="276" y="339"/>
                </a:lnTo>
                <a:lnTo>
                  <a:pt x="289" y="356"/>
                </a:lnTo>
                <a:lnTo>
                  <a:pt x="300" y="373"/>
                </a:lnTo>
                <a:lnTo>
                  <a:pt x="309" y="392"/>
                </a:lnTo>
                <a:lnTo>
                  <a:pt x="317" y="411"/>
                </a:lnTo>
                <a:lnTo>
                  <a:pt x="322" y="431"/>
                </a:lnTo>
                <a:lnTo>
                  <a:pt x="327" y="452"/>
                </a:lnTo>
                <a:lnTo>
                  <a:pt x="329" y="474"/>
                </a:lnTo>
                <a:lnTo>
                  <a:pt x="329" y="476"/>
                </a:lnTo>
                <a:lnTo>
                  <a:pt x="328" y="478"/>
                </a:lnTo>
                <a:lnTo>
                  <a:pt x="327" y="480"/>
                </a:lnTo>
                <a:lnTo>
                  <a:pt x="325" y="482"/>
                </a:lnTo>
                <a:close/>
                <a:moveTo>
                  <a:pt x="471" y="482"/>
                </a:moveTo>
                <a:lnTo>
                  <a:pt x="467" y="486"/>
                </a:lnTo>
                <a:lnTo>
                  <a:pt x="463" y="487"/>
                </a:lnTo>
                <a:lnTo>
                  <a:pt x="414" y="487"/>
                </a:lnTo>
                <a:lnTo>
                  <a:pt x="409" y="486"/>
                </a:lnTo>
                <a:lnTo>
                  <a:pt x="405" y="483"/>
                </a:lnTo>
                <a:lnTo>
                  <a:pt x="402" y="479"/>
                </a:lnTo>
                <a:lnTo>
                  <a:pt x="401" y="475"/>
                </a:lnTo>
                <a:lnTo>
                  <a:pt x="400" y="455"/>
                </a:lnTo>
                <a:lnTo>
                  <a:pt x="398" y="437"/>
                </a:lnTo>
                <a:lnTo>
                  <a:pt x="395" y="418"/>
                </a:lnTo>
                <a:lnTo>
                  <a:pt x="389" y="400"/>
                </a:lnTo>
                <a:lnTo>
                  <a:pt x="384" y="382"/>
                </a:lnTo>
                <a:lnTo>
                  <a:pt x="376" y="365"/>
                </a:lnTo>
                <a:lnTo>
                  <a:pt x="369" y="347"/>
                </a:lnTo>
                <a:lnTo>
                  <a:pt x="359" y="331"/>
                </a:lnTo>
                <a:lnTo>
                  <a:pt x="349" y="315"/>
                </a:lnTo>
                <a:lnTo>
                  <a:pt x="337" y="300"/>
                </a:lnTo>
                <a:lnTo>
                  <a:pt x="325" y="285"/>
                </a:lnTo>
                <a:lnTo>
                  <a:pt x="312" y="272"/>
                </a:lnTo>
                <a:lnTo>
                  <a:pt x="300" y="259"/>
                </a:lnTo>
                <a:lnTo>
                  <a:pt x="284" y="247"/>
                </a:lnTo>
                <a:lnTo>
                  <a:pt x="269" y="235"/>
                </a:lnTo>
                <a:lnTo>
                  <a:pt x="253" y="225"/>
                </a:lnTo>
                <a:lnTo>
                  <a:pt x="237" y="216"/>
                </a:lnTo>
                <a:lnTo>
                  <a:pt x="220" y="207"/>
                </a:lnTo>
                <a:lnTo>
                  <a:pt x="202" y="201"/>
                </a:lnTo>
                <a:lnTo>
                  <a:pt x="184" y="194"/>
                </a:lnTo>
                <a:lnTo>
                  <a:pt x="166" y="190"/>
                </a:lnTo>
                <a:lnTo>
                  <a:pt x="147" y="187"/>
                </a:lnTo>
                <a:lnTo>
                  <a:pt x="129" y="183"/>
                </a:lnTo>
                <a:lnTo>
                  <a:pt x="109" y="182"/>
                </a:lnTo>
                <a:lnTo>
                  <a:pt x="105" y="181"/>
                </a:lnTo>
                <a:lnTo>
                  <a:pt x="101" y="179"/>
                </a:lnTo>
                <a:lnTo>
                  <a:pt x="99" y="175"/>
                </a:lnTo>
                <a:lnTo>
                  <a:pt x="98" y="170"/>
                </a:lnTo>
                <a:lnTo>
                  <a:pt x="98" y="122"/>
                </a:lnTo>
                <a:lnTo>
                  <a:pt x="99" y="117"/>
                </a:lnTo>
                <a:lnTo>
                  <a:pt x="101" y="113"/>
                </a:lnTo>
                <a:lnTo>
                  <a:pt x="103" y="111"/>
                </a:lnTo>
                <a:lnTo>
                  <a:pt x="105" y="110"/>
                </a:lnTo>
                <a:lnTo>
                  <a:pt x="107" y="110"/>
                </a:lnTo>
                <a:lnTo>
                  <a:pt x="111" y="110"/>
                </a:lnTo>
                <a:lnTo>
                  <a:pt x="125" y="110"/>
                </a:lnTo>
                <a:lnTo>
                  <a:pt x="139" y="112"/>
                </a:lnTo>
                <a:lnTo>
                  <a:pt x="154" y="113"/>
                </a:lnTo>
                <a:lnTo>
                  <a:pt x="168" y="116"/>
                </a:lnTo>
                <a:lnTo>
                  <a:pt x="182" y="118"/>
                </a:lnTo>
                <a:lnTo>
                  <a:pt x="196" y="122"/>
                </a:lnTo>
                <a:lnTo>
                  <a:pt x="210" y="126"/>
                </a:lnTo>
                <a:lnTo>
                  <a:pt x="223" y="130"/>
                </a:lnTo>
                <a:lnTo>
                  <a:pt x="250" y="141"/>
                </a:lnTo>
                <a:lnTo>
                  <a:pt x="276" y="154"/>
                </a:lnTo>
                <a:lnTo>
                  <a:pt x="288" y="161"/>
                </a:lnTo>
                <a:lnTo>
                  <a:pt x="300" y="168"/>
                </a:lnTo>
                <a:lnTo>
                  <a:pt x="311" y="176"/>
                </a:lnTo>
                <a:lnTo>
                  <a:pt x="322" y="184"/>
                </a:lnTo>
                <a:lnTo>
                  <a:pt x="344" y="202"/>
                </a:lnTo>
                <a:lnTo>
                  <a:pt x="364" y="220"/>
                </a:lnTo>
                <a:lnTo>
                  <a:pt x="383" y="241"/>
                </a:lnTo>
                <a:lnTo>
                  <a:pt x="400" y="262"/>
                </a:lnTo>
                <a:lnTo>
                  <a:pt x="409" y="273"/>
                </a:lnTo>
                <a:lnTo>
                  <a:pt x="416" y="285"/>
                </a:lnTo>
                <a:lnTo>
                  <a:pt x="424" y="297"/>
                </a:lnTo>
                <a:lnTo>
                  <a:pt x="430" y="309"/>
                </a:lnTo>
                <a:lnTo>
                  <a:pt x="443" y="334"/>
                </a:lnTo>
                <a:lnTo>
                  <a:pt x="453" y="360"/>
                </a:lnTo>
                <a:lnTo>
                  <a:pt x="458" y="374"/>
                </a:lnTo>
                <a:lnTo>
                  <a:pt x="462" y="388"/>
                </a:lnTo>
                <a:lnTo>
                  <a:pt x="466" y="402"/>
                </a:lnTo>
                <a:lnTo>
                  <a:pt x="468" y="417"/>
                </a:lnTo>
                <a:lnTo>
                  <a:pt x="470" y="431"/>
                </a:lnTo>
                <a:lnTo>
                  <a:pt x="472" y="445"/>
                </a:lnTo>
                <a:lnTo>
                  <a:pt x="473" y="460"/>
                </a:lnTo>
                <a:lnTo>
                  <a:pt x="474" y="474"/>
                </a:lnTo>
                <a:lnTo>
                  <a:pt x="474" y="477"/>
                </a:lnTo>
                <a:lnTo>
                  <a:pt x="474" y="479"/>
                </a:lnTo>
                <a:lnTo>
                  <a:pt x="473" y="481"/>
                </a:lnTo>
                <a:lnTo>
                  <a:pt x="471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59BD6BA9-BFEB-898F-9CE9-B43F414141BA}"/>
              </a:ext>
            </a:extLst>
          </p:cNvPr>
          <p:cNvSpPr>
            <a:spLocks noEditPoints="1"/>
          </p:cNvSpPr>
          <p:nvPr/>
        </p:nvSpPr>
        <p:spPr bwMode="auto">
          <a:xfrm>
            <a:off x="7162888" y="4374769"/>
            <a:ext cx="315908" cy="315908"/>
          </a:xfrm>
          <a:custGeom>
            <a:avLst/>
            <a:gdLst>
              <a:gd name="T0" fmla="*/ 572 w 584"/>
              <a:gd name="T1" fmla="*/ 152 h 584"/>
              <a:gd name="T2" fmla="*/ 563 w 584"/>
              <a:gd name="T3" fmla="*/ 138 h 584"/>
              <a:gd name="T4" fmla="*/ 451 w 584"/>
              <a:gd name="T5" fmla="*/ 26 h 584"/>
              <a:gd name="T6" fmla="*/ 439 w 584"/>
              <a:gd name="T7" fmla="*/ 16 h 584"/>
              <a:gd name="T8" fmla="*/ 423 w 584"/>
              <a:gd name="T9" fmla="*/ 7 h 584"/>
              <a:gd name="T10" fmla="*/ 405 w 584"/>
              <a:gd name="T11" fmla="*/ 2 h 584"/>
              <a:gd name="T12" fmla="*/ 389 w 584"/>
              <a:gd name="T13" fmla="*/ 0 h 584"/>
              <a:gd name="T14" fmla="*/ 29 w 584"/>
              <a:gd name="T15" fmla="*/ 0 h 584"/>
              <a:gd name="T16" fmla="*/ 16 w 584"/>
              <a:gd name="T17" fmla="*/ 5 h 584"/>
              <a:gd name="T18" fmla="*/ 5 w 584"/>
              <a:gd name="T19" fmla="*/ 16 h 584"/>
              <a:gd name="T20" fmla="*/ 0 w 584"/>
              <a:gd name="T21" fmla="*/ 29 h 584"/>
              <a:gd name="T22" fmla="*/ 0 w 584"/>
              <a:gd name="T23" fmla="*/ 547 h 584"/>
              <a:gd name="T24" fmla="*/ 2 w 584"/>
              <a:gd name="T25" fmla="*/ 561 h 584"/>
              <a:gd name="T26" fmla="*/ 10 w 584"/>
              <a:gd name="T27" fmla="*/ 573 h 584"/>
              <a:gd name="T28" fmla="*/ 22 w 584"/>
              <a:gd name="T29" fmla="*/ 582 h 584"/>
              <a:gd name="T30" fmla="*/ 36 w 584"/>
              <a:gd name="T31" fmla="*/ 584 h 584"/>
              <a:gd name="T32" fmla="*/ 555 w 584"/>
              <a:gd name="T33" fmla="*/ 583 h 584"/>
              <a:gd name="T34" fmla="*/ 568 w 584"/>
              <a:gd name="T35" fmla="*/ 577 h 584"/>
              <a:gd name="T36" fmla="*/ 577 w 584"/>
              <a:gd name="T37" fmla="*/ 568 h 584"/>
              <a:gd name="T38" fmla="*/ 583 w 584"/>
              <a:gd name="T39" fmla="*/ 555 h 584"/>
              <a:gd name="T40" fmla="*/ 584 w 584"/>
              <a:gd name="T41" fmla="*/ 194 h 584"/>
              <a:gd name="T42" fmla="*/ 582 w 584"/>
              <a:gd name="T43" fmla="*/ 178 h 584"/>
              <a:gd name="T44" fmla="*/ 576 w 584"/>
              <a:gd name="T45" fmla="*/ 161 h 584"/>
              <a:gd name="T46" fmla="*/ 244 w 584"/>
              <a:gd name="T47" fmla="*/ 56 h 584"/>
              <a:gd name="T48" fmla="*/ 250 w 584"/>
              <a:gd name="T49" fmla="*/ 49 h 584"/>
              <a:gd name="T50" fmla="*/ 328 w 584"/>
              <a:gd name="T51" fmla="*/ 48 h 584"/>
              <a:gd name="T52" fmla="*/ 336 w 584"/>
              <a:gd name="T53" fmla="*/ 52 h 584"/>
              <a:gd name="T54" fmla="*/ 340 w 584"/>
              <a:gd name="T55" fmla="*/ 60 h 584"/>
              <a:gd name="T56" fmla="*/ 340 w 584"/>
              <a:gd name="T57" fmla="*/ 187 h 584"/>
              <a:gd name="T58" fmla="*/ 332 w 584"/>
              <a:gd name="T59" fmla="*/ 193 h 584"/>
              <a:gd name="T60" fmla="*/ 255 w 584"/>
              <a:gd name="T61" fmla="*/ 194 h 584"/>
              <a:gd name="T62" fmla="*/ 247 w 584"/>
              <a:gd name="T63" fmla="*/ 191 h 584"/>
              <a:gd name="T64" fmla="*/ 243 w 584"/>
              <a:gd name="T65" fmla="*/ 182 h 584"/>
              <a:gd name="T66" fmla="*/ 438 w 584"/>
              <a:gd name="T67" fmla="*/ 535 h 584"/>
              <a:gd name="T68" fmla="*/ 145 w 584"/>
              <a:gd name="T69" fmla="*/ 390 h 584"/>
              <a:gd name="T70" fmla="*/ 438 w 584"/>
              <a:gd name="T71" fmla="*/ 535 h 584"/>
              <a:gd name="T72" fmla="*/ 487 w 584"/>
              <a:gd name="T73" fmla="*/ 535 h 584"/>
              <a:gd name="T74" fmla="*/ 486 w 584"/>
              <a:gd name="T75" fmla="*/ 370 h 584"/>
              <a:gd name="T76" fmla="*/ 480 w 584"/>
              <a:gd name="T77" fmla="*/ 357 h 584"/>
              <a:gd name="T78" fmla="*/ 470 w 584"/>
              <a:gd name="T79" fmla="*/ 346 h 584"/>
              <a:gd name="T80" fmla="*/ 457 w 584"/>
              <a:gd name="T81" fmla="*/ 341 h 584"/>
              <a:gd name="T82" fmla="*/ 133 w 584"/>
              <a:gd name="T83" fmla="*/ 341 h 584"/>
              <a:gd name="T84" fmla="*/ 119 w 584"/>
              <a:gd name="T85" fmla="*/ 343 h 584"/>
              <a:gd name="T86" fmla="*/ 108 w 584"/>
              <a:gd name="T87" fmla="*/ 351 h 584"/>
              <a:gd name="T88" fmla="*/ 99 w 584"/>
              <a:gd name="T89" fmla="*/ 363 h 584"/>
              <a:gd name="T90" fmla="*/ 97 w 584"/>
              <a:gd name="T91" fmla="*/ 377 h 584"/>
              <a:gd name="T92" fmla="*/ 48 w 584"/>
              <a:gd name="T93" fmla="*/ 535 h 584"/>
              <a:gd name="T94" fmla="*/ 97 w 584"/>
              <a:gd name="T95" fmla="*/ 48 h 584"/>
              <a:gd name="T96" fmla="*/ 98 w 584"/>
              <a:gd name="T97" fmla="*/ 214 h 584"/>
              <a:gd name="T98" fmla="*/ 102 w 584"/>
              <a:gd name="T99" fmla="*/ 226 h 584"/>
              <a:gd name="T100" fmla="*/ 113 w 584"/>
              <a:gd name="T101" fmla="*/ 237 h 584"/>
              <a:gd name="T102" fmla="*/ 126 w 584"/>
              <a:gd name="T103" fmla="*/ 243 h 584"/>
              <a:gd name="T104" fmla="*/ 353 w 584"/>
              <a:gd name="T105" fmla="*/ 243 h 584"/>
              <a:gd name="T106" fmla="*/ 367 w 584"/>
              <a:gd name="T107" fmla="*/ 241 h 584"/>
              <a:gd name="T108" fmla="*/ 379 w 584"/>
              <a:gd name="T109" fmla="*/ 232 h 584"/>
              <a:gd name="T110" fmla="*/ 386 w 584"/>
              <a:gd name="T111" fmla="*/ 221 h 584"/>
              <a:gd name="T112" fmla="*/ 389 w 584"/>
              <a:gd name="T113" fmla="*/ 207 h 584"/>
              <a:gd name="T114" fmla="*/ 396 w 584"/>
              <a:gd name="T115" fmla="*/ 49 h 584"/>
              <a:gd name="T116" fmla="*/ 411 w 584"/>
              <a:gd name="T117" fmla="*/ 56 h 584"/>
              <a:gd name="T118" fmla="*/ 523 w 584"/>
              <a:gd name="T119" fmla="*/ 167 h 584"/>
              <a:gd name="T120" fmla="*/ 531 w 584"/>
              <a:gd name="T121" fmla="*/ 180 h 584"/>
              <a:gd name="T122" fmla="*/ 535 w 584"/>
              <a:gd name="T123" fmla="*/ 19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4">
                <a:moveTo>
                  <a:pt x="576" y="161"/>
                </a:moveTo>
                <a:lnTo>
                  <a:pt x="572" y="152"/>
                </a:lnTo>
                <a:lnTo>
                  <a:pt x="568" y="144"/>
                </a:lnTo>
                <a:lnTo>
                  <a:pt x="563" y="138"/>
                </a:lnTo>
                <a:lnTo>
                  <a:pt x="558" y="131"/>
                </a:lnTo>
                <a:lnTo>
                  <a:pt x="451" y="26"/>
                </a:lnTo>
                <a:lnTo>
                  <a:pt x="446" y="20"/>
                </a:lnTo>
                <a:lnTo>
                  <a:pt x="439" y="16"/>
                </a:lnTo>
                <a:lnTo>
                  <a:pt x="432" y="12"/>
                </a:lnTo>
                <a:lnTo>
                  <a:pt x="423" y="7"/>
                </a:lnTo>
                <a:lnTo>
                  <a:pt x="413" y="4"/>
                </a:lnTo>
                <a:lnTo>
                  <a:pt x="405" y="2"/>
                </a:lnTo>
                <a:lnTo>
                  <a:pt x="397" y="0"/>
                </a:lnTo>
                <a:lnTo>
                  <a:pt x="389" y="0"/>
                </a:lnTo>
                <a:lnTo>
                  <a:pt x="36" y="0"/>
                </a:lnTo>
                <a:lnTo>
                  <a:pt x="29" y="0"/>
                </a:lnTo>
                <a:lnTo>
                  <a:pt x="22" y="2"/>
                </a:lnTo>
                <a:lnTo>
                  <a:pt x="16" y="5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10" y="573"/>
                </a:lnTo>
                <a:lnTo>
                  <a:pt x="16" y="577"/>
                </a:lnTo>
                <a:lnTo>
                  <a:pt x="22" y="582"/>
                </a:lnTo>
                <a:lnTo>
                  <a:pt x="29" y="583"/>
                </a:lnTo>
                <a:lnTo>
                  <a:pt x="36" y="584"/>
                </a:lnTo>
                <a:lnTo>
                  <a:pt x="547" y="584"/>
                </a:lnTo>
                <a:lnTo>
                  <a:pt x="555" y="583"/>
                </a:lnTo>
                <a:lnTo>
                  <a:pt x="561" y="582"/>
                </a:lnTo>
                <a:lnTo>
                  <a:pt x="568" y="577"/>
                </a:lnTo>
                <a:lnTo>
                  <a:pt x="573" y="573"/>
                </a:lnTo>
                <a:lnTo>
                  <a:pt x="577" y="568"/>
                </a:lnTo>
                <a:lnTo>
                  <a:pt x="581" y="561"/>
                </a:lnTo>
                <a:lnTo>
                  <a:pt x="583" y="555"/>
                </a:lnTo>
                <a:lnTo>
                  <a:pt x="584" y="547"/>
                </a:lnTo>
                <a:lnTo>
                  <a:pt x="584" y="194"/>
                </a:lnTo>
                <a:lnTo>
                  <a:pt x="583" y="187"/>
                </a:lnTo>
                <a:lnTo>
                  <a:pt x="582" y="178"/>
                </a:lnTo>
                <a:lnTo>
                  <a:pt x="579" y="170"/>
                </a:lnTo>
                <a:lnTo>
                  <a:pt x="576" y="161"/>
                </a:lnTo>
                <a:close/>
                <a:moveTo>
                  <a:pt x="243" y="60"/>
                </a:moveTo>
                <a:lnTo>
                  <a:pt x="244" y="56"/>
                </a:lnTo>
                <a:lnTo>
                  <a:pt x="247" y="52"/>
                </a:lnTo>
                <a:lnTo>
                  <a:pt x="250" y="49"/>
                </a:lnTo>
                <a:lnTo>
                  <a:pt x="255" y="48"/>
                </a:lnTo>
                <a:lnTo>
                  <a:pt x="328" y="48"/>
                </a:lnTo>
                <a:lnTo>
                  <a:pt x="332" y="49"/>
                </a:lnTo>
                <a:lnTo>
                  <a:pt x="336" y="52"/>
                </a:lnTo>
                <a:lnTo>
                  <a:pt x="340" y="56"/>
                </a:lnTo>
                <a:lnTo>
                  <a:pt x="340" y="60"/>
                </a:lnTo>
                <a:lnTo>
                  <a:pt x="340" y="182"/>
                </a:lnTo>
                <a:lnTo>
                  <a:pt x="340" y="187"/>
                </a:lnTo>
                <a:lnTo>
                  <a:pt x="336" y="191"/>
                </a:lnTo>
                <a:lnTo>
                  <a:pt x="332" y="193"/>
                </a:lnTo>
                <a:lnTo>
                  <a:pt x="328" y="194"/>
                </a:lnTo>
                <a:lnTo>
                  <a:pt x="255" y="194"/>
                </a:lnTo>
                <a:lnTo>
                  <a:pt x="250" y="193"/>
                </a:lnTo>
                <a:lnTo>
                  <a:pt x="247" y="191"/>
                </a:lnTo>
                <a:lnTo>
                  <a:pt x="244" y="187"/>
                </a:lnTo>
                <a:lnTo>
                  <a:pt x="243" y="182"/>
                </a:lnTo>
                <a:lnTo>
                  <a:pt x="243" y="60"/>
                </a:lnTo>
                <a:close/>
                <a:moveTo>
                  <a:pt x="438" y="535"/>
                </a:moveTo>
                <a:lnTo>
                  <a:pt x="145" y="535"/>
                </a:lnTo>
                <a:lnTo>
                  <a:pt x="145" y="390"/>
                </a:lnTo>
                <a:lnTo>
                  <a:pt x="438" y="390"/>
                </a:lnTo>
                <a:lnTo>
                  <a:pt x="438" y="535"/>
                </a:lnTo>
                <a:close/>
                <a:moveTo>
                  <a:pt x="535" y="535"/>
                </a:moveTo>
                <a:lnTo>
                  <a:pt x="487" y="535"/>
                </a:lnTo>
                <a:lnTo>
                  <a:pt x="487" y="377"/>
                </a:lnTo>
                <a:lnTo>
                  <a:pt x="486" y="370"/>
                </a:lnTo>
                <a:lnTo>
                  <a:pt x="483" y="363"/>
                </a:lnTo>
                <a:lnTo>
                  <a:pt x="480" y="357"/>
                </a:lnTo>
                <a:lnTo>
                  <a:pt x="476" y="351"/>
                </a:lnTo>
                <a:lnTo>
                  <a:pt x="470" y="346"/>
                </a:lnTo>
                <a:lnTo>
                  <a:pt x="464" y="343"/>
                </a:lnTo>
                <a:lnTo>
                  <a:pt x="457" y="341"/>
                </a:lnTo>
                <a:lnTo>
                  <a:pt x="450" y="341"/>
                </a:lnTo>
                <a:lnTo>
                  <a:pt x="133" y="341"/>
                </a:lnTo>
                <a:lnTo>
                  <a:pt x="126" y="341"/>
                </a:lnTo>
                <a:lnTo>
                  <a:pt x="119" y="343"/>
                </a:lnTo>
                <a:lnTo>
                  <a:pt x="113" y="346"/>
                </a:lnTo>
                <a:lnTo>
                  <a:pt x="108" y="351"/>
                </a:lnTo>
                <a:lnTo>
                  <a:pt x="102" y="357"/>
                </a:lnTo>
                <a:lnTo>
                  <a:pt x="99" y="363"/>
                </a:lnTo>
                <a:lnTo>
                  <a:pt x="98" y="370"/>
                </a:lnTo>
                <a:lnTo>
                  <a:pt x="97" y="377"/>
                </a:lnTo>
                <a:lnTo>
                  <a:pt x="97" y="535"/>
                </a:lnTo>
                <a:lnTo>
                  <a:pt x="48" y="535"/>
                </a:lnTo>
                <a:lnTo>
                  <a:pt x="48" y="48"/>
                </a:lnTo>
                <a:lnTo>
                  <a:pt x="97" y="48"/>
                </a:lnTo>
                <a:lnTo>
                  <a:pt x="97" y="207"/>
                </a:lnTo>
                <a:lnTo>
                  <a:pt x="98" y="214"/>
                </a:lnTo>
                <a:lnTo>
                  <a:pt x="99" y="221"/>
                </a:lnTo>
                <a:lnTo>
                  <a:pt x="102" y="226"/>
                </a:lnTo>
                <a:lnTo>
                  <a:pt x="108" y="232"/>
                </a:lnTo>
                <a:lnTo>
                  <a:pt x="113" y="237"/>
                </a:lnTo>
                <a:lnTo>
                  <a:pt x="119" y="241"/>
                </a:lnTo>
                <a:lnTo>
                  <a:pt x="126" y="243"/>
                </a:lnTo>
                <a:lnTo>
                  <a:pt x="133" y="243"/>
                </a:lnTo>
                <a:lnTo>
                  <a:pt x="353" y="243"/>
                </a:lnTo>
                <a:lnTo>
                  <a:pt x="359" y="243"/>
                </a:lnTo>
                <a:lnTo>
                  <a:pt x="367" y="241"/>
                </a:lnTo>
                <a:lnTo>
                  <a:pt x="372" y="237"/>
                </a:lnTo>
                <a:lnTo>
                  <a:pt x="379" y="232"/>
                </a:lnTo>
                <a:lnTo>
                  <a:pt x="383" y="226"/>
                </a:lnTo>
                <a:lnTo>
                  <a:pt x="386" y="221"/>
                </a:lnTo>
                <a:lnTo>
                  <a:pt x="388" y="214"/>
                </a:lnTo>
                <a:lnTo>
                  <a:pt x="389" y="207"/>
                </a:lnTo>
                <a:lnTo>
                  <a:pt x="389" y="48"/>
                </a:lnTo>
                <a:lnTo>
                  <a:pt x="396" y="49"/>
                </a:lnTo>
                <a:lnTo>
                  <a:pt x="403" y="52"/>
                </a:lnTo>
                <a:lnTo>
                  <a:pt x="411" y="56"/>
                </a:lnTo>
                <a:lnTo>
                  <a:pt x="416" y="60"/>
                </a:lnTo>
                <a:lnTo>
                  <a:pt x="523" y="167"/>
                </a:lnTo>
                <a:lnTo>
                  <a:pt x="528" y="171"/>
                </a:lnTo>
                <a:lnTo>
                  <a:pt x="531" y="180"/>
                </a:lnTo>
                <a:lnTo>
                  <a:pt x="534" y="188"/>
                </a:lnTo>
                <a:lnTo>
                  <a:pt x="535" y="194"/>
                </a:lnTo>
                <a:lnTo>
                  <a:pt x="535" y="5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8" name="Freeform 65">
            <a:extLst>
              <a:ext uri="{FF2B5EF4-FFF2-40B4-BE49-F238E27FC236}">
                <a16:creationId xmlns:a16="http://schemas.microsoft.com/office/drawing/2014/main" id="{D3D09A01-7E58-6FFE-A3CC-E8364962F2A7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4374769"/>
            <a:ext cx="315908" cy="315908"/>
          </a:xfrm>
          <a:custGeom>
            <a:avLst/>
            <a:gdLst>
              <a:gd name="T0" fmla="*/ 560 w 584"/>
              <a:gd name="T1" fmla="*/ 243 h 584"/>
              <a:gd name="T2" fmla="*/ 484 w 584"/>
              <a:gd name="T3" fmla="*/ 185 h 584"/>
              <a:gd name="T4" fmla="*/ 435 w 584"/>
              <a:gd name="T5" fmla="*/ 126 h 584"/>
              <a:gd name="T6" fmla="*/ 370 w 584"/>
              <a:gd name="T7" fmla="*/ 87 h 584"/>
              <a:gd name="T8" fmla="*/ 339 w 584"/>
              <a:gd name="T9" fmla="*/ 15 h 584"/>
              <a:gd name="T10" fmla="*/ 322 w 584"/>
              <a:gd name="T11" fmla="*/ 0 h 584"/>
              <a:gd name="T12" fmla="*/ 255 w 584"/>
              <a:gd name="T13" fmla="*/ 4 h 584"/>
              <a:gd name="T14" fmla="*/ 244 w 584"/>
              <a:gd name="T15" fmla="*/ 23 h 584"/>
              <a:gd name="T16" fmla="*/ 187 w 584"/>
              <a:gd name="T17" fmla="*/ 100 h 584"/>
              <a:gd name="T18" fmla="*/ 127 w 584"/>
              <a:gd name="T19" fmla="*/ 149 h 584"/>
              <a:gd name="T20" fmla="*/ 87 w 584"/>
              <a:gd name="T21" fmla="*/ 214 h 584"/>
              <a:gd name="T22" fmla="*/ 15 w 584"/>
              <a:gd name="T23" fmla="*/ 245 h 584"/>
              <a:gd name="T24" fmla="*/ 1 w 584"/>
              <a:gd name="T25" fmla="*/ 262 h 584"/>
              <a:gd name="T26" fmla="*/ 4 w 584"/>
              <a:gd name="T27" fmla="*/ 329 h 584"/>
              <a:gd name="T28" fmla="*/ 25 w 584"/>
              <a:gd name="T29" fmla="*/ 341 h 584"/>
              <a:gd name="T30" fmla="*/ 100 w 584"/>
              <a:gd name="T31" fmla="*/ 397 h 584"/>
              <a:gd name="T32" fmla="*/ 149 w 584"/>
              <a:gd name="T33" fmla="*/ 458 h 584"/>
              <a:gd name="T34" fmla="*/ 214 w 584"/>
              <a:gd name="T35" fmla="*/ 496 h 584"/>
              <a:gd name="T36" fmla="*/ 245 w 584"/>
              <a:gd name="T37" fmla="*/ 569 h 584"/>
              <a:gd name="T38" fmla="*/ 263 w 584"/>
              <a:gd name="T39" fmla="*/ 584 h 584"/>
              <a:gd name="T40" fmla="*/ 330 w 584"/>
              <a:gd name="T41" fmla="*/ 580 h 584"/>
              <a:gd name="T42" fmla="*/ 341 w 584"/>
              <a:gd name="T43" fmla="*/ 559 h 584"/>
              <a:gd name="T44" fmla="*/ 398 w 584"/>
              <a:gd name="T45" fmla="*/ 483 h 584"/>
              <a:gd name="T46" fmla="*/ 458 w 584"/>
              <a:gd name="T47" fmla="*/ 435 h 584"/>
              <a:gd name="T48" fmla="*/ 497 w 584"/>
              <a:gd name="T49" fmla="*/ 370 h 584"/>
              <a:gd name="T50" fmla="*/ 569 w 584"/>
              <a:gd name="T51" fmla="*/ 339 h 584"/>
              <a:gd name="T52" fmla="*/ 584 w 584"/>
              <a:gd name="T53" fmla="*/ 320 h 584"/>
              <a:gd name="T54" fmla="*/ 581 w 584"/>
              <a:gd name="T55" fmla="*/ 255 h 584"/>
              <a:gd name="T56" fmla="*/ 409 w 584"/>
              <a:gd name="T57" fmla="*/ 340 h 584"/>
              <a:gd name="T58" fmla="*/ 444 w 584"/>
              <a:gd name="T59" fmla="*/ 370 h 584"/>
              <a:gd name="T60" fmla="*/ 413 w 584"/>
              <a:gd name="T61" fmla="*/ 412 h 584"/>
              <a:gd name="T62" fmla="*/ 370 w 584"/>
              <a:gd name="T63" fmla="*/ 443 h 584"/>
              <a:gd name="T64" fmla="*/ 340 w 584"/>
              <a:gd name="T65" fmla="*/ 409 h 584"/>
              <a:gd name="T66" fmla="*/ 326 w 584"/>
              <a:gd name="T67" fmla="*/ 391 h 584"/>
              <a:gd name="T68" fmla="*/ 259 w 584"/>
              <a:gd name="T69" fmla="*/ 391 h 584"/>
              <a:gd name="T70" fmla="*/ 244 w 584"/>
              <a:gd name="T71" fmla="*/ 409 h 584"/>
              <a:gd name="T72" fmla="*/ 214 w 584"/>
              <a:gd name="T73" fmla="*/ 443 h 584"/>
              <a:gd name="T74" fmla="*/ 172 w 584"/>
              <a:gd name="T75" fmla="*/ 412 h 584"/>
              <a:gd name="T76" fmla="*/ 140 w 584"/>
              <a:gd name="T77" fmla="*/ 370 h 584"/>
              <a:gd name="T78" fmla="*/ 175 w 584"/>
              <a:gd name="T79" fmla="*/ 340 h 584"/>
              <a:gd name="T80" fmla="*/ 193 w 584"/>
              <a:gd name="T81" fmla="*/ 326 h 584"/>
              <a:gd name="T82" fmla="*/ 193 w 584"/>
              <a:gd name="T83" fmla="*/ 258 h 584"/>
              <a:gd name="T84" fmla="*/ 175 w 584"/>
              <a:gd name="T85" fmla="*/ 244 h 584"/>
              <a:gd name="T86" fmla="*/ 140 w 584"/>
              <a:gd name="T87" fmla="*/ 214 h 584"/>
              <a:gd name="T88" fmla="*/ 172 w 584"/>
              <a:gd name="T89" fmla="*/ 171 h 584"/>
              <a:gd name="T90" fmla="*/ 214 w 584"/>
              <a:gd name="T91" fmla="*/ 140 h 584"/>
              <a:gd name="T92" fmla="*/ 244 w 584"/>
              <a:gd name="T93" fmla="*/ 175 h 584"/>
              <a:gd name="T94" fmla="*/ 259 w 584"/>
              <a:gd name="T95" fmla="*/ 193 h 584"/>
              <a:gd name="T96" fmla="*/ 326 w 584"/>
              <a:gd name="T97" fmla="*/ 193 h 584"/>
              <a:gd name="T98" fmla="*/ 340 w 584"/>
              <a:gd name="T99" fmla="*/ 175 h 584"/>
              <a:gd name="T100" fmla="*/ 370 w 584"/>
              <a:gd name="T101" fmla="*/ 140 h 584"/>
              <a:gd name="T102" fmla="*/ 413 w 584"/>
              <a:gd name="T103" fmla="*/ 171 h 584"/>
              <a:gd name="T104" fmla="*/ 444 w 584"/>
              <a:gd name="T105" fmla="*/ 214 h 584"/>
              <a:gd name="T106" fmla="*/ 409 w 584"/>
              <a:gd name="T107" fmla="*/ 244 h 584"/>
              <a:gd name="T108" fmla="*/ 392 w 584"/>
              <a:gd name="T109" fmla="*/ 258 h 584"/>
              <a:gd name="T110" fmla="*/ 392 w 584"/>
              <a:gd name="T111" fmla="*/ 32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78" y="250"/>
                </a:moveTo>
                <a:lnTo>
                  <a:pt x="573" y="247"/>
                </a:lnTo>
                <a:lnTo>
                  <a:pt x="569" y="245"/>
                </a:lnTo>
                <a:lnTo>
                  <a:pt x="565" y="244"/>
                </a:lnTo>
                <a:lnTo>
                  <a:pt x="560" y="243"/>
                </a:lnTo>
                <a:lnTo>
                  <a:pt x="505" y="243"/>
                </a:lnTo>
                <a:lnTo>
                  <a:pt x="502" y="228"/>
                </a:lnTo>
                <a:lnTo>
                  <a:pt x="497" y="214"/>
                </a:lnTo>
                <a:lnTo>
                  <a:pt x="491" y="199"/>
                </a:lnTo>
                <a:lnTo>
                  <a:pt x="484" y="185"/>
                </a:lnTo>
                <a:lnTo>
                  <a:pt x="476" y="172"/>
                </a:lnTo>
                <a:lnTo>
                  <a:pt x="468" y="161"/>
                </a:lnTo>
                <a:lnTo>
                  <a:pt x="458" y="149"/>
                </a:lnTo>
                <a:lnTo>
                  <a:pt x="447" y="137"/>
                </a:lnTo>
                <a:lnTo>
                  <a:pt x="435" y="126"/>
                </a:lnTo>
                <a:lnTo>
                  <a:pt x="423" y="116"/>
                </a:lnTo>
                <a:lnTo>
                  <a:pt x="411" y="108"/>
                </a:lnTo>
                <a:lnTo>
                  <a:pt x="398" y="100"/>
                </a:lnTo>
                <a:lnTo>
                  <a:pt x="384" y="94"/>
                </a:lnTo>
                <a:lnTo>
                  <a:pt x="370" y="87"/>
                </a:lnTo>
                <a:lnTo>
                  <a:pt x="356" y="83"/>
                </a:lnTo>
                <a:lnTo>
                  <a:pt x="341" y="79"/>
                </a:lnTo>
                <a:lnTo>
                  <a:pt x="341" y="23"/>
                </a:lnTo>
                <a:lnTo>
                  <a:pt x="340" y="19"/>
                </a:lnTo>
                <a:lnTo>
                  <a:pt x="339" y="15"/>
                </a:lnTo>
                <a:lnTo>
                  <a:pt x="337" y="11"/>
                </a:lnTo>
                <a:lnTo>
                  <a:pt x="334" y="7"/>
                </a:lnTo>
                <a:lnTo>
                  <a:pt x="330" y="4"/>
                </a:lnTo>
                <a:lnTo>
                  <a:pt x="326" y="2"/>
                </a:lnTo>
                <a:lnTo>
                  <a:pt x="322" y="0"/>
                </a:lnTo>
                <a:lnTo>
                  <a:pt x="316" y="0"/>
                </a:lnTo>
                <a:lnTo>
                  <a:pt x="268" y="0"/>
                </a:lnTo>
                <a:lnTo>
                  <a:pt x="263" y="0"/>
                </a:lnTo>
                <a:lnTo>
                  <a:pt x="259" y="2"/>
                </a:lnTo>
                <a:lnTo>
                  <a:pt x="255" y="4"/>
                </a:lnTo>
                <a:lnTo>
                  <a:pt x="251" y="7"/>
                </a:lnTo>
                <a:lnTo>
                  <a:pt x="247" y="11"/>
                </a:lnTo>
                <a:lnTo>
                  <a:pt x="245" y="15"/>
                </a:lnTo>
                <a:lnTo>
                  <a:pt x="244" y="19"/>
                </a:lnTo>
                <a:lnTo>
                  <a:pt x="244" y="23"/>
                </a:lnTo>
                <a:lnTo>
                  <a:pt x="244" y="79"/>
                </a:lnTo>
                <a:lnTo>
                  <a:pt x="229" y="83"/>
                </a:lnTo>
                <a:lnTo>
                  <a:pt x="214" y="87"/>
                </a:lnTo>
                <a:lnTo>
                  <a:pt x="200" y="94"/>
                </a:lnTo>
                <a:lnTo>
                  <a:pt x="187" y="100"/>
                </a:lnTo>
                <a:lnTo>
                  <a:pt x="174" y="108"/>
                </a:lnTo>
                <a:lnTo>
                  <a:pt x="161" y="116"/>
                </a:lnTo>
                <a:lnTo>
                  <a:pt x="149" y="126"/>
                </a:lnTo>
                <a:lnTo>
                  <a:pt x="137" y="137"/>
                </a:lnTo>
                <a:lnTo>
                  <a:pt x="127" y="149"/>
                </a:lnTo>
                <a:lnTo>
                  <a:pt x="118" y="161"/>
                </a:lnTo>
                <a:lnTo>
                  <a:pt x="108" y="172"/>
                </a:lnTo>
                <a:lnTo>
                  <a:pt x="100" y="185"/>
                </a:lnTo>
                <a:lnTo>
                  <a:pt x="94" y="199"/>
                </a:lnTo>
                <a:lnTo>
                  <a:pt x="87" y="214"/>
                </a:lnTo>
                <a:lnTo>
                  <a:pt x="83" y="228"/>
                </a:lnTo>
                <a:lnTo>
                  <a:pt x="79" y="243"/>
                </a:lnTo>
                <a:lnTo>
                  <a:pt x="25" y="243"/>
                </a:lnTo>
                <a:lnTo>
                  <a:pt x="19" y="244"/>
                </a:lnTo>
                <a:lnTo>
                  <a:pt x="15" y="245"/>
                </a:lnTo>
                <a:lnTo>
                  <a:pt x="11" y="247"/>
                </a:lnTo>
                <a:lnTo>
                  <a:pt x="8" y="250"/>
                </a:lnTo>
                <a:lnTo>
                  <a:pt x="4" y="255"/>
                </a:lnTo>
                <a:lnTo>
                  <a:pt x="2" y="258"/>
                </a:lnTo>
                <a:lnTo>
                  <a:pt x="1" y="262"/>
                </a:lnTo>
                <a:lnTo>
                  <a:pt x="0" y="267"/>
                </a:lnTo>
                <a:lnTo>
                  <a:pt x="0" y="316"/>
                </a:lnTo>
                <a:lnTo>
                  <a:pt x="1" y="320"/>
                </a:lnTo>
                <a:lnTo>
                  <a:pt x="2" y="326"/>
                </a:lnTo>
                <a:lnTo>
                  <a:pt x="4" y="329"/>
                </a:lnTo>
                <a:lnTo>
                  <a:pt x="8" y="333"/>
                </a:lnTo>
                <a:lnTo>
                  <a:pt x="11" y="337"/>
                </a:lnTo>
                <a:lnTo>
                  <a:pt x="15" y="339"/>
                </a:lnTo>
                <a:lnTo>
                  <a:pt x="19" y="340"/>
                </a:lnTo>
                <a:lnTo>
                  <a:pt x="25" y="341"/>
                </a:lnTo>
                <a:lnTo>
                  <a:pt x="79" y="341"/>
                </a:lnTo>
                <a:lnTo>
                  <a:pt x="83" y="355"/>
                </a:lnTo>
                <a:lnTo>
                  <a:pt x="87" y="370"/>
                </a:lnTo>
                <a:lnTo>
                  <a:pt x="94" y="384"/>
                </a:lnTo>
                <a:lnTo>
                  <a:pt x="100" y="397"/>
                </a:lnTo>
                <a:lnTo>
                  <a:pt x="108" y="410"/>
                </a:lnTo>
                <a:lnTo>
                  <a:pt x="118" y="423"/>
                </a:lnTo>
                <a:lnTo>
                  <a:pt x="127" y="435"/>
                </a:lnTo>
                <a:lnTo>
                  <a:pt x="137" y="447"/>
                </a:lnTo>
                <a:lnTo>
                  <a:pt x="149" y="458"/>
                </a:lnTo>
                <a:lnTo>
                  <a:pt x="161" y="467"/>
                </a:lnTo>
                <a:lnTo>
                  <a:pt x="174" y="476"/>
                </a:lnTo>
                <a:lnTo>
                  <a:pt x="187" y="483"/>
                </a:lnTo>
                <a:lnTo>
                  <a:pt x="200" y="490"/>
                </a:lnTo>
                <a:lnTo>
                  <a:pt x="214" y="496"/>
                </a:lnTo>
                <a:lnTo>
                  <a:pt x="229" y="501"/>
                </a:lnTo>
                <a:lnTo>
                  <a:pt x="244" y="505"/>
                </a:lnTo>
                <a:lnTo>
                  <a:pt x="244" y="559"/>
                </a:lnTo>
                <a:lnTo>
                  <a:pt x="244" y="564"/>
                </a:lnTo>
                <a:lnTo>
                  <a:pt x="245" y="569"/>
                </a:lnTo>
                <a:lnTo>
                  <a:pt x="247" y="573"/>
                </a:lnTo>
                <a:lnTo>
                  <a:pt x="251" y="576"/>
                </a:lnTo>
                <a:lnTo>
                  <a:pt x="255" y="580"/>
                </a:lnTo>
                <a:lnTo>
                  <a:pt x="259" y="582"/>
                </a:lnTo>
                <a:lnTo>
                  <a:pt x="263" y="584"/>
                </a:lnTo>
                <a:lnTo>
                  <a:pt x="268" y="584"/>
                </a:lnTo>
                <a:lnTo>
                  <a:pt x="316" y="584"/>
                </a:lnTo>
                <a:lnTo>
                  <a:pt x="322" y="584"/>
                </a:lnTo>
                <a:lnTo>
                  <a:pt x="326" y="582"/>
                </a:lnTo>
                <a:lnTo>
                  <a:pt x="330" y="580"/>
                </a:lnTo>
                <a:lnTo>
                  <a:pt x="334" y="576"/>
                </a:lnTo>
                <a:lnTo>
                  <a:pt x="337" y="573"/>
                </a:lnTo>
                <a:lnTo>
                  <a:pt x="339" y="569"/>
                </a:lnTo>
                <a:lnTo>
                  <a:pt x="340" y="564"/>
                </a:lnTo>
                <a:lnTo>
                  <a:pt x="341" y="559"/>
                </a:lnTo>
                <a:lnTo>
                  <a:pt x="341" y="505"/>
                </a:lnTo>
                <a:lnTo>
                  <a:pt x="356" y="501"/>
                </a:lnTo>
                <a:lnTo>
                  <a:pt x="370" y="496"/>
                </a:lnTo>
                <a:lnTo>
                  <a:pt x="384" y="490"/>
                </a:lnTo>
                <a:lnTo>
                  <a:pt x="398" y="483"/>
                </a:lnTo>
                <a:lnTo>
                  <a:pt x="411" y="476"/>
                </a:lnTo>
                <a:lnTo>
                  <a:pt x="423" y="467"/>
                </a:lnTo>
                <a:lnTo>
                  <a:pt x="435" y="458"/>
                </a:lnTo>
                <a:lnTo>
                  <a:pt x="447" y="447"/>
                </a:lnTo>
                <a:lnTo>
                  <a:pt x="458" y="435"/>
                </a:lnTo>
                <a:lnTo>
                  <a:pt x="468" y="423"/>
                </a:lnTo>
                <a:lnTo>
                  <a:pt x="476" y="410"/>
                </a:lnTo>
                <a:lnTo>
                  <a:pt x="484" y="397"/>
                </a:lnTo>
                <a:lnTo>
                  <a:pt x="491" y="384"/>
                </a:lnTo>
                <a:lnTo>
                  <a:pt x="497" y="370"/>
                </a:lnTo>
                <a:lnTo>
                  <a:pt x="502" y="355"/>
                </a:lnTo>
                <a:lnTo>
                  <a:pt x="505" y="341"/>
                </a:lnTo>
                <a:lnTo>
                  <a:pt x="560" y="341"/>
                </a:lnTo>
                <a:lnTo>
                  <a:pt x="565" y="340"/>
                </a:lnTo>
                <a:lnTo>
                  <a:pt x="569" y="339"/>
                </a:lnTo>
                <a:lnTo>
                  <a:pt x="573" y="337"/>
                </a:lnTo>
                <a:lnTo>
                  <a:pt x="578" y="333"/>
                </a:lnTo>
                <a:lnTo>
                  <a:pt x="581" y="329"/>
                </a:lnTo>
                <a:lnTo>
                  <a:pt x="583" y="326"/>
                </a:lnTo>
                <a:lnTo>
                  <a:pt x="584" y="320"/>
                </a:lnTo>
                <a:lnTo>
                  <a:pt x="584" y="316"/>
                </a:lnTo>
                <a:lnTo>
                  <a:pt x="584" y="267"/>
                </a:lnTo>
                <a:lnTo>
                  <a:pt x="584" y="262"/>
                </a:lnTo>
                <a:lnTo>
                  <a:pt x="583" y="258"/>
                </a:lnTo>
                <a:lnTo>
                  <a:pt x="581" y="255"/>
                </a:lnTo>
                <a:lnTo>
                  <a:pt x="578" y="250"/>
                </a:lnTo>
                <a:close/>
                <a:moveTo>
                  <a:pt x="397" y="333"/>
                </a:moveTo>
                <a:lnTo>
                  <a:pt x="401" y="337"/>
                </a:lnTo>
                <a:lnTo>
                  <a:pt x="405" y="339"/>
                </a:lnTo>
                <a:lnTo>
                  <a:pt x="409" y="340"/>
                </a:lnTo>
                <a:lnTo>
                  <a:pt x="414" y="341"/>
                </a:lnTo>
                <a:lnTo>
                  <a:pt x="456" y="341"/>
                </a:lnTo>
                <a:lnTo>
                  <a:pt x="452" y="351"/>
                </a:lnTo>
                <a:lnTo>
                  <a:pt x="448" y="360"/>
                </a:lnTo>
                <a:lnTo>
                  <a:pt x="444" y="370"/>
                </a:lnTo>
                <a:lnTo>
                  <a:pt x="438" y="379"/>
                </a:lnTo>
                <a:lnTo>
                  <a:pt x="433" y="387"/>
                </a:lnTo>
                <a:lnTo>
                  <a:pt x="427" y="396"/>
                </a:lnTo>
                <a:lnTo>
                  <a:pt x="420" y="405"/>
                </a:lnTo>
                <a:lnTo>
                  <a:pt x="413" y="412"/>
                </a:lnTo>
                <a:lnTo>
                  <a:pt x="405" y="420"/>
                </a:lnTo>
                <a:lnTo>
                  <a:pt x="396" y="426"/>
                </a:lnTo>
                <a:lnTo>
                  <a:pt x="389" y="433"/>
                </a:lnTo>
                <a:lnTo>
                  <a:pt x="379" y="438"/>
                </a:lnTo>
                <a:lnTo>
                  <a:pt x="370" y="443"/>
                </a:lnTo>
                <a:lnTo>
                  <a:pt x="361" y="448"/>
                </a:lnTo>
                <a:lnTo>
                  <a:pt x="351" y="452"/>
                </a:lnTo>
                <a:lnTo>
                  <a:pt x="341" y="455"/>
                </a:lnTo>
                <a:lnTo>
                  <a:pt x="341" y="413"/>
                </a:lnTo>
                <a:lnTo>
                  <a:pt x="340" y="409"/>
                </a:lnTo>
                <a:lnTo>
                  <a:pt x="339" y="405"/>
                </a:lnTo>
                <a:lnTo>
                  <a:pt x="337" y="400"/>
                </a:lnTo>
                <a:lnTo>
                  <a:pt x="334" y="396"/>
                </a:lnTo>
                <a:lnTo>
                  <a:pt x="330" y="393"/>
                </a:lnTo>
                <a:lnTo>
                  <a:pt x="326" y="391"/>
                </a:lnTo>
                <a:lnTo>
                  <a:pt x="322" y="390"/>
                </a:lnTo>
                <a:lnTo>
                  <a:pt x="316" y="390"/>
                </a:lnTo>
                <a:lnTo>
                  <a:pt x="268" y="390"/>
                </a:lnTo>
                <a:lnTo>
                  <a:pt x="263" y="390"/>
                </a:lnTo>
                <a:lnTo>
                  <a:pt x="259" y="391"/>
                </a:lnTo>
                <a:lnTo>
                  <a:pt x="255" y="393"/>
                </a:lnTo>
                <a:lnTo>
                  <a:pt x="251" y="396"/>
                </a:lnTo>
                <a:lnTo>
                  <a:pt x="247" y="400"/>
                </a:lnTo>
                <a:lnTo>
                  <a:pt x="245" y="405"/>
                </a:lnTo>
                <a:lnTo>
                  <a:pt x="244" y="409"/>
                </a:lnTo>
                <a:lnTo>
                  <a:pt x="244" y="413"/>
                </a:lnTo>
                <a:lnTo>
                  <a:pt x="244" y="455"/>
                </a:lnTo>
                <a:lnTo>
                  <a:pt x="233" y="452"/>
                </a:lnTo>
                <a:lnTo>
                  <a:pt x="224" y="448"/>
                </a:lnTo>
                <a:lnTo>
                  <a:pt x="214" y="443"/>
                </a:lnTo>
                <a:lnTo>
                  <a:pt x="205" y="438"/>
                </a:lnTo>
                <a:lnTo>
                  <a:pt x="197" y="433"/>
                </a:lnTo>
                <a:lnTo>
                  <a:pt x="188" y="426"/>
                </a:lnTo>
                <a:lnTo>
                  <a:pt x="179" y="420"/>
                </a:lnTo>
                <a:lnTo>
                  <a:pt x="172" y="412"/>
                </a:lnTo>
                <a:lnTo>
                  <a:pt x="164" y="405"/>
                </a:lnTo>
                <a:lnTo>
                  <a:pt x="158" y="396"/>
                </a:lnTo>
                <a:lnTo>
                  <a:pt x="151" y="387"/>
                </a:lnTo>
                <a:lnTo>
                  <a:pt x="146" y="379"/>
                </a:lnTo>
                <a:lnTo>
                  <a:pt x="140" y="370"/>
                </a:lnTo>
                <a:lnTo>
                  <a:pt x="136" y="360"/>
                </a:lnTo>
                <a:lnTo>
                  <a:pt x="133" y="351"/>
                </a:lnTo>
                <a:lnTo>
                  <a:pt x="130" y="341"/>
                </a:lnTo>
                <a:lnTo>
                  <a:pt x="171" y="341"/>
                </a:lnTo>
                <a:lnTo>
                  <a:pt x="175" y="340"/>
                </a:lnTo>
                <a:lnTo>
                  <a:pt x="180" y="339"/>
                </a:lnTo>
                <a:lnTo>
                  <a:pt x="184" y="337"/>
                </a:lnTo>
                <a:lnTo>
                  <a:pt x="188" y="333"/>
                </a:lnTo>
                <a:lnTo>
                  <a:pt x="191" y="329"/>
                </a:lnTo>
                <a:lnTo>
                  <a:pt x="193" y="326"/>
                </a:lnTo>
                <a:lnTo>
                  <a:pt x="194" y="320"/>
                </a:lnTo>
                <a:lnTo>
                  <a:pt x="195" y="316"/>
                </a:lnTo>
                <a:lnTo>
                  <a:pt x="195" y="267"/>
                </a:lnTo>
                <a:lnTo>
                  <a:pt x="194" y="262"/>
                </a:lnTo>
                <a:lnTo>
                  <a:pt x="193" y="258"/>
                </a:lnTo>
                <a:lnTo>
                  <a:pt x="191" y="255"/>
                </a:lnTo>
                <a:lnTo>
                  <a:pt x="188" y="250"/>
                </a:lnTo>
                <a:lnTo>
                  <a:pt x="184" y="247"/>
                </a:lnTo>
                <a:lnTo>
                  <a:pt x="180" y="245"/>
                </a:lnTo>
                <a:lnTo>
                  <a:pt x="175" y="244"/>
                </a:lnTo>
                <a:lnTo>
                  <a:pt x="171" y="243"/>
                </a:lnTo>
                <a:lnTo>
                  <a:pt x="130" y="243"/>
                </a:lnTo>
                <a:lnTo>
                  <a:pt x="133" y="233"/>
                </a:lnTo>
                <a:lnTo>
                  <a:pt x="136" y="223"/>
                </a:lnTo>
                <a:lnTo>
                  <a:pt x="140" y="214"/>
                </a:lnTo>
                <a:lnTo>
                  <a:pt x="146" y="205"/>
                </a:lnTo>
                <a:lnTo>
                  <a:pt x="151" y="196"/>
                </a:lnTo>
                <a:lnTo>
                  <a:pt x="158" y="188"/>
                </a:lnTo>
                <a:lnTo>
                  <a:pt x="164" y="179"/>
                </a:lnTo>
                <a:lnTo>
                  <a:pt x="172" y="171"/>
                </a:lnTo>
                <a:lnTo>
                  <a:pt x="179" y="164"/>
                </a:lnTo>
                <a:lnTo>
                  <a:pt x="188" y="157"/>
                </a:lnTo>
                <a:lnTo>
                  <a:pt x="197" y="151"/>
                </a:lnTo>
                <a:lnTo>
                  <a:pt x="205" y="145"/>
                </a:lnTo>
                <a:lnTo>
                  <a:pt x="214" y="140"/>
                </a:lnTo>
                <a:lnTo>
                  <a:pt x="224" y="136"/>
                </a:lnTo>
                <a:lnTo>
                  <a:pt x="233" y="131"/>
                </a:lnTo>
                <a:lnTo>
                  <a:pt x="244" y="128"/>
                </a:lnTo>
                <a:lnTo>
                  <a:pt x="244" y="170"/>
                </a:lnTo>
                <a:lnTo>
                  <a:pt x="244" y="175"/>
                </a:lnTo>
                <a:lnTo>
                  <a:pt x="245" y="179"/>
                </a:lnTo>
                <a:lnTo>
                  <a:pt x="247" y="183"/>
                </a:lnTo>
                <a:lnTo>
                  <a:pt x="251" y="188"/>
                </a:lnTo>
                <a:lnTo>
                  <a:pt x="255" y="190"/>
                </a:lnTo>
                <a:lnTo>
                  <a:pt x="259" y="193"/>
                </a:lnTo>
                <a:lnTo>
                  <a:pt x="263" y="194"/>
                </a:lnTo>
                <a:lnTo>
                  <a:pt x="268" y="194"/>
                </a:lnTo>
                <a:lnTo>
                  <a:pt x="316" y="194"/>
                </a:lnTo>
                <a:lnTo>
                  <a:pt x="322" y="194"/>
                </a:lnTo>
                <a:lnTo>
                  <a:pt x="326" y="193"/>
                </a:lnTo>
                <a:lnTo>
                  <a:pt x="330" y="190"/>
                </a:lnTo>
                <a:lnTo>
                  <a:pt x="334" y="188"/>
                </a:lnTo>
                <a:lnTo>
                  <a:pt x="337" y="183"/>
                </a:lnTo>
                <a:lnTo>
                  <a:pt x="339" y="179"/>
                </a:lnTo>
                <a:lnTo>
                  <a:pt x="340" y="175"/>
                </a:lnTo>
                <a:lnTo>
                  <a:pt x="341" y="170"/>
                </a:lnTo>
                <a:lnTo>
                  <a:pt x="341" y="128"/>
                </a:lnTo>
                <a:lnTo>
                  <a:pt x="351" y="131"/>
                </a:lnTo>
                <a:lnTo>
                  <a:pt x="361" y="136"/>
                </a:lnTo>
                <a:lnTo>
                  <a:pt x="370" y="140"/>
                </a:lnTo>
                <a:lnTo>
                  <a:pt x="379" y="145"/>
                </a:lnTo>
                <a:lnTo>
                  <a:pt x="389" y="151"/>
                </a:lnTo>
                <a:lnTo>
                  <a:pt x="396" y="157"/>
                </a:lnTo>
                <a:lnTo>
                  <a:pt x="405" y="164"/>
                </a:lnTo>
                <a:lnTo>
                  <a:pt x="413" y="171"/>
                </a:lnTo>
                <a:lnTo>
                  <a:pt x="420" y="179"/>
                </a:lnTo>
                <a:lnTo>
                  <a:pt x="427" y="188"/>
                </a:lnTo>
                <a:lnTo>
                  <a:pt x="433" y="196"/>
                </a:lnTo>
                <a:lnTo>
                  <a:pt x="438" y="205"/>
                </a:lnTo>
                <a:lnTo>
                  <a:pt x="444" y="214"/>
                </a:lnTo>
                <a:lnTo>
                  <a:pt x="448" y="223"/>
                </a:lnTo>
                <a:lnTo>
                  <a:pt x="452" y="233"/>
                </a:lnTo>
                <a:lnTo>
                  <a:pt x="456" y="243"/>
                </a:lnTo>
                <a:lnTo>
                  <a:pt x="414" y="243"/>
                </a:lnTo>
                <a:lnTo>
                  <a:pt x="409" y="244"/>
                </a:lnTo>
                <a:lnTo>
                  <a:pt x="405" y="245"/>
                </a:lnTo>
                <a:lnTo>
                  <a:pt x="401" y="247"/>
                </a:lnTo>
                <a:lnTo>
                  <a:pt x="397" y="250"/>
                </a:lnTo>
                <a:lnTo>
                  <a:pt x="394" y="255"/>
                </a:lnTo>
                <a:lnTo>
                  <a:pt x="392" y="258"/>
                </a:lnTo>
                <a:lnTo>
                  <a:pt x="390" y="262"/>
                </a:lnTo>
                <a:lnTo>
                  <a:pt x="390" y="267"/>
                </a:lnTo>
                <a:lnTo>
                  <a:pt x="390" y="316"/>
                </a:lnTo>
                <a:lnTo>
                  <a:pt x="390" y="320"/>
                </a:lnTo>
                <a:lnTo>
                  <a:pt x="392" y="326"/>
                </a:lnTo>
                <a:lnTo>
                  <a:pt x="394" y="329"/>
                </a:lnTo>
                <a:lnTo>
                  <a:pt x="397" y="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9" name="Freeform 82">
            <a:extLst>
              <a:ext uri="{FF2B5EF4-FFF2-40B4-BE49-F238E27FC236}">
                <a16:creationId xmlns:a16="http://schemas.microsoft.com/office/drawing/2014/main" id="{B435A118-B1F0-04E5-A7D8-2F3E095DDB8C}"/>
              </a:ext>
            </a:extLst>
          </p:cNvPr>
          <p:cNvSpPr>
            <a:spLocks/>
          </p:cNvSpPr>
          <p:nvPr/>
        </p:nvSpPr>
        <p:spPr bwMode="auto">
          <a:xfrm>
            <a:off x="7345954" y="3707314"/>
            <a:ext cx="132843" cy="264067"/>
          </a:xfrm>
          <a:custGeom>
            <a:avLst/>
            <a:gdLst>
              <a:gd name="T0" fmla="*/ 203 w 244"/>
              <a:gd name="T1" fmla="*/ 25 h 487"/>
              <a:gd name="T2" fmla="*/ 185 w 244"/>
              <a:gd name="T3" fmla="*/ 12 h 487"/>
              <a:gd name="T4" fmla="*/ 166 w 244"/>
              <a:gd name="T5" fmla="*/ 5 h 487"/>
              <a:gd name="T6" fmla="*/ 146 w 244"/>
              <a:gd name="T7" fmla="*/ 0 h 487"/>
              <a:gd name="T8" fmla="*/ 13 w 244"/>
              <a:gd name="T9" fmla="*/ 0 h 487"/>
              <a:gd name="T10" fmla="*/ 4 w 244"/>
              <a:gd name="T11" fmla="*/ 3 h 487"/>
              <a:gd name="T12" fmla="*/ 1 w 244"/>
              <a:gd name="T13" fmla="*/ 10 h 487"/>
              <a:gd name="T14" fmla="*/ 0 w 244"/>
              <a:gd name="T15" fmla="*/ 19 h 487"/>
              <a:gd name="T16" fmla="*/ 0 w 244"/>
              <a:gd name="T17" fmla="*/ 29 h 487"/>
              <a:gd name="T18" fmla="*/ 0 w 244"/>
              <a:gd name="T19" fmla="*/ 37 h 487"/>
              <a:gd name="T20" fmla="*/ 1 w 244"/>
              <a:gd name="T21" fmla="*/ 42 h 487"/>
              <a:gd name="T22" fmla="*/ 4 w 244"/>
              <a:gd name="T23" fmla="*/ 45 h 487"/>
              <a:gd name="T24" fmla="*/ 6 w 244"/>
              <a:gd name="T25" fmla="*/ 47 h 487"/>
              <a:gd name="T26" fmla="*/ 11 w 244"/>
              <a:gd name="T27" fmla="*/ 48 h 487"/>
              <a:gd name="T28" fmla="*/ 16 w 244"/>
              <a:gd name="T29" fmla="*/ 49 h 487"/>
              <a:gd name="T30" fmla="*/ 140 w 244"/>
              <a:gd name="T31" fmla="*/ 49 h 487"/>
              <a:gd name="T32" fmla="*/ 152 w 244"/>
              <a:gd name="T33" fmla="*/ 51 h 487"/>
              <a:gd name="T34" fmla="*/ 163 w 244"/>
              <a:gd name="T35" fmla="*/ 56 h 487"/>
              <a:gd name="T36" fmla="*/ 173 w 244"/>
              <a:gd name="T37" fmla="*/ 63 h 487"/>
              <a:gd name="T38" fmla="*/ 181 w 244"/>
              <a:gd name="T39" fmla="*/ 72 h 487"/>
              <a:gd name="T40" fmla="*/ 188 w 244"/>
              <a:gd name="T41" fmla="*/ 81 h 487"/>
              <a:gd name="T42" fmla="*/ 192 w 244"/>
              <a:gd name="T43" fmla="*/ 92 h 487"/>
              <a:gd name="T44" fmla="*/ 195 w 244"/>
              <a:gd name="T45" fmla="*/ 103 h 487"/>
              <a:gd name="T46" fmla="*/ 195 w 244"/>
              <a:gd name="T47" fmla="*/ 377 h 487"/>
              <a:gd name="T48" fmla="*/ 194 w 244"/>
              <a:gd name="T49" fmla="*/ 389 h 487"/>
              <a:gd name="T50" fmla="*/ 191 w 244"/>
              <a:gd name="T51" fmla="*/ 401 h 487"/>
              <a:gd name="T52" fmla="*/ 185 w 244"/>
              <a:gd name="T53" fmla="*/ 411 h 487"/>
              <a:gd name="T54" fmla="*/ 177 w 244"/>
              <a:gd name="T55" fmla="*/ 420 h 487"/>
              <a:gd name="T56" fmla="*/ 168 w 244"/>
              <a:gd name="T57" fmla="*/ 428 h 487"/>
              <a:gd name="T58" fmla="*/ 157 w 244"/>
              <a:gd name="T59" fmla="*/ 433 h 487"/>
              <a:gd name="T60" fmla="*/ 147 w 244"/>
              <a:gd name="T61" fmla="*/ 438 h 487"/>
              <a:gd name="T62" fmla="*/ 134 w 244"/>
              <a:gd name="T63" fmla="*/ 439 h 487"/>
              <a:gd name="T64" fmla="*/ 8 w 244"/>
              <a:gd name="T65" fmla="*/ 439 h 487"/>
              <a:gd name="T66" fmla="*/ 2 w 244"/>
              <a:gd name="T67" fmla="*/ 444 h 487"/>
              <a:gd name="T68" fmla="*/ 0 w 244"/>
              <a:gd name="T69" fmla="*/ 453 h 487"/>
              <a:gd name="T70" fmla="*/ 0 w 244"/>
              <a:gd name="T71" fmla="*/ 462 h 487"/>
              <a:gd name="T72" fmla="*/ 0 w 244"/>
              <a:gd name="T73" fmla="*/ 472 h 487"/>
              <a:gd name="T74" fmla="*/ 1 w 244"/>
              <a:gd name="T75" fmla="*/ 480 h 487"/>
              <a:gd name="T76" fmla="*/ 7 w 244"/>
              <a:gd name="T77" fmla="*/ 486 h 487"/>
              <a:gd name="T78" fmla="*/ 134 w 244"/>
              <a:gd name="T79" fmla="*/ 487 h 487"/>
              <a:gd name="T80" fmla="*/ 156 w 244"/>
              <a:gd name="T81" fmla="*/ 485 h 487"/>
              <a:gd name="T82" fmla="*/ 176 w 244"/>
              <a:gd name="T83" fmla="*/ 479 h 487"/>
              <a:gd name="T84" fmla="*/ 195 w 244"/>
              <a:gd name="T85" fmla="*/ 469 h 487"/>
              <a:gd name="T86" fmla="*/ 211 w 244"/>
              <a:gd name="T87" fmla="*/ 455 h 487"/>
              <a:gd name="T88" fmla="*/ 225 w 244"/>
              <a:gd name="T89" fmla="*/ 438 h 487"/>
              <a:gd name="T90" fmla="*/ 235 w 244"/>
              <a:gd name="T91" fmla="*/ 419 h 487"/>
              <a:gd name="T92" fmla="*/ 242 w 244"/>
              <a:gd name="T93" fmla="*/ 399 h 487"/>
              <a:gd name="T94" fmla="*/ 244 w 244"/>
              <a:gd name="T95" fmla="*/ 377 h 487"/>
              <a:gd name="T96" fmla="*/ 243 w 244"/>
              <a:gd name="T97" fmla="*/ 99 h 487"/>
              <a:gd name="T98" fmla="*/ 239 w 244"/>
              <a:gd name="T99" fmla="*/ 77 h 487"/>
              <a:gd name="T100" fmla="*/ 231 w 244"/>
              <a:gd name="T101" fmla="*/ 59 h 487"/>
              <a:gd name="T102" fmla="*/ 219 w 244"/>
              <a:gd name="T103" fmla="*/ 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11" y="32"/>
                </a:moveTo>
                <a:lnTo>
                  <a:pt x="203" y="25"/>
                </a:lnTo>
                <a:lnTo>
                  <a:pt x="194" y="18"/>
                </a:lnTo>
                <a:lnTo>
                  <a:pt x="185" y="12"/>
                </a:lnTo>
                <a:lnTo>
                  <a:pt x="176" y="8"/>
                </a:lnTo>
                <a:lnTo>
                  <a:pt x="166" y="5"/>
                </a:lnTo>
                <a:lnTo>
                  <a:pt x="156" y="3"/>
                </a:lnTo>
                <a:lnTo>
                  <a:pt x="146" y="0"/>
                </a:lnTo>
                <a:lnTo>
                  <a:pt x="134" y="0"/>
                </a:lnTo>
                <a:lnTo>
                  <a:pt x="13" y="0"/>
                </a:lnTo>
                <a:lnTo>
                  <a:pt x="8" y="0"/>
                </a:lnTo>
                <a:lnTo>
                  <a:pt x="4" y="3"/>
                </a:lnTo>
                <a:lnTo>
                  <a:pt x="2" y="6"/>
                </a:lnTo>
                <a:lnTo>
                  <a:pt x="1" y="10"/>
                </a:lnTo>
                <a:lnTo>
                  <a:pt x="0" y="15"/>
                </a:lnTo>
                <a:lnTo>
                  <a:pt x="0" y="19"/>
                </a:lnTo>
                <a:lnTo>
                  <a:pt x="0" y="23"/>
                </a:lnTo>
                <a:lnTo>
                  <a:pt x="0" y="29"/>
                </a:lnTo>
                <a:lnTo>
                  <a:pt x="0" y="34"/>
                </a:lnTo>
                <a:lnTo>
                  <a:pt x="0" y="37"/>
                </a:lnTo>
                <a:lnTo>
                  <a:pt x="1" y="39"/>
                </a:lnTo>
                <a:lnTo>
                  <a:pt x="1" y="42"/>
                </a:lnTo>
                <a:lnTo>
                  <a:pt x="2" y="44"/>
                </a:lnTo>
                <a:lnTo>
                  <a:pt x="4" y="45"/>
                </a:lnTo>
                <a:lnTo>
                  <a:pt x="6" y="47"/>
                </a:lnTo>
                <a:lnTo>
                  <a:pt x="6" y="47"/>
                </a:lnTo>
                <a:lnTo>
                  <a:pt x="7" y="48"/>
                </a:lnTo>
                <a:lnTo>
                  <a:pt x="11" y="48"/>
                </a:lnTo>
                <a:lnTo>
                  <a:pt x="15" y="49"/>
                </a:lnTo>
                <a:lnTo>
                  <a:pt x="16" y="49"/>
                </a:lnTo>
                <a:lnTo>
                  <a:pt x="134" y="49"/>
                </a:lnTo>
                <a:lnTo>
                  <a:pt x="140" y="49"/>
                </a:lnTo>
                <a:lnTo>
                  <a:pt x="147" y="50"/>
                </a:lnTo>
                <a:lnTo>
                  <a:pt x="152" y="51"/>
                </a:lnTo>
                <a:lnTo>
                  <a:pt x="157" y="53"/>
                </a:lnTo>
                <a:lnTo>
                  <a:pt x="163" y="56"/>
                </a:lnTo>
                <a:lnTo>
                  <a:pt x="168" y="59"/>
                </a:lnTo>
                <a:lnTo>
                  <a:pt x="173" y="63"/>
                </a:lnTo>
                <a:lnTo>
                  <a:pt x="177" y="66"/>
                </a:lnTo>
                <a:lnTo>
                  <a:pt x="181" y="72"/>
                </a:lnTo>
                <a:lnTo>
                  <a:pt x="185" y="76"/>
                </a:lnTo>
                <a:lnTo>
                  <a:pt x="188" y="81"/>
                </a:lnTo>
                <a:lnTo>
                  <a:pt x="191" y="87"/>
                </a:lnTo>
                <a:lnTo>
                  <a:pt x="192" y="92"/>
                </a:lnTo>
                <a:lnTo>
                  <a:pt x="194" y="98"/>
                </a:lnTo>
                <a:lnTo>
                  <a:pt x="195" y="103"/>
                </a:lnTo>
                <a:lnTo>
                  <a:pt x="195" y="110"/>
                </a:lnTo>
                <a:lnTo>
                  <a:pt x="195" y="377"/>
                </a:lnTo>
                <a:lnTo>
                  <a:pt x="195" y="384"/>
                </a:lnTo>
                <a:lnTo>
                  <a:pt x="194" y="389"/>
                </a:lnTo>
                <a:lnTo>
                  <a:pt x="192" y="396"/>
                </a:lnTo>
                <a:lnTo>
                  <a:pt x="191" y="401"/>
                </a:lnTo>
                <a:lnTo>
                  <a:pt x="188" y="406"/>
                </a:lnTo>
                <a:lnTo>
                  <a:pt x="185" y="411"/>
                </a:lnTo>
                <a:lnTo>
                  <a:pt x="181" y="416"/>
                </a:lnTo>
                <a:lnTo>
                  <a:pt x="177" y="420"/>
                </a:lnTo>
                <a:lnTo>
                  <a:pt x="173" y="425"/>
                </a:lnTo>
                <a:lnTo>
                  <a:pt x="168" y="428"/>
                </a:lnTo>
                <a:lnTo>
                  <a:pt x="163" y="431"/>
                </a:lnTo>
                <a:lnTo>
                  <a:pt x="157" y="433"/>
                </a:lnTo>
                <a:lnTo>
                  <a:pt x="152" y="436"/>
                </a:lnTo>
                <a:lnTo>
                  <a:pt x="147" y="438"/>
                </a:lnTo>
                <a:lnTo>
                  <a:pt x="140" y="438"/>
                </a:lnTo>
                <a:lnTo>
                  <a:pt x="134" y="439"/>
                </a:lnTo>
                <a:lnTo>
                  <a:pt x="13" y="439"/>
                </a:lnTo>
                <a:lnTo>
                  <a:pt x="8" y="439"/>
                </a:lnTo>
                <a:lnTo>
                  <a:pt x="4" y="441"/>
                </a:lnTo>
                <a:lnTo>
                  <a:pt x="2" y="444"/>
                </a:lnTo>
                <a:lnTo>
                  <a:pt x="1" y="449"/>
                </a:lnTo>
                <a:lnTo>
                  <a:pt x="0" y="453"/>
                </a:lnTo>
                <a:lnTo>
                  <a:pt x="0" y="457"/>
                </a:lnTo>
                <a:lnTo>
                  <a:pt x="0" y="462"/>
                </a:lnTo>
                <a:lnTo>
                  <a:pt x="0" y="467"/>
                </a:lnTo>
                <a:lnTo>
                  <a:pt x="0" y="472"/>
                </a:lnTo>
                <a:lnTo>
                  <a:pt x="0" y="474"/>
                </a:lnTo>
                <a:lnTo>
                  <a:pt x="1" y="480"/>
                </a:lnTo>
                <a:lnTo>
                  <a:pt x="4" y="483"/>
                </a:lnTo>
                <a:lnTo>
                  <a:pt x="7" y="486"/>
                </a:lnTo>
                <a:lnTo>
                  <a:pt x="13" y="487"/>
                </a:lnTo>
                <a:lnTo>
                  <a:pt x="134" y="487"/>
                </a:lnTo>
                <a:lnTo>
                  <a:pt x="146" y="486"/>
                </a:lnTo>
                <a:lnTo>
                  <a:pt x="156" y="485"/>
                </a:lnTo>
                <a:lnTo>
                  <a:pt x="166" y="483"/>
                </a:lnTo>
                <a:lnTo>
                  <a:pt x="176" y="479"/>
                </a:lnTo>
                <a:lnTo>
                  <a:pt x="185" y="474"/>
                </a:lnTo>
                <a:lnTo>
                  <a:pt x="195" y="469"/>
                </a:lnTo>
                <a:lnTo>
                  <a:pt x="204" y="463"/>
                </a:lnTo>
                <a:lnTo>
                  <a:pt x="211" y="455"/>
                </a:lnTo>
                <a:lnTo>
                  <a:pt x="219" y="446"/>
                </a:lnTo>
                <a:lnTo>
                  <a:pt x="225" y="438"/>
                </a:lnTo>
                <a:lnTo>
                  <a:pt x="231" y="429"/>
                </a:lnTo>
                <a:lnTo>
                  <a:pt x="235" y="419"/>
                </a:lnTo>
                <a:lnTo>
                  <a:pt x="239" y="410"/>
                </a:lnTo>
                <a:lnTo>
                  <a:pt x="242" y="399"/>
                </a:lnTo>
                <a:lnTo>
                  <a:pt x="243" y="389"/>
                </a:lnTo>
                <a:lnTo>
                  <a:pt x="244" y="377"/>
                </a:lnTo>
                <a:lnTo>
                  <a:pt x="244" y="110"/>
                </a:lnTo>
                <a:lnTo>
                  <a:pt x="243" y="99"/>
                </a:lnTo>
                <a:lnTo>
                  <a:pt x="242" y="88"/>
                </a:lnTo>
                <a:lnTo>
                  <a:pt x="239" y="77"/>
                </a:lnTo>
                <a:lnTo>
                  <a:pt x="235" y="67"/>
                </a:lnTo>
                <a:lnTo>
                  <a:pt x="231" y="59"/>
                </a:lnTo>
                <a:lnTo>
                  <a:pt x="225" y="49"/>
                </a:lnTo>
                <a:lnTo>
                  <a:pt x="219" y="40"/>
                </a:lnTo>
                <a:lnTo>
                  <a:pt x="211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0" name="Freeform 83">
            <a:extLst>
              <a:ext uri="{FF2B5EF4-FFF2-40B4-BE49-F238E27FC236}">
                <a16:creationId xmlns:a16="http://schemas.microsoft.com/office/drawing/2014/main" id="{B3556ADC-20BE-94C0-7991-226E553972A7}"/>
              </a:ext>
            </a:extLst>
          </p:cNvPr>
          <p:cNvSpPr>
            <a:spLocks/>
          </p:cNvSpPr>
          <p:nvPr/>
        </p:nvSpPr>
        <p:spPr bwMode="auto">
          <a:xfrm>
            <a:off x="7162889" y="3713794"/>
            <a:ext cx="243005" cy="249486"/>
          </a:xfrm>
          <a:custGeom>
            <a:avLst/>
            <a:gdLst>
              <a:gd name="T0" fmla="*/ 450 w 450"/>
              <a:gd name="T1" fmla="*/ 231 h 462"/>
              <a:gd name="T2" fmla="*/ 449 w 450"/>
              <a:gd name="T3" fmla="*/ 227 h 462"/>
              <a:gd name="T4" fmla="*/ 448 w 450"/>
              <a:gd name="T5" fmla="*/ 223 h 462"/>
              <a:gd name="T6" fmla="*/ 446 w 450"/>
              <a:gd name="T7" fmla="*/ 218 h 462"/>
              <a:gd name="T8" fmla="*/ 442 w 450"/>
              <a:gd name="T9" fmla="*/ 214 h 462"/>
              <a:gd name="T10" fmla="*/ 236 w 450"/>
              <a:gd name="T11" fmla="*/ 8 h 462"/>
              <a:gd name="T12" fmla="*/ 232 w 450"/>
              <a:gd name="T13" fmla="*/ 5 h 462"/>
              <a:gd name="T14" fmla="*/ 227 w 450"/>
              <a:gd name="T15" fmla="*/ 3 h 462"/>
              <a:gd name="T16" fmla="*/ 223 w 450"/>
              <a:gd name="T17" fmla="*/ 0 h 462"/>
              <a:gd name="T18" fmla="*/ 219 w 450"/>
              <a:gd name="T19" fmla="*/ 0 h 462"/>
              <a:gd name="T20" fmla="*/ 213 w 450"/>
              <a:gd name="T21" fmla="*/ 0 h 462"/>
              <a:gd name="T22" fmla="*/ 209 w 450"/>
              <a:gd name="T23" fmla="*/ 3 h 462"/>
              <a:gd name="T24" fmla="*/ 205 w 450"/>
              <a:gd name="T25" fmla="*/ 5 h 462"/>
              <a:gd name="T26" fmla="*/ 201 w 450"/>
              <a:gd name="T27" fmla="*/ 8 h 462"/>
              <a:gd name="T28" fmla="*/ 198 w 450"/>
              <a:gd name="T29" fmla="*/ 11 h 462"/>
              <a:gd name="T30" fmla="*/ 196 w 450"/>
              <a:gd name="T31" fmla="*/ 15 h 462"/>
              <a:gd name="T32" fmla="*/ 195 w 450"/>
              <a:gd name="T33" fmla="*/ 20 h 462"/>
              <a:gd name="T34" fmla="*/ 194 w 450"/>
              <a:gd name="T35" fmla="*/ 25 h 462"/>
              <a:gd name="T36" fmla="*/ 194 w 450"/>
              <a:gd name="T37" fmla="*/ 134 h 462"/>
              <a:gd name="T38" fmla="*/ 23 w 450"/>
              <a:gd name="T39" fmla="*/ 134 h 462"/>
              <a:gd name="T40" fmla="*/ 19 w 450"/>
              <a:gd name="T41" fmla="*/ 134 h 462"/>
              <a:gd name="T42" fmla="*/ 15 w 450"/>
              <a:gd name="T43" fmla="*/ 136 h 462"/>
              <a:gd name="T44" fmla="*/ 10 w 450"/>
              <a:gd name="T45" fmla="*/ 139 h 462"/>
              <a:gd name="T46" fmla="*/ 6 w 450"/>
              <a:gd name="T47" fmla="*/ 142 h 462"/>
              <a:gd name="T48" fmla="*/ 4 w 450"/>
              <a:gd name="T49" fmla="*/ 145 h 462"/>
              <a:gd name="T50" fmla="*/ 1 w 450"/>
              <a:gd name="T51" fmla="*/ 149 h 462"/>
              <a:gd name="T52" fmla="*/ 0 w 450"/>
              <a:gd name="T53" fmla="*/ 154 h 462"/>
              <a:gd name="T54" fmla="*/ 0 w 450"/>
              <a:gd name="T55" fmla="*/ 159 h 462"/>
              <a:gd name="T56" fmla="*/ 0 w 450"/>
              <a:gd name="T57" fmla="*/ 305 h 462"/>
              <a:gd name="T58" fmla="*/ 0 w 450"/>
              <a:gd name="T59" fmla="*/ 309 h 462"/>
              <a:gd name="T60" fmla="*/ 1 w 450"/>
              <a:gd name="T61" fmla="*/ 313 h 462"/>
              <a:gd name="T62" fmla="*/ 4 w 450"/>
              <a:gd name="T63" fmla="*/ 318 h 462"/>
              <a:gd name="T64" fmla="*/ 6 w 450"/>
              <a:gd name="T65" fmla="*/ 322 h 462"/>
              <a:gd name="T66" fmla="*/ 10 w 450"/>
              <a:gd name="T67" fmla="*/ 325 h 462"/>
              <a:gd name="T68" fmla="*/ 15 w 450"/>
              <a:gd name="T69" fmla="*/ 328 h 462"/>
              <a:gd name="T70" fmla="*/ 19 w 450"/>
              <a:gd name="T71" fmla="*/ 329 h 462"/>
              <a:gd name="T72" fmla="*/ 23 w 450"/>
              <a:gd name="T73" fmla="*/ 329 h 462"/>
              <a:gd name="T74" fmla="*/ 194 w 450"/>
              <a:gd name="T75" fmla="*/ 329 h 462"/>
              <a:gd name="T76" fmla="*/ 194 w 450"/>
              <a:gd name="T77" fmla="*/ 439 h 462"/>
              <a:gd name="T78" fmla="*/ 195 w 450"/>
              <a:gd name="T79" fmla="*/ 443 h 462"/>
              <a:gd name="T80" fmla="*/ 196 w 450"/>
              <a:gd name="T81" fmla="*/ 447 h 462"/>
              <a:gd name="T82" fmla="*/ 198 w 450"/>
              <a:gd name="T83" fmla="*/ 452 h 462"/>
              <a:gd name="T84" fmla="*/ 201 w 450"/>
              <a:gd name="T85" fmla="*/ 456 h 462"/>
              <a:gd name="T86" fmla="*/ 205 w 450"/>
              <a:gd name="T87" fmla="*/ 459 h 462"/>
              <a:gd name="T88" fmla="*/ 209 w 450"/>
              <a:gd name="T89" fmla="*/ 461 h 462"/>
              <a:gd name="T90" fmla="*/ 213 w 450"/>
              <a:gd name="T91" fmla="*/ 462 h 462"/>
              <a:gd name="T92" fmla="*/ 219 w 450"/>
              <a:gd name="T93" fmla="*/ 462 h 462"/>
              <a:gd name="T94" fmla="*/ 223 w 450"/>
              <a:gd name="T95" fmla="*/ 462 h 462"/>
              <a:gd name="T96" fmla="*/ 227 w 450"/>
              <a:gd name="T97" fmla="*/ 461 h 462"/>
              <a:gd name="T98" fmla="*/ 232 w 450"/>
              <a:gd name="T99" fmla="*/ 459 h 462"/>
              <a:gd name="T100" fmla="*/ 236 w 450"/>
              <a:gd name="T101" fmla="*/ 456 h 462"/>
              <a:gd name="T102" fmla="*/ 442 w 450"/>
              <a:gd name="T103" fmla="*/ 249 h 462"/>
              <a:gd name="T104" fmla="*/ 446 w 450"/>
              <a:gd name="T105" fmla="*/ 245 h 462"/>
              <a:gd name="T106" fmla="*/ 448 w 450"/>
              <a:gd name="T107" fmla="*/ 241 h 462"/>
              <a:gd name="T108" fmla="*/ 449 w 450"/>
              <a:gd name="T109" fmla="*/ 237 h 462"/>
              <a:gd name="T110" fmla="*/ 450 w 450"/>
              <a:gd name="T111" fmla="*/ 23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0" h="462">
                <a:moveTo>
                  <a:pt x="450" y="231"/>
                </a:moveTo>
                <a:lnTo>
                  <a:pt x="449" y="227"/>
                </a:lnTo>
                <a:lnTo>
                  <a:pt x="448" y="223"/>
                </a:lnTo>
                <a:lnTo>
                  <a:pt x="446" y="218"/>
                </a:lnTo>
                <a:lnTo>
                  <a:pt x="442" y="214"/>
                </a:lnTo>
                <a:lnTo>
                  <a:pt x="236" y="8"/>
                </a:lnTo>
                <a:lnTo>
                  <a:pt x="232" y="5"/>
                </a:lnTo>
                <a:lnTo>
                  <a:pt x="227" y="3"/>
                </a:lnTo>
                <a:lnTo>
                  <a:pt x="223" y="0"/>
                </a:lnTo>
                <a:lnTo>
                  <a:pt x="219" y="0"/>
                </a:lnTo>
                <a:lnTo>
                  <a:pt x="213" y="0"/>
                </a:lnTo>
                <a:lnTo>
                  <a:pt x="209" y="3"/>
                </a:lnTo>
                <a:lnTo>
                  <a:pt x="205" y="5"/>
                </a:lnTo>
                <a:lnTo>
                  <a:pt x="201" y="8"/>
                </a:lnTo>
                <a:lnTo>
                  <a:pt x="198" y="11"/>
                </a:lnTo>
                <a:lnTo>
                  <a:pt x="196" y="15"/>
                </a:lnTo>
                <a:lnTo>
                  <a:pt x="195" y="20"/>
                </a:lnTo>
                <a:lnTo>
                  <a:pt x="194" y="25"/>
                </a:lnTo>
                <a:lnTo>
                  <a:pt x="194" y="134"/>
                </a:lnTo>
                <a:lnTo>
                  <a:pt x="23" y="134"/>
                </a:lnTo>
                <a:lnTo>
                  <a:pt x="19" y="134"/>
                </a:lnTo>
                <a:lnTo>
                  <a:pt x="15" y="136"/>
                </a:lnTo>
                <a:lnTo>
                  <a:pt x="10" y="139"/>
                </a:lnTo>
                <a:lnTo>
                  <a:pt x="6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2"/>
                </a:lnTo>
                <a:lnTo>
                  <a:pt x="10" y="325"/>
                </a:lnTo>
                <a:lnTo>
                  <a:pt x="15" y="328"/>
                </a:lnTo>
                <a:lnTo>
                  <a:pt x="19" y="329"/>
                </a:lnTo>
                <a:lnTo>
                  <a:pt x="23" y="329"/>
                </a:lnTo>
                <a:lnTo>
                  <a:pt x="194" y="329"/>
                </a:lnTo>
                <a:lnTo>
                  <a:pt x="194" y="439"/>
                </a:lnTo>
                <a:lnTo>
                  <a:pt x="195" y="443"/>
                </a:lnTo>
                <a:lnTo>
                  <a:pt x="196" y="447"/>
                </a:lnTo>
                <a:lnTo>
                  <a:pt x="198" y="452"/>
                </a:lnTo>
                <a:lnTo>
                  <a:pt x="201" y="456"/>
                </a:lnTo>
                <a:lnTo>
                  <a:pt x="205" y="459"/>
                </a:lnTo>
                <a:lnTo>
                  <a:pt x="209" y="461"/>
                </a:lnTo>
                <a:lnTo>
                  <a:pt x="213" y="462"/>
                </a:lnTo>
                <a:lnTo>
                  <a:pt x="219" y="462"/>
                </a:lnTo>
                <a:lnTo>
                  <a:pt x="223" y="462"/>
                </a:lnTo>
                <a:lnTo>
                  <a:pt x="227" y="461"/>
                </a:lnTo>
                <a:lnTo>
                  <a:pt x="232" y="459"/>
                </a:lnTo>
                <a:lnTo>
                  <a:pt x="236" y="456"/>
                </a:lnTo>
                <a:lnTo>
                  <a:pt x="442" y="249"/>
                </a:lnTo>
                <a:lnTo>
                  <a:pt x="446" y="245"/>
                </a:lnTo>
                <a:lnTo>
                  <a:pt x="448" y="241"/>
                </a:lnTo>
                <a:lnTo>
                  <a:pt x="449" y="237"/>
                </a:lnTo>
                <a:lnTo>
                  <a:pt x="450" y="2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1" name="Freeform 84">
            <a:extLst>
              <a:ext uri="{FF2B5EF4-FFF2-40B4-BE49-F238E27FC236}">
                <a16:creationId xmlns:a16="http://schemas.microsoft.com/office/drawing/2014/main" id="{9AFF1793-C2E8-AF92-4F52-ED6FE506439D}"/>
              </a:ext>
            </a:extLst>
          </p:cNvPr>
          <p:cNvSpPr>
            <a:spLocks/>
          </p:cNvSpPr>
          <p:nvPr/>
        </p:nvSpPr>
        <p:spPr bwMode="auto">
          <a:xfrm>
            <a:off x="5594689" y="3707314"/>
            <a:ext cx="131224" cy="264067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2" name="Freeform 85">
            <a:extLst>
              <a:ext uri="{FF2B5EF4-FFF2-40B4-BE49-F238E27FC236}">
                <a16:creationId xmlns:a16="http://schemas.microsoft.com/office/drawing/2014/main" id="{C0393607-41AF-D88E-1192-4E62DE5C9961}"/>
              </a:ext>
            </a:extLst>
          </p:cNvPr>
          <p:cNvSpPr>
            <a:spLocks/>
          </p:cNvSpPr>
          <p:nvPr/>
        </p:nvSpPr>
        <p:spPr bwMode="auto">
          <a:xfrm>
            <a:off x="5674073" y="3713794"/>
            <a:ext cx="243005" cy="249486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3" name="Freeform 86">
            <a:extLst>
              <a:ext uri="{FF2B5EF4-FFF2-40B4-BE49-F238E27FC236}">
                <a16:creationId xmlns:a16="http://schemas.microsoft.com/office/drawing/2014/main" id="{BD37DBD8-C547-F632-0E86-78DFF3ED39F1}"/>
              </a:ext>
            </a:extLst>
          </p:cNvPr>
          <p:cNvSpPr>
            <a:spLocks/>
          </p:cNvSpPr>
          <p:nvPr/>
        </p:nvSpPr>
        <p:spPr bwMode="auto">
          <a:xfrm>
            <a:off x="6318849" y="3681392"/>
            <a:ext cx="367749" cy="315908"/>
          </a:xfrm>
          <a:custGeom>
            <a:avLst/>
            <a:gdLst>
              <a:gd name="T0" fmla="*/ 659 w 681"/>
              <a:gd name="T1" fmla="*/ 392 h 584"/>
              <a:gd name="T2" fmla="*/ 608 w 681"/>
              <a:gd name="T3" fmla="*/ 389 h 584"/>
              <a:gd name="T4" fmla="*/ 605 w 681"/>
              <a:gd name="T5" fmla="*/ 298 h 584"/>
              <a:gd name="T6" fmla="*/ 586 w 681"/>
              <a:gd name="T7" fmla="*/ 275 h 584"/>
              <a:gd name="T8" fmla="*/ 559 w 681"/>
              <a:gd name="T9" fmla="*/ 268 h 584"/>
              <a:gd name="T10" fmla="*/ 402 w 681"/>
              <a:gd name="T11" fmla="*/ 194 h 584"/>
              <a:gd name="T12" fmla="*/ 421 w 681"/>
              <a:gd name="T13" fmla="*/ 188 h 584"/>
              <a:gd name="T14" fmla="*/ 435 w 681"/>
              <a:gd name="T15" fmla="*/ 172 h 584"/>
              <a:gd name="T16" fmla="*/ 437 w 681"/>
              <a:gd name="T17" fmla="*/ 36 h 584"/>
              <a:gd name="T18" fmla="*/ 432 w 681"/>
              <a:gd name="T19" fmla="*/ 16 h 584"/>
              <a:gd name="T20" fmla="*/ 416 w 681"/>
              <a:gd name="T21" fmla="*/ 2 h 584"/>
              <a:gd name="T22" fmla="*/ 279 w 681"/>
              <a:gd name="T23" fmla="*/ 0 h 584"/>
              <a:gd name="T24" fmla="*/ 259 w 681"/>
              <a:gd name="T25" fmla="*/ 5 h 584"/>
              <a:gd name="T26" fmla="*/ 246 w 681"/>
              <a:gd name="T27" fmla="*/ 21 h 584"/>
              <a:gd name="T28" fmla="*/ 243 w 681"/>
              <a:gd name="T29" fmla="*/ 158 h 584"/>
              <a:gd name="T30" fmla="*/ 249 w 681"/>
              <a:gd name="T31" fmla="*/ 178 h 584"/>
              <a:gd name="T32" fmla="*/ 265 w 681"/>
              <a:gd name="T33" fmla="*/ 192 h 584"/>
              <a:gd name="T34" fmla="*/ 316 w 681"/>
              <a:gd name="T35" fmla="*/ 194 h 584"/>
              <a:gd name="T36" fmla="*/ 111 w 681"/>
              <a:gd name="T37" fmla="*/ 269 h 584"/>
              <a:gd name="T38" fmla="*/ 87 w 681"/>
              <a:gd name="T39" fmla="*/ 282 h 584"/>
              <a:gd name="T40" fmla="*/ 73 w 681"/>
              <a:gd name="T41" fmla="*/ 307 h 584"/>
              <a:gd name="T42" fmla="*/ 35 w 681"/>
              <a:gd name="T43" fmla="*/ 389 h 584"/>
              <a:gd name="T44" fmla="*/ 16 w 681"/>
              <a:gd name="T45" fmla="*/ 395 h 584"/>
              <a:gd name="T46" fmla="*/ 2 w 681"/>
              <a:gd name="T47" fmla="*/ 411 h 584"/>
              <a:gd name="T48" fmla="*/ 0 w 681"/>
              <a:gd name="T49" fmla="*/ 547 h 584"/>
              <a:gd name="T50" fmla="*/ 5 w 681"/>
              <a:gd name="T51" fmla="*/ 568 h 584"/>
              <a:gd name="T52" fmla="*/ 21 w 681"/>
              <a:gd name="T53" fmla="*/ 581 h 584"/>
              <a:gd name="T54" fmla="*/ 157 w 681"/>
              <a:gd name="T55" fmla="*/ 584 h 584"/>
              <a:gd name="T56" fmla="*/ 178 w 681"/>
              <a:gd name="T57" fmla="*/ 578 h 584"/>
              <a:gd name="T58" fmla="*/ 192 w 681"/>
              <a:gd name="T59" fmla="*/ 561 h 584"/>
              <a:gd name="T60" fmla="*/ 194 w 681"/>
              <a:gd name="T61" fmla="*/ 425 h 584"/>
              <a:gd name="T62" fmla="*/ 188 w 681"/>
              <a:gd name="T63" fmla="*/ 405 h 584"/>
              <a:gd name="T64" fmla="*/ 171 w 681"/>
              <a:gd name="T65" fmla="*/ 392 h 584"/>
              <a:gd name="T66" fmla="*/ 121 w 681"/>
              <a:gd name="T67" fmla="*/ 389 h 584"/>
              <a:gd name="T68" fmla="*/ 316 w 681"/>
              <a:gd name="T69" fmla="*/ 389 h 584"/>
              <a:gd name="T70" fmla="*/ 265 w 681"/>
              <a:gd name="T71" fmla="*/ 392 h 584"/>
              <a:gd name="T72" fmla="*/ 249 w 681"/>
              <a:gd name="T73" fmla="*/ 405 h 584"/>
              <a:gd name="T74" fmla="*/ 243 w 681"/>
              <a:gd name="T75" fmla="*/ 425 h 584"/>
              <a:gd name="T76" fmla="*/ 246 w 681"/>
              <a:gd name="T77" fmla="*/ 561 h 584"/>
              <a:gd name="T78" fmla="*/ 259 w 681"/>
              <a:gd name="T79" fmla="*/ 578 h 584"/>
              <a:gd name="T80" fmla="*/ 279 w 681"/>
              <a:gd name="T81" fmla="*/ 584 h 584"/>
              <a:gd name="T82" fmla="*/ 416 w 681"/>
              <a:gd name="T83" fmla="*/ 581 h 584"/>
              <a:gd name="T84" fmla="*/ 432 w 681"/>
              <a:gd name="T85" fmla="*/ 568 h 584"/>
              <a:gd name="T86" fmla="*/ 437 w 681"/>
              <a:gd name="T87" fmla="*/ 547 h 584"/>
              <a:gd name="T88" fmla="*/ 435 w 681"/>
              <a:gd name="T89" fmla="*/ 411 h 584"/>
              <a:gd name="T90" fmla="*/ 421 w 681"/>
              <a:gd name="T91" fmla="*/ 395 h 584"/>
              <a:gd name="T92" fmla="*/ 402 w 681"/>
              <a:gd name="T93" fmla="*/ 389 h 584"/>
              <a:gd name="T94" fmla="*/ 559 w 681"/>
              <a:gd name="T95" fmla="*/ 316 h 584"/>
              <a:gd name="T96" fmla="*/ 516 w 681"/>
              <a:gd name="T97" fmla="*/ 390 h 584"/>
              <a:gd name="T98" fmla="*/ 497 w 681"/>
              <a:gd name="T99" fmla="*/ 399 h 584"/>
              <a:gd name="T100" fmla="*/ 487 w 681"/>
              <a:gd name="T101" fmla="*/ 418 h 584"/>
              <a:gd name="T102" fmla="*/ 487 w 681"/>
              <a:gd name="T103" fmla="*/ 555 h 584"/>
              <a:gd name="T104" fmla="*/ 497 w 681"/>
              <a:gd name="T105" fmla="*/ 573 h 584"/>
              <a:gd name="T106" fmla="*/ 516 w 681"/>
              <a:gd name="T107" fmla="*/ 583 h 584"/>
              <a:gd name="T108" fmla="*/ 652 w 681"/>
              <a:gd name="T109" fmla="*/ 583 h 584"/>
              <a:gd name="T110" fmla="*/ 670 w 681"/>
              <a:gd name="T111" fmla="*/ 573 h 584"/>
              <a:gd name="T112" fmla="*/ 680 w 681"/>
              <a:gd name="T113" fmla="*/ 555 h 584"/>
              <a:gd name="T114" fmla="*/ 680 w 681"/>
              <a:gd name="T115" fmla="*/ 418 h 584"/>
              <a:gd name="T116" fmla="*/ 670 w 681"/>
              <a:gd name="T117" fmla="*/ 39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81" h="584">
                <a:moveTo>
                  <a:pt x="670" y="399"/>
                </a:moveTo>
                <a:lnTo>
                  <a:pt x="665" y="395"/>
                </a:lnTo>
                <a:lnTo>
                  <a:pt x="659" y="392"/>
                </a:lnTo>
                <a:lnTo>
                  <a:pt x="652" y="390"/>
                </a:lnTo>
                <a:lnTo>
                  <a:pt x="645" y="389"/>
                </a:lnTo>
                <a:lnTo>
                  <a:pt x="608" y="389"/>
                </a:lnTo>
                <a:lnTo>
                  <a:pt x="608" y="316"/>
                </a:lnTo>
                <a:lnTo>
                  <a:pt x="607" y="307"/>
                </a:lnTo>
                <a:lnTo>
                  <a:pt x="605" y="298"/>
                </a:lnTo>
                <a:lnTo>
                  <a:pt x="600" y="289"/>
                </a:lnTo>
                <a:lnTo>
                  <a:pt x="594" y="282"/>
                </a:lnTo>
                <a:lnTo>
                  <a:pt x="586" y="275"/>
                </a:lnTo>
                <a:lnTo>
                  <a:pt x="578" y="271"/>
                </a:lnTo>
                <a:lnTo>
                  <a:pt x="569" y="269"/>
                </a:lnTo>
                <a:lnTo>
                  <a:pt x="559" y="268"/>
                </a:lnTo>
                <a:lnTo>
                  <a:pt x="365" y="268"/>
                </a:lnTo>
                <a:lnTo>
                  <a:pt x="365" y="194"/>
                </a:lnTo>
                <a:lnTo>
                  <a:pt x="402" y="194"/>
                </a:lnTo>
                <a:lnTo>
                  <a:pt x="408" y="193"/>
                </a:lnTo>
                <a:lnTo>
                  <a:pt x="416" y="192"/>
                </a:lnTo>
                <a:lnTo>
                  <a:pt x="421" y="188"/>
                </a:lnTo>
                <a:lnTo>
                  <a:pt x="427" y="183"/>
                </a:lnTo>
                <a:lnTo>
                  <a:pt x="432" y="178"/>
                </a:lnTo>
                <a:lnTo>
                  <a:pt x="435" y="172"/>
                </a:lnTo>
                <a:lnTo>
                  <a:pt x="437" y="165"/>
                </a:lnTo>
                <a:lnTo>
                  <a:pt x="437" y="158"/>
                </a:lnTo>
                <a:lnTo>
                  <a:pt x="437" y="36"/>
                </a:lnTo>
                <a:lnTo>
                  <a:pt x="437" y="29"/>
                </a:lnTo>
                <a:lnTo>
                  <a:pt x="435" y="21"/>
                </a:lnTo>
                <a:lnTo>
                  <a:pt x="432" y="16"/>
                </a:lnTo>
                <a:lnTo>
                  <a:pt x="427" y="10"/>
                </a:lnTo>
                <a:lnTo>
                  <a:pt x="421" y="5"/>
                </a:lnTo>
                <a:lnTo>
                  <a:pt x="416" y="2"/>
                </a:lnTo>
                <a:lnTo>
                  <a:pt x="408" y="0"/>
                </a:lnTo>
                <a:lnTo>
                  <a:pt x="402" y="0"/>
                </a:lnTo>
                <a:lnTo>
                  <a:pt x="279" y="0"/>
                </a:lnTo>
                <a:lnTo>
                  <a:pt x="272" y="0"/>
                </a:lnTo>
                <a:lnTo>
                  <a:pt x="265" y="2"/>
                </a:lnTo>
                <a:lnTo>
                  <a:pt x="259" y="5"/>
                </a:lnTo>
                <a:lnTo>
                  <a:pt x="254" y="10"/>
                </a:lnTo>
                <a:lnTo>
                  <a:pt x="249" y="16"/>
                </a:lnTo>
                <a:lnTo>
                  <a:pt x="246" y="21"/>
                </a:lnTo>
                <a:lnTo>
                  <a:pt x="244" y="29"/>
                </a:lnTo>
                <a:lnTo>
                  <a:pt x="243" y="36"/>
                </a:lnTo>
                <a:lnTo>
                  <a:pt x="243" y="158"/>
                </a:lnTo>
                <a:lnTo>
                  <a:pt x="244" y="165"/>
                </a:lnTo>
                <a:lnTo>
                  <a:pt x="246" y="172"/>
                </a:lnTo>
                <a:lnTo>
                  <a:pt x="249" y="178"/>
                </a:lnTo>
                <a:lnTo>
                  <a:pt x="254" y="183"/>
                </a:lnTo>
                <a:lnTo>
                  <a:pt x="259" y="188"/>
                </a:lnTo>
                <a:lnTo>
                  <a:pt x="265" y="192"/>
                </a:lnTo>
                <a:lnTo>
                  <a:pt x="272" y="193"/>
                </a:lnTo>
                <a:lnTo>
                  <a:pt x="279" y="194"/>
                </a:lnTo>
                <a:lnTo>
                  <a:pt x="316" y="194"/>
                </a:lnTo>
                <a:lnTo>
                  <a:pt x="316" y="268"/>
                </a:lnTo>
                <a:lnTo>
                  <a:pt x="121" y="268"/>
                </a:lnTo>
                <a:lnTo>
                  <a:pt x="111" y="269"/>
                </a:lnTo>
                <a:lnTo>
                  <a:pt x="102" y="271"/>
                </a:lnTo>
                <a:lnTo>
                  <a:pt x="95" y="275"/>
                </a:lnTo>
                <a:lnTo>
                  <a:pt x="87" y="282"/>
                </a:lnTo>
                <a:lnTo>
                  <a:pt x="81" y="289"/>
                </a:lnTo>
                <a:lnTo>
                  <a:pt x="76" y="298"/>
                </a:lnTo>
                <a:lnTo>
                  <a:pt x="73" y="307"/>
                </a:lnTo>
                <a:lnTo>
                  <a:pt x="72" y="316"/>
                </a:lnTo>
                <a:lnTo>
                  <a:pt x="72" y="389"/>
                </a:lnTo>
                <a:lnTo>
                  <a:pt x="35" y="389"/>
                </a:lnTo>
                <a:lnTo>
                  <a:pt x="29" y="390"/>
                </a:lnTo>
                <a:lnTo>
                  <a:pt x="21" y="392"/>
                </a:lnTo>
                <a:lnTo>
                  <a:pt x="16" y="395"/>
                </a:lnTo>
                <a:lnTo>
                  <a:pt x="9" y="399"/>
                </a:lnTo>
                <a:lnTo>
                  <a:pt x="5" y="405"/>
                </a:lnTo>
                <a:lnTo>
                  <a:pt x="2" y="411"/>
                </a:lnTo>
                <a:lnTo>
                  <a:pt x="0" y="418"/>
                </a:lnTo>
                <a:lnTo>
                  <a:pt x="0" y="425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9" y="573"/>
                </a:lnTo>
                <a:lnTo>
                  <a:pt x="16" y="578"/>
                </a:lnTo>
                <a:lnTo>
                  <a:pt x="21" y="581"/>
                </a:lnTo>
                <a:lnTo>
                  <a:pt x="29" y="583"/>
                </a:lnTo>
                <a:lnTo>
                  <a:pt x="35" y="584"/>
                </a:lnTo>
                <a:lnTo>
                  <a:pt x="157" y="584"/>
                </a:lnTo>
                <a:lnTo>
                  <a:pt x="165" y="583"/>
                </a:lnTo>
                <a:lnTo>
                  <a:pt x="171" y="581"/>
                </a:lnTo>
                <a:lnTo>
                  <a:pt x="178" y="578"/>
                </a:lnTo>
                <a:lnTo>
                  <a:pt x="183" y="573"/>
                </a:lnTo>
                <a:lnTo>
                  <a:pt x="188" y="568"/>
                </a:lnTo>
                <a:lnTo>
                  <a:pt x="192" y="561"/>
                </a:lnTo>
                <a:lnTo>
                  <a:pt x="193" y="555"/>
                </a:lnTo>
                <a:lnTo>
                  <a:pt x="194" y="547"/>
                </a:lnTo>
                <a:lnTo>
                  <a:pt x="194" y="425"/>
                </a:lnTo>
                <a:lnTo>
                  <a:pt x="193" y="418"/>
                </a:lnTo>
                <a:lnTo>
                  <a:pt x="192" y="411"/>
                </a:lnTo>
                <a:lnTo>
                  <a:pt x="188" y="405"/>
                </a:lnTo>
                <a:lnTo>
                  <a:pt x="183" y="399"/>
                </a:lnTo>
                <a:lnTo>
                  <a:pt x="178" y="395"/>
                </a:lnTo>
                <a:lnTo>
                  <a:pt x="171" y="392"/>
                </a:lnTo>
                <a:lnTo>
                  <a:pt x="165" y="390"/>
                </a:lnTo>
                <a:lnTo>
                  <a:pt x="157" y="389"/>
                </a:lnTo>
                <a:lnTo>
                  <a:pt x="121" y="389"/>
                </a:lnTo>
                <a:lnTo>
                  <a:pt x="121" y="316"/>
                </a:lnTo>
                <a:lnTo>
                  <a:pt x="316" y="316"/>
                </a:lnTo>
                <a:lnTo>
                  <a:pt x="316" y="389"/>
                </a:lnTo>
                <a:lnTo>
                  <a:pt x="279" y="389"/>
                </a:lnTo>
                <a:lnTo>
                  <a:pt x="272" y="390"/>
                </a:lnTo>
                <a:lnTo>
                  <a:pt x="265" y="392"/>
                </a:lnTo>
                <a:lnTo>
                  <a:pt x="259" y="395"/>
                </a:lnTo>
                <a:lnTo>
                  <a:pt x="254" y="399"/>
                </a:lnTo>
                <a:lnTo>
                  <a:pt x="249" y="405"/>
                </a:lnTo>
                <a:lnTo>
                  <a:pt x="246" y="411"/>
                </a:lnTo>
                <a:lnTo>
                  <a:pt x="244" y="418"/>
                </a:lnTo>
                <a:lnTo>
                  <a:pt x="243" y="425"/>
                </a:lnTo>
                <a:lnTo>
                  <a:pt x="243" y="547"/>
                </a:lnTo>
                <a:lnTo>
                  <a:pt x="244" y="555"/>
                </a:lnTo>
                <a:lnTo>
                  <a:pt x="246" y="561"/>
                </a:lnTo>
                <a:lnTo>
                  <a:pt x="249" y="568"/>
                </a:lnTo>
                <a:lnTo>
                  <a:pt x="254" y="573"/>
                </a:lnTo>
                <a:lnTo>
                  <a:pt x="259" y="578"/>
                </a:lnTo>
                <a:lnTo>
                  <a:pt x="265" y="581"/>
                </a:lnTo>
                <a:lnTo>
                  <a:pt x="272" y="583"/>
                </a:lnTo>
                <a:lnTo>
                  <a:pt x="279" y="584"/>
                </a:lnTo>
                <a:lnTo>
                  <a:pt x="402" y="584"/>
                </a:lnTo>
                <a:lnTo>
                  <a:pt x="408" y="583"/>
                </a:lnTo>
                <a:lnTo>
                  <a:pt x="416" y="581"/>
                </a:lnTo>
                <a:lnTo>
                  <a:pt x="421" y="578"/>
                </a:lnTo>
                <a:lnTo>
                  <a:pt x="427" y="573"/>
                </a:lnTo>
                <a:lnTo>
                  <a:pt x="432" y="568"/>
                </a:lnTo>
                <a:lnTo>
                  <a:pt x="435" y="561"/>
                </a:lnTo>
                <a:lnTo>
                  <a:pt x="437" y="555"/>
                </a:lnTo>
                <a:lnTo>
                  <a:pt x="437" y="547"/>
                </a:lnTo>
                <a:lnTo>
                  <a:pt x="437" y="425"/>
                </a:lnTo>
                <a:lnTo>
                  <a:pt x="437" y="418"/>
                </a:lnTo>
                <a:lnTo>
                  <a:pt x="435" y="411"/>
                </a:lnTo>
                <a:lnTo>
                  <a:pt x="432" y="405"/>
                </a:lnTo>
                <a:lnTo>
                  <a:pt x="427" y="399"/>
                </a:lnTo>
                <a:lnTo>
                  <a:pt x="421" y="395"/>
                </a:lnTo>
                <a:lnTo>
                  <a:pt x="416" y="392"/>
                </a:lnTo>
                <a:lnTo>
                  <a:pt x="408" y="390"/>
                </a:lnTo>
                <a:lnTo>
                  <a:pt x="402" y="389"/>
                </a:lnTo>
                <a:lnTo>
                  <a:pt x="365" y="389"/>
                </a:lnTo>
                <a:lnTo>
                  <a:pt x="365" y="316"/>
                </a:lnTo>
                <a:lnTo>
                  <a:pt x="559" y="316"/>
                </a:lnTo>
                <a:lnTo>
                  <a:pt x="559" y="389"/>
                </a:lnTo>
                <a:lnTo>
                  <a:pt x="522" y="389"/>
                </a:lnTo>
                <a:lnTo>
                  <a:pt x="516" y="390"/>
                </a:lnTo>
                <a:lnTo>
                  <a:pt x="508" y="392"/>
                </a:lnTo>
                <a:lnTo>
                  <a:pt x="503" y="395"/>
                </a:lnTo>
                <a:lnTo>
                  <a:pt x="497" y="399"/>
                </a:lnTo>
                <a:lnTo>
                  <a:pt x="492" y="405"/>
                </a:lnTo>
                <a:lnTo>
                  <a:pt x="489" y="411"/>
                </a:lnTo>
                <a:lnTo>
                  <a:pt x="487" y="418"/>
                </a:lnTo>
                <a:lnTo>
                  <a:pt x="487" y="425"/>
                </a:lnTo>
                <a:lnTo>
                  <a:pt x="487" y="547"/>
                </a:lnTo>
                <a:lnTo>
                  <a:pt x="487" y="555"/>
                </a:lnTo>
                <a:lnTo>
                  <a:pt x="489" y="561"/>
                </a:lnTo>
                <a:lnTo>
                  <a:pt x="492" y="568"/>
                </a:lnTo>
                <a:lnTo>
                  <a:pt x="497" y="573"/>
                </a:lnTo>
                <a:lnTo>
                  <a:pt x="503" y="578"/>
                </a:lnTo>
                <a:lnTo>
                  <a:pt x="508" y="581"/>
                </a:lnTo>
                <a:lnTo>
                  <a:pt x="516" y="583"/>
                </a:lnTo>
                <a:lnTo>
                  <a:pt x="522" y="584"/>
                </a:lnTo>
                <a:lnTo>
                  <a:pt x="645" y="584"/>
                </a:lnTo>
                <a:lnTo>
                  <a:pt x="652" y="583"/>
                </a:lnTo>
                <a:lnTo>
                  <a:pt x="659" y="581"/>
                </a:lnTo>
                <a:lnTo>
                  <a:pt x="665" y="578"/>
                </a:lnTo>
                <a:lnTo>
                  <a:pt x="670" y="573"/>
                </a:lnTo>
                <a:lnTo>
                  <a:pt x="675" y="568"/>
                </a:lnTo>
                <a:lnTo>
                  <a:pt x="679" y="561"/>
                </a:lnTo>
                <a:lnTo>
                  <a:pt x="680" y="555"/>
                </a:lnTo>
                <a:lnTo>
                  <a:pt x="681" y="547"/>
                </a:lnTo>
                <a:lnTo>
                  <a:pt x="681" y="425"/>
                </a:lnTo>
                <a:lnTo>
                  <a:pt x="680" y="418"/>
                </a:lnTo>
                <a:lnTo>
                  <a:pt x="679" y="411"/>
                </a:lnTo>
                <a:lnTo>
                  <a:pt x="675" y="405"/>
                </a:lnTo>
                <a:lnTo>
                  <a:pt x="670" y="3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4" name="Freeform 87">
            <a:extLst>
              <a:ext uri="{FF2B5EF4-FFF2-40B4-BE49-F238E27FC236}">
                <a16:creationId xmlns:a16="http://schemas.microsoft.com/office/drawing/2014/main" id="{B5E440F5-61D6-8711-4282-1C4EE8C7AACD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3681392"/>
            <a:ext cx="315908" cy="315908"/>
          </a:xfrm>
          <a:custGeom>
            <a:avLst/>
            <a:gdLst>
              <a:gd name="T0" fmla="*/ 559 w 584"/>
              <a:gd name="T1" fmla="*/ 278 h 584"/>
              <a:gd name="T2" fmla="*/ 544 w 584"/>
              <a:gd name="T3" fmla="*/ 200 h 584"/>
              <a:gd name="T4" fmla="*/ 506 w 584"/>
              <a:gd name="T5" fmla="*/ 131 h 584"/>
              <a:gd name="T6" fmla="*/ 454 w 584"/>
              <a:gd name="T7" fmla="*/ 78 h 584"/>
              <a:gd name="T8" fmla="*/ 384 w 584"/>
              <a:gd name="T9" fmla="*/ 40 h 584"/>
              <a:gd name="T10" fmla="*/ 306 w 584"/>
              <a:gd name="T11" fmla="*/ 24 h 584"/>
              <a:gd name="T12" fmla="*/ 226 w 584"/>
              <a:gd name="T13" fmla="*/ 23 h 584"/>
              <a:gd name="T14" fmla="*/ 159 w 584"/>
              <a:gd name="T15" fmla="*/ 0 h 584"/>
              <a:gd name="T16" fmla="*/ 78 w 584"/>
              <a:gd name="T17" fmla="*/ 16 h 584"/>
              <a:gd name="T18" fmla="*/ 17 w 584"/>
              <a:gd name="T19" fmla="*/ 77 h 584"/>
              <a:gd name="T20" fmla="*/ 1 w 584"/>
              <a:gd name="T21" fmla="*/ 158 h 584"/>
              <a:gd name="T22" fmla="*/ 24 w 584"/>
              <a:gd name="T23" fmla="*/ 224 h 584"/>
              <a:gd name="T24" fmla="*/ 25 w 584"/>
              <a:gd name="T25" fmla="*/ 305 h 584"/>
              <a:gd name="T26" fmla="*/ 41 w 584"/>
              <a:gd name="T27" fmla="*/ 383 h 584"/>
              <a:gd name="T28" fmla="*/ 78 w 584"/>
              <a:gd name="T29" fmla="*/ 452 h 584"/>
              <a:gd name="T30" fmla="*/ 132 w 584"/>
              <a:gd name="T31" fmla="*/ 506 h 584"/>
              <a:gd name="T32" fmla="*/ 201 w 584"/>
              <a:gd name="T33" fmla="*/ 543 h 584"/>
              <a:gd name="T34" fmla="*/ 279 w 584"/>
              <a:gd name="T35" fmla="*/ 559 h 584"/>
              <a:gd name="T36" fmla="*/ 360 w 584"/>
              <a:gd name="T37" fmla="*/ 560 h 584"/>
              <a:gd name="T38" fmla="*/ 427 w 584"/>
              <a:gd name="T39" fmla="*/ 583 h 584"/>
              <a:gd name="T40" fmla="*/ 508 w 584"/>
              <a:gd name="T41" fmla="*/ 567 h 584"/>
              <a:gd name="T42" fmla="*/ 568 w 584"/>
              <a:gd name="T43" fmla="*/ 506 h 584"/>
              <a:gd name="T44" fmla="*/ 584 w 584"/>
              <a:gd name="T45" fmla="*/ 425 h 584"/>
              <a:gd name="T46" fmla="*/ 562 w 584"/>
              <a:gd name="T47" fmla="*/ 358 h 584"/>
              <a:gd name="T48" fmla="*/ 401 w 584"/>
              <a:gd name="T49" fmla="*/ 440 h 584"/>
              <a:gd name="T50" fmla="*/ 327 w 584"/>
              <a:gd name="T51" fmla="*/ 466 h 584"/>
              <a:gd name="T52" fmla="*/ 241 w 584"/>
              <a:gd name="T53" fmla="*/ 462 h 584"/>
              <a:gd name="T54" fmla="*/ 170 w 584"/>
              <a:gd name="T55" fmla="*/ 430 h 584"/>
              <a:gd name="T56" fmla="*/ 144 w 584"/>
              <a:gd name="T57" fmla="*/ 383 h 584"/>
              <a:gd name="T58" fmla="*/ 165 w 584"/>
              <a:gd name="T59" fmla="*/ 346 h 584"/>
              <a:gd name="T60" fmla="*/ 202 w 584"/>
              <a:gd name="T61" fmla="*/ 350 h 584"/>
              <a:gd name="T62" fmla="*/ 247 w 584"/>
              <a:gd name="T63" fmla="*/ 390 h 584"/>
              <a:gd name="T64" fmla="*/ 297 w 584"/>
              <a:gd name="T65" fmla="*/ 402 h 584"/>
              <a:gd name="T66" fmla="*/ 348 w 584"/>
              <a:gd name="T67" fmla="*/ 381 h 584"/>
              <a:gd name="T68" fmla="*/ 339 w 584"/>
              <a:gd name="T69" fmla="*/ 345 h 584"/>
              <a:gd name="T70" fmla="*/ 230 w 584"/>
              <a:gd name="T71" fmla="*/ 315 h 584"/>
              <a:gd name="T72" fmla="*/ 179 w 584"/>
              <a:gd name="T73" fmla="*/ 292 h 584"/>
              <a:gd name="T74" fmla="*/ 147 w 584"/>
              <a:gd name="T75" fmla="*/ 249 h 584"/>
              <a:gd name="T76" fmla="*/ 150 w 584"/>
              <a:gd name="T77" fmla="*/ 179 h 584"/>
              <a:gd name="T78" fmla="*/ 201 w 584"/>
              <a:gd name="T79" fmla="*/ 129 h 584"/>
              <a:gd name="T80" fmla="*/ 272 w 584"/>
              <a:gd name="T81" fmla="*/ 112 h 584"/>
              <a:gd name="T82" fmla="*/ 370 w 584"/>
              <a:gd name="T83" fmla="*/ 125 h 584"/>
              <a:gd name="T84" fmla="*/ 422 w 584"/>
              <a:gd name="T85" fmla="*/ 160 h 584"/>
              <a:gd name="T86" fmla="*/ 430 w 584"/>
              <a:gd name="T87" fmla="*/ 192 h 584"/>
              <a:gd name="T88" fmla="*/ 398 w 584"/>
              <a:gd name="T89" fmla="*/ 224 h 584"/>
              <a:gd name="T90" fmla="*/ 364 w 584"/>
              <a:gd name="T91" fmla="*/ 216 h 584"/>
              <a:gd name="T92" fmla="*/ 315 w 584"/>
              <a:gd name="T93" fmla="*/ 185 h 584"/>
              <a:gd name="T94" fmla="*/ 259 w 584"/>
              <a:gd name="T95" fmla="*/ 186 h 584"/>
              <a:gd name="T96" fmla="*/ 239 w 584"/>
              <a:gd name="T97" fmla="*/ 217 h 584"/>
              <a:gd name="T98" fmla="*/ 266 w 584"/>
              <a:gd name="T99" fmla="*/ 240 h 584"/>
              <a:gd name="T100" fmla="*/ 346 w 584"/>
              <a:gd name="T101" fmla="*/ 258 h 584"/>
              <a:gd name="T102" fmla="*/ 408 w 584"/>
              <a:gd name="T103" fmla="*/ 285 h 584"/>
              <a:gd name="T104" fmla="*/ 440 w 584"/>
              <a:gd name="T105" fmla="*/ 321 h 584"/>
              <a:gd name="T106" fmla="*/ 443 w 584"/>
              <a:gd name="T107" fmla="*/ 38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4">
                <a:moveTo>
                  <a:pt x="554" y="349"/>
                </a:moveTo>
                <a:lnTo>
                  <a:pt x="557" y="335"/>
                </a:lnTo>
                <a:lnTo>
                  <a:pt x="558" y="319"/>
                </a:lnTo>
                <a:lnTo>
                  <a:pt x="559" y="305"/>
                </a:lnTo>
                <a:lnTo>
                  <a:pt x="560" y="291"/>
                </a:lnTo>
                <a:lnTo>
                  <a:pt x="559" y="278"/>
                </a:lnTo>
                <a:lnTo>
                  <a:pt x="559" y="264"/>
                </a:lnTo>
                <a:lnTo>
                  <a:pt x="557" y="251"/>
                </a:lnTo>
                <a:lnTo>
                  <a:pt x="555" y="239"/>
                </a:lnTo>
                <a:lnTo>
                  <a:pt x="552" y="226"/>
                </a:lnTo>
                <a:lnTo>
                  <a:pt x="549" y="213"/>
                </a:lnTo>
                <a:lnTo>
                  <a:pt x="544" y="200"/>
                </a:lnTo>
                <a:lnTo>
                  <a:pt x="539" y="188"/>
                </a:lnTo>
                <a:lnTo>
                  <a:pt x="533" y="176"/>
                </a:lnTo>
                <a:lnTo>
                  <a:pt x="528" y="164"/>
                </a:lnTo>
                <a:lnTo>
                  <a:pt x="522" y="152"/>
                </a:lnTo>
                <a:lnTo>
                  <a:pt x="514" y="141"/>
                </a:lnTo>
                <a:lnTo>
                  <a:pt x="506" y="131"/>
                </a:lnTo>
                <a:lnTo>
                  <a:pt x="499" y="121"/>
                </a:lnTo>
                <a:lnTo>
                  <a:pt x="490" y="111"/>
                </a:lnTo>
                <a:lnTo>
                  <a:pt x="482" y="102"/>
                </a:lnTo>
                <a:lnTo>
                  <a:pt x="473" y="93"/>
                </a:lnTo>
                <a:lnTo>
                  <a:pt x="463" y="85"/>
                </a:lnTo>
                <a:lnTo>
                  <a:pt x="454" y="78"/>
                </a:lnTo>
                <a:lnTo>
                  <a:pt x="443" y="70"/>
                </a:lnTo>
                <a:lnTo>
                  <a:pt x="432" y="63"/>
                </a:lnTo>
                <a:lnTo>
                  <a:pt x="420" y="56"/>
                </a:lnTo>
                <a:lnTo>
                  <a:pt x="408" y="51"/>
                </a:lnTo>
                <a:lnTo>
                  <a:pt x="396" y="45"/>
                </a:lnTo>
                <a:lnTo>
                  <a:pt x="384" y="40"/>
                </a:lnTo>
                <a:lnTo>
                  <a:pt x="371" y="36"/>
                </a:lnTo>
                <a:lnTo>
                  <a:pt x="359" y="32"/>
                </a:lnTo>
                <a:lnTo>
                  <a:pt x="346" y="29"/>
                </a:lnTo>
                <a:lnTo>
                  <a:pt x="333" y="27"/>
                </a:lnTo>
                <a:lnTo>
                  <a:pt x="320" y="25"/>
                </a:lnTo>
                <a:lnTo>
                  <a:pt x="306" y="24"/>
                </a:lnTo>
                <a:lnTo>
                  <a:pt x="293" y="24"/>
                </a:lnTo>
                <a:lnTo>
                  <a:pt x="279" y="25"/>
                </a:lnTo>
                <a:lnTo>
                  <a:pt x="265" y="26"/>
                </a:lnTo>
                <a:lnTo>
                  <a:pt x="249" y="27"/>
                </a:lnTo>
                <a:lnTo>
                  <a:pt x="235" y="30"/>
                </a:lnTo>
                <a:lnTo>
                  <a:pt x="226" y="23"/>
                </a:lnTo>
                <a:lnTo>
                  <a:pt x="215" y="16"/>
                </a:lnTo>
                <a:lnTo>
                  <a:pt x="204" y="12"/>
                </a:lnTo>
                <a:lnTo>
                  <a:pt x="193" y="7"/>
                </a:lnTo>
                <a:lnTo>
                  <a:pt x="181" y="4"/>
                </a:lnTo>
                <a:lnTo>
                  <a:pt x="171" y="1"/>
                </a:lnTo>
                <a:lnTo>
                  <a:pt x="159" y="0"/>
                </a:lnTo>
                <a:lnTo>
                  <a:pt x="146" y="0"/>
                </a:lnTo>
                <a:lnTo>
                  <a:pt x="132" y="0"/>
                </a:lnTo>
                <a:lnTo>
                  <a:pt x="117" y="2"/>
                </a:lnTo>
                <a:lnTo>
                  <a:pt x="104" y="5"/>
                </a:lnTo>
                <a:lnTo>
                  <a:pt x="91" y="11"/>
                </a:lnTo>
                <a:lnTo>
                  <a:pt x="78" y="16"/>
                </a:lnTo>
                <a:lnTo>
                  <a:pt x="66" y="24"/>
                </a:lnTo>
                <a:lnTo>
                  <a:pt x="54" y="32"/>
                </a:lnTo>
                <a:lnTo>
                  <a:pt x="43" y="42"/>
                </a:lnTo>
                <a:lnTo>
                  <a:pt x="32" y="53"/>
                </a:lnTo>
                <a:lnTo>
                  <a:pt x="24" y="65"/>
                </a:lnTo>
                <a:lnTo>
                  <a:pt x="17" y="77"/>
                </a:lnTo>
                <a:lnTo>
                  <a:pt x="11" y="90"/>
                </a:lnTo>
                <a:lnTo>
                  <a:pt x="6" y="102"/>
                </a:lnTo>
                <a:lnTo>
                  <a:pt x="3" y="116"/>
                </a:lnTo>
                <a:lnTo>
                  <a:pt x="1" y="131"/>
                </a:lnTo>
                <a:lnTo>
                  <a:pt x="0" y="146"/>
                </a:lnTo>
                <a:lnTo>
                  <a:pt x="1" y="158"/>
                </a:lnTo>
                <a:lnTo>
                  <a:pt x="2" y="169"/>
                </a:lnTo>
                <a:lnTo>
                  <a:pt x="4" y="181"/>
                </a:lnTo>
                <a:lnTo>
                  <a:pt x="8" y="192"/>
                </a:lnTo>
                <a:lnTo>
                  <a:pt x="12" y="204"/>
                </a:lnTo>
                <a:lnTo>
                  <a:pt x="17" y="214"/>
                </a:lnTo>
                <a:lnTo>
                  <a:pt x="24" y="224"/>
                </a:lnTo>
                <a:lnTo>
                  <a:pt x="30" y="234"/>
                </a:lnTo>
                <a:lnTo>
                  <a:pt x="28" y="249"/>
                </a:lnTo>
                <a:lnTo>
                  <a:pt x="26" y="263"/>
                </a:lnTo>
                <a:lnTo>
                  <a:pt x="25" y="277"/>
                </a:lnTo>
                <a:lnTo>
                  <a:pt x="25" y="291"/>
                </a:lnTo>
                <a:lnTo>
                  <a:pt x="25" y="305"/>
                </a:lnTo>
                <a:lnTo>
                  <a:pt x="26" y="318"/>
                </a:lnTo>
                <a:lnTo>
                  <a:pt x="27" y="331"/>
                </a:lnTo>
                <a:lnTo>
                  <a:pt x="30" y="344"/>
                </a:lnTo>
                <a:lnTo>
                  <a:pt x="32" y="357"/>
                </a:lnTo>
                <a:lnTo>
                  <a:pt x="37" y="370"/>
                </a:lnTo>
                <a:lnTo>
                  <a:pt x="41" y="383"/>
                </a:lnTo>
                <a:lnTo>
                  <a:pt x="45" y="396"/>
                </a:lnTo>
                <a:lnTo>
                  <a:pt x="51" y="408"/>
                </a:lnTo>
                <a:lnTo>
                  <a:pt x="57" y="420"/>
                </a:lnTo>
                <a:lnTo>
                  <a:pt x="64" y="431"/>
                </a:lnTo>
                <a:lnTo>
                  <a:pt x="70" y="442"/>
                </a:lnTo>
                <a:lnTo>
                  <a:pt x="78" y="452"/>
                </a:lnTo>
                <a:lnTo>
                  <a:pt x="85" y="462"/>
                </a:lnTo>
                <a:lnTo>
                  <a:pt x="94" y="472"/>
                </a:lnTo>
                <a:lnTo>
                  <a:pt x="103" y="481"/>
                </a:lnTo>
                <a:lnTo>
                  <a:pt x="112" y="490"/>
                </a:lnTo>
                <a:lnTo>
                  <a:pt x="122" y="499"/>
                </a:lnTo>
                <a:lnTo>
                  <a:pt x="132" y="506"/>
                </a:lnTo>
                <a:lnTo>
                  <a:pt x="143" y="514"/>
                </a:lnTo>
                <a:lnTo>
                  <a:pt x="153" y="520"/>
                </a:lnTo>
                <a:lnTo>
                  <a:pt x="164" y="527"/>
                </a:lnTo>
                <a:lnTo>
                  <a:pt x="176" y="533"/>
                </a:lnTo>
                <a:lnTo>
                  <a:pt x="188" y="539"/>
                </a:lnTo>
                <a:lnTo>
                  <a:pt x="201" y="543"/>
                </a:lnTo>
                <a:lnTo>
                  <a:pt x="214" y="547"/>
                </a:lnTo>
                <a:lnTo>
                  <a:pt x="226" y="552"/>
                </a:lnTo>
                <a:lnTo>
                  <a:pt x="239" y="554"/>
                </a:lnTo>
                <a:lnTo>
                  <a:pt x="253" y="557"/>
                </a:lnTo>
                <a:lnTo>
                  <a:pt x="266" y="558"/>
                </a:lnTo>
                <a:lnTo>
                  <a:pt x="279" y="559"/>
                </a:lnTo>
                <a:lnTo>
                  <a:pt x="293" y="559"/>
                </a:lnTo>
                <a:lnTo>
                  <a:pt x="307" y="559"/>
                </a:lnTo>
                <a:lnTo>
                  <a:pt x="321" y="558"/>
                </a:lnTo>
                <a:lnTo>
                  <a:pt x="335" y="556"/>
                </a:lnTo>
                <a:lnTo>
                  <a:pt x="350" y="554"/>
                </a:lnTo>
                <a:lnTo>
                  <a:pt x="360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6"/>
                </a:lnTo>
                <a:lnTo>
                  <a:pt x="403" y="580"/>
                </a:lnTo>
                <a:lnTo>
                  <a:pt x="415" y="582"/>
                </a:lnTo>
                <a:lnTo>
                  <a:pt x="427" y="583"/>
                </a:lnTo>
                <a:lnTo>
                  <a:pt x="438" y="584"/>
                </a:lnTo>
                <a:lnTo>
                  <a:pt x="454" y="583"/>
                </a:lnTo>
                <a:lnTo>
                  <a:pt x="468" y="581"/>
                </a:lnTo>
                <a:lnTo>
                  <a:pt x="482" y="578"/>
                </a:lnTo>
                <a:lnTo>
                  <a:pt x="495" y="573"/>
                </a:lnTo>
                <a:lnTo>
                  <a:pt x="508" y="567"/>
                </a:lnTo>
                <a:lnTo>
                  <a:pt x="519" y="560"/>
                </a:lnTo>
                <a:lnTo>
                  <a:pt x="530" y="551"/>
                </a:lnTo>
                <a:lnTo>
                  <a:pt x="542" y="541"/>
                </a:lnTo>
                <a:lnTo>
                  <a:pt x="552" y="530"/>
                </a:lnTo>
                <a:lnTo>
                  <a:pt x="560" y="518"/>
                </a:lnTo>
                <a:lnTo>
                  <a:pt x="568" y="506"/>
                </a:lnTo>
                <a:lnTo>
                  <a:pt x="573" y="493"/>
                </a:lnTo>
                <a:lnTo>
                  <a:pt x="579" y="480"/>
                </a:lnTo>
                <a:lnTo>
                  <a:pt x="582" y="466"/>
                </a:lnTo>
                <a:lnTo>
                  <a:pt x="584" y="452"/>
                </a:lnTo>
                <a:lnTo>
                  <a:pt x="584" y="437"/>
                </a:lnTo>
                <a:lnTo>
                  <a:pt x="584" y="425"/>
                </a:lnTo>
                <a:lnTo>
                  <a:pt x="583" y="413"/>
                </a:lnTo>
                <a:lnTo>
                  <a:pt x="580" y="402"/>
                </a:lnTo>
                <a:lnTo>
                  <a:pt x="577" y="391"/>
                </a:lnTo>
                <a:lnTo>
                  <a:pt x="572" y="380"/>
                </a:lnTo>
                <a:lnTo>
                  <a:pt x="567" y="369"/>
                </a:lnTo>
                <a:lnTo>
                  <a:pt x="562" y="358"/>
                </a:lnTo>
                <a:lnTo>
                  <a:pt x="554" y="349"/>
                </a:lnTo>
                <a:close/>
                <a:moveTo>
                  <a:pt x="434" y="405"/>
                </a:moveTo>
                <a:lnTo>
                  <a:pt x="427" y="416"/>
                </a:lnTo>
                <a:lnTo>
                  <a:pt x="419" y="425"/>
                </a:lnTo>
                <a:lnTo>
                  <a:pt x="410" y="434"/>
                </a:lnTo>
                <a:lnTo>
                  <a:pt x="401" y="440"/>
                </a:lnTo>
                <a:lnTo>
                  <a:pt x="390" y="447"/>
                </a:lnTo>
                <a:lnTo>
                  <a:pt x="378" y="452"/>
                </a:lnTo>
                <a:lnTo>
                  <a:pt x="366" y="458"/>
                </a:lnTo>
                <a:lnTo>
                  <a:pt x="353" y="461"/>
                </a:lnTo>
                <a:lnTo>
                  <a:pt x="341" y="464"/>
                </a:lnTo>
                <a:lnTo>
                  <a:pt x="327" y="466"/>
                </a:lnTo>
                <a:lnTo>
                  <a:pt x="314" y="467"/>
                </a:lnTo>
                <a:lnTo>
                  <a:pt x="300" y="468"/>
                </a:lnTo>
                <a:lnTo>
                  <a:pt x="284" y="467"/>
                </a:lnTo>
                <a:lnTo>
                  <a:pt x="269" y="466"/>
                </a:lnTo>
                <a:lnTo>
                  <a:pt x="255" y="464"/>
                </a:lnTo>
                <a:lnTo>
                  <a:pt x="241" y="462"/>
                </a:lnTo>
                <a:lnTo>
                  <a:pt x="227" y="459"/>
                </a:lnTo>
                <a:lnTo>
                  <a:pt x="214" y="454"/>
                </a:lnTo>
                <a:lnTo>
                  <a:pt x="202" y="449"/>
                </a:lnTo>
                <a:lnTo>
                  <a:pt x="190" y="444"/>
                </a:lnTo>
                <a:lnTo>
                  <a:pt x="179" y="437"/>
                </a:lnTo>
                <a:lnTo>
                  <a:pt x="170" y="430"/>
                </a:lnTo>
                <a:lnTo>
                  <a:pt x="161" y="423"/>
                </a:lnTo>
                <a:lnTo>
                  <a:pt x="154" y="416"/>
                </a:lnTo>
                <a:lnTo>
                  <a:pt x="150" y="408"/>
                </a:lnTo>
                <a:lnTo>
                  <a:pt x="146" y="400"/>
                </a:lnTo>
                <a:lnTo>
                  <a:pt x="144" y="392"/>
                </a:lnTo>
                <a:lnTo>
                  <a:pt x="144" y="383"/>
                </a:lnTo>
                <a:lnTo>
                  <a:pt x="144" y="376"/>
                </a:lnTo>
                <a:lnTo>
                  <a:pt x="146" y="368"/>
                </a:lnTo>
                <a:lnTo>
                  <a:pt x="149" y="361"/>
                </a:lnTo>
                <a:lnTo>
                  <a:pt x="153" y="355"/>
                </a:lnTo>
                <a:lnTo>
                  <a:pt x="159" y="350"/>
                </a:lnTo>
                <a:lnTo>
                  <a:pt x="165" y="346"/>
                </a:lnTo>
                <a:lnTo>
                  <a:pt x="173" y="344"/>
                </a:lnTo>
                <a:lnTo>
                  <a:pt x="181" y="343"/>
                </a:lnTo>
                <a:lnTo>
                  <a:pt x="187" y="343"/>
                </a:lnTo>
                <a:lnTo>
                  <a:pt x="192" y="345"/>
                </a:lnTo>
                <a:lnTo>
                  <a:pt x="198" y="346"/>
                </a:lnTo>
                <a:lnTo>
                  <a:pt x="202" y="350"/>
                </a:lnTo>
                <a:lnTo>
                  <a:pt x="212" y="356"/>
                </a:lnTo>
                <a:lnTo>
                  <a:pt x="219" y="364"/>
                </a:lnTo>
                <a:lnTo>
                  <a:pt x="228" y="372"/>
                </a:lnTo>
                <a:lnTo>
                  <a:pt x="236" y="381"/>
                </a:lnTo>
                <a:lnTo>
                  <a:pt x="242" y="385"/>
                </a:lnTo>
                <a:lnTo>
                  <a:pt x="247" y="390"/>
                </a:lnTo>
                <a:lnTo>
                  <a:pt x="255" y="393"/>
                </a:lnTo>
                <a:lnTo>
                  <a:pt x="261" y="396"/>
                </a:lnTo>
                <a:lnTo>
                  <a:pt x="270" y="398"/>
                </a:lnTo>
                <a:lnTo>
                  <a:pt x="279" y="400"/>
                </a:lnTo>
                <a:lnTo>
                  <a:pt x="287" y="402"/>
                </a:lnTo>
                <a:lnTo>
                  <a:pt x="297" y="402"/>
                </a:lnTo>
                <a:lnTo>
                  <a:pt x="308" y="402"/>
                </a:lnTo>
                <a:lnTo>
                  <a:pt x="319" y="399"/>
                </a:lnTo>
                <a:lnTo>
                  <a:pt x="328" y="396"/>
                </a:lnTo>
                <a:lnTo>
                  <a:pt x="337" y="392"/>
                </a:lnTo>
                <a:lnTo>
                  <a:pt x="343" y="388"/>
                </a:lnTo>
                <a:lnTo>
                  <a:pt x="348" y="381"/>
                </a:lnTo>
                <a:lnTo>
                  <a:pt x="351" y="375"/>
                </a:lnTo>
                <a:lnTo>
                  <a:pt x="352" y="368"/>
                </a:lnTo>
                <a:lnTo>
                  <a:pt x="351" y="361"/>
                </a:lnTo>
                <a:lnTo>
                  <a:pt x="349" y="354"/>
                </a:lnTo>
                <a:lnTo>
                  <a:pt x="344" y="350"/>
                </a:lnTo>
                <a:lnTo>
                  <a:pt x="339" y="345"/>
                </a:lnTo>
                <a:lnTo>
                  <a:pt x="334" y="342"/>
                </a:lnTo>
                <a:lnTo>
                  <a:pt x="325" y="339"/>
                </a:lnTo>
                <a:lnTo>
                  <a:pt x="312" y="336"/>
                </a:lnTo>
                <a:lnTo>
                  <a:pt x="297" y="331"/>
                </a:lnTo>
                <a:lnTo>
                  <a:pt x="242" y="317"/>
                </a:lnTo>
                <a:lnTo>
                  <a:pt x="230" y="315"/>
                </a:lnTo>
                <a:lnTo>
                  <a:pt x="220" y="312"/>
                </a:lnTo>
                <a:lnTo>
                  <a:pt x="211" y="309"/>
                </a:lnTo>
                <a:lnTo>
                  <a:pt x="202" y="305"/>
                </a:lnTo>
                <a:lnTo>
                  <a:pt x="194" y="301"/>
                </a:lnTo>
                <a:lnTo>
                  <a:pt x="187" y="297"/>
                </a:lnTo>
                <a:lnTo>
                  <a:pt x="179" y="292"/>
                </a:lnTo>
                <a:lnTo>
                  <a:pt x="172" y="287"/>
                </a:lnTo>
                <a:lnTo>
                  <a:pt x="165" y="281"/>
                </a:lnTo>
                <a:lnTo>
                  <a:pt x="160" y="274"/>
                </a:lnTo>
                <a:lnTo>
                  <a:pt x="154" y="267"/>
                </a:lnTo>
                <a:lnTo>
                  <a:pt x="150" y="258"/>
                </a:lnTo>
                <a:lnTo>
                  <a:pt x="147" y="249"/>
                </a:lnTo>
                <a:lnTo>
                  <a:pt x="145" y="240"/>
                </a:lnTo>
                <a:lnTo>
                  <a:pt x="144" y="229"/>
                </a:lnTo>
                <a:lnTo>
                  <a:pt x="144" y="218"/>
                </a:lnTo>
                <a:lnTo>
                  <a:pt x="144" y="204"/>
                </a:lnTo>
                <a:lnTo>
                  <a:pt x="147" y="191"/>
                </a:lnTo>
                <a:lnTo>
                  <a:pt x="150" y="179"/>
                </a:lnTo>
                <a:lnTo>
                  <a:pt x="155" y="168"/>
                </a:lnTo>
                <a:lnTo>
                  <a:pt x="163" y="159"/>
                </a:lnTo>
                <a:lnTo>
                  <a:pt x="171" y="150"/>
                </a:lnTo>
                <a:lnTo>
                  <a:pt x="179" y="142"/>
                </a:lnTo>
                <a:lnTo>
                  <a:pt x="190" y="136"/>
                </a:lnTo>
                <a:lnTo>
                  <a:pt x="201" y="129"/>
                </a:lnTo>
                <a:lnTo>
                  <a:pt x="212" y="125"/>
                </a:lnTo>
                <a:lnTo>
                  <a:pt x="224" y="121"/>
                </a:lnTo>
                <a:lnTo>
                  <a:pt x="235" y="118"/>
                </a:lnTo>
                <a:lnTo>
                  <a:pt x="247" y="115"/>
                </a:lnTo>
                <a:lnTo>
                  <a:pt x="260" y="113"/>
                </a:lnTo>
                <a:lnTo>
                  <a:pt x="272" y="112"/>
                </a:lnTo>
                <a:lnTo>
                  <a:pt x="285" y="112"/>
                </a:lnTo>
                <a:lnTo>
                  <a:pt x="303" y="112"/>
                </a:lnTo>
                <a:lnTo>
                  <a:pt x="321" y="114"/>
                </a:lnTo>
                <a:lnTo>
                  <a:pt x="338" y="116"/>
                </a:lnTo>
                <a:lnTo>
                  <a:pt x="354" y="121"/>
                </a:lnTo>
                <a:lnTo>
                  <a:pt x="370" y="125"/>
                </a:lnTo>
                <a:lnTo>
                  <a:pt x="384" y="132"/>
                </a:lnTo>
                <a:lnTo>
                  <a:pt x="397" y="138"/>
                </a:lnTo>
                <a:lnTo>
                  <a:pt x="409" y="146"/>
                </a:lnTo>
                <a:lnTo>
                  <a:pt x="414" y="150"/>
                </a:lnTo>
                <a:lnTo>
                  <a:pt x="418" y="155"/>
                </a:lnTo>
                <a:lnTo>
                  <a:pt x="422" y="160"/>
                </a:lnTo>
                <a:lnTo>
                  <a:pt x="424" y="164"/>
                </a:lnTo>
                <a:lnTo>
                  <a:pt x="427" y="168"/>
                </a:lnTo>
                <a:lnTo>
                  <a:pt x="429" y="174"/>
                </a:lnTo>
                <a:lnTo>
                  <a:pt x="430" y="179"/>
                </a:lnTo>
                <a:lnTo>
                  <a:pt x="430" y="185"/>
                </a:lnTo>
                <a:lnTo>
                  <a:pt x="430" y="192"/>
                </a:lnTo>
                <a:lnTo>
                  <a:pt x="428" y="200"/>
                </a:lnTo>
                <a:lnTo>
                  <a:pt x="424" y="207"/>
                </a:lnTo>
                <a:lnTo>
                  <a:pt x="419" y="214"/>
                </a:lnTo>
                <a:lnTo>
                  <a:pt x="414" y="219"/>
                </a:lnTo>
                <a:lnTo>
                  <a:pt x="407" y="222"/>
                </a:lnTo>
                <a:lnTo>
                  <a:pt x="398" y="224"/>
                </a:lnTo>
                <a:lnTo>
                  <a:pt x="391" y="226"/>
                </a:lnTo>
                <a:lnTo>
                  <a:pt x="386" y="226"/>
                </a:lnTo>
                <a:lnTo>
                  <a:pt x="381" y="224"/>
                </a:lnTo>
                <a:lnTo>
                  <a:pt x="377" y="223"/>
                </a:lnTo>
                <a:lnTo>
                  <a:pt x="373" y="221"/>
                </a:lnTo>
                <a:lnTo>
                  <a:pt x="364" y="216"/>
                </a:lnTo>
                <a:lnTo>
                  <a:pt x="357" y="209"/>
                </a:lnTo>
                <a:lnTo>
                  <a:pt x="350" y="204"/>
                </a:lnTo>
                <a:lnTo>
                  <a:pt x="342" y="197"/>
                </a:lnTo>
                <a:lnTo>
                  <a:pt x="334" y="191"/>
                </a:lnTo>
                <a:lnTo>
                  <a:pt x="322" y="187"/>
                </a:lnTo>
                <a:lnTo>
                  <a:pt x="315" y="185"/>
                </a:lnTo>
                <a:lnTo>
                  <a:pt x="308" y="182"/>
                </a:lnTo>
                <a:lnTo>
                  <a:pt x="300" y="182"/>
                </a:lnTo>
                <a:lnTo>
                  <a:pt x="293" y="181"/>
                </a:lnTo>
                <a:lnTo>
                  <a:pt x="280" y="182"/>
                </a:lnTo>
                <a:lnTo>
                  <a:pt x="269" y="183"/>
                </a:lnTo>
                <a:lnTo>
                  <a:pt x="259" y="186"/>
                </a:lnTo>
                <a:lnTo>
                  <a:pt x="252" y="189"/>
                </a:lnTo>
                <a:lnTo>
                  <a:pt x="245" y="193"/>
                </a:lnTo>
                <a:lnTo>
                  <a:pt x="242" y="199"/>
                </a:lnTo>
                <a:lnTo>
                  <a:pt x="239" y="204"/>
                </a:lnTo>
                <a:lnTo>
                  <a:pt x="238" y="212"/>
                </a:lnTo>
                <a:lnTo>
                  <a:pt x="239" y="217"/>
                </a:lnTo>
                <a:lnTo>
                  <a:pt x="241" y="222"/>
                </a:lnTo>
                <a:lnTo>
                  <a:pt x="244" y="227"/>
                </a:lnTo>
                <a:lnTo>
                  <a:pt x="247" y="230"/>
                </a:lnTo>
                <a:lnTo>
                  <a:pt x="252" y="233"/>
                </a:lnTo>
                <a:lnTo>
                  <a:pt x="258" y="236"/>
                </a:lnTo>
                <a:lnTo>
                  <a:pt x="266" y="240"/>
                </a:lnTo>
                <a:lnTo>
                  <a:pt x="272" y="241"/>
                </a:lnTo>
                <a:lnTo>
                  <a:pt x="279" y="243"/>
                </a:lnTo>
                <a:lnTo>
                  <a:pt x="288" y="245"/>
                </a:lnTo>
                <a:lnTo>
                  <a:pt x="328" y="254"/>
                </a:lnTo>
                <a:lnTo>
                  <a:pt x="337" y="256"/>
                </a:lnTo>
                <a:lnTo>
                  <a:pt x="346" y="258"/>
                </a:lnTo>
                <a:lnTo>
                  <a:pt x="354" y="260"/>
                </a:lnTo>
                <a:lnTo>
                  <a:pt x="362" y="262"/>
                </a:lnTo>
                <a:lnTo>
                  <a:pt x="377" y="269"/>
                </a:lnTo>
                <a:lnTo>
                  <a:pt x="393" y="275"/>
                </a:lnTo>
                <a:lnTo>
                  <a:pt x="401" y="280"/>
                </a:lnTo>
                <a:lnTo>
                  <a:pt x="408" y="285"/>
                </a:lnTo>
                <a:lnTo>
                  <a:pt x="415" y="289"/>
                </a:lnTo>
                <a:lnTo>
                  <a:pt x="420" y="295"/>
                </a:lnTo>
                <a:lnTo>
                  <a:pt x="425" y="300"/>
                </a:lnTo>
                <a:lnTo>
                  <a:pt x="431" y="305"/>
                </a:lnTo>
                <a:lnTo>
                  <a:pt x="435" y="313"/>
                </a:lnTo>
                <a:lnTo>
                  <a:pt x="440" y="321"/>
                </a:lnTo>
                <a:lnTo>
                  <a:pt x="443" y="328"/>
                </a:lnTo>
                <a:lnTo>
                  <a:pt x="445" y="337"/>
                </a:lnTo>
                <a:lnTo>
                  <a:pt x="446" y="345"/>
                </a:lnTo>
                <a:lnTo>
                  <a:pt x="446" y="355"/>
                </a:lnTo>
                <a:lnTo>
                  <a:pt x="446" y="369"/>
                </a:lnTo>
                <a:lnTo>
                  <a:pt x="443" y="381"/>
                </a:lnTo>
                <a:lnTo>
                  <a:pt x="440" y="394"/>
                </a:lnTo>
                <a:lnTo>
                  <a:pt x="434" y="4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5" name="Freeform 111">
            <a:extLst>
              <a:ext uri="{FF2B5EF4-FFF2-40B4-BE49-F238E27FC236}">
                <a16:creationId xmlns:a16="http://schemas.microsoft.com/office/drawing/2014/main" id="{EAECA0A8-CAFD-2260-F78F-3DCE984F43EB}"/>
              </a:ext>
            </a:extLst>
          </p:cNvPr>
          <p:cNvSpPr>
            <a:spLocks/>
          </p:cNvSpPr>
          <p:nvPr/>
        </p:nvSpPr>
        <p:spPr bwMode="auto">
          <a:xfrm>
            <a:off x="5606031" y="2939416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79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171 w 269"/>
              <a:gd name="T15" fmla="*/ 0 h 682"/>
              <a:gd name="T16" fmla="*/ 98 w 269"/>
              <a:gd name="T17" fmla="*/ 0 h 682"/>
              <a:gd name="T18" fmla="*/ 98 w 269"/>
              <a:gd name="T19" fmla="*/ 0 h 682"/>
              <a:gd name="T20" fmla="*/ 93 w 269"/>
              <a:gd name="T21" fmla="*/ 0 h 682"/>
              <a:gd name="T22" fmla="*/ 90 w 269"/>
              <a:gd name="T23" fmla="*/ 4 h 682"/>
              <a:gd name="T24" fmla="*/ 86 w 269"/>
              <a:gd name="T25" fmla="*/ 7 h 682"/>
              <a:gd name="T26" fmla="*/ 85 w 269"/>
              <a:gd name="T27" fmla="*/ 12 h 682"/>
              <a:gd name="T28" fmla="*/ 85 w 269"/>
              <a:gd name="T29" fmla="*/ 536 h 682"/>
              <a:gd name="T30" fmla="*/ 13 w 269"/>
              <a:gd name="T31" fmla="*/ 536 h 682"/>
              <a:gd name="T32" fmla="*/ 9 w 269"/>
              <a:gd name="T33" fmla="*/ 536 h 682"/>
              <a:gd name="T34" fmla="*/ 5 w 269"/>
              <a:gd name="T35" fmla="*/ 537 h 682"/>
              <a:gd name="T36" fmla="*/ 3 w 269"/>
              <a:gd name="T37" fmla="*/ 540 h 682"/>
              <a:gd name="T38" fmla="*/ 1 w 269"/>
              <a:gd name="T39" fmla="*/ 544 h 682"/>
              <a:gd name="T40" fmla="*/ 1 w 269"/>
              <a:gd name="T41" fmla="*/ 546 h 682"/>
              <a:gd name="T42" fmla="*/ 0 w 269"/>
              <a:gd name="T43" fmla="*/ 548 h 682"/>
              <a:gd name="T44" fmla="*/ 0 w 269"/>
              <a:gd name="T45" fmla="*/ 549 h 682"/>
              <a:gd name="T46" fmla="*/ 1 w 269"/>
              <a:gd name="T47" fmla="*/ 552 h 682"/>
              <a:gd name="T48" fmla="*/ 4 w 269"/>
              <a:gd name="T49" fmla="*/ 557 h 682"/>
              <a:gd name="T50" fmla="*/ 125 w 269"/>
              <a:gd name="T51" fmla="*/ 679 h 682"/>
              <a:gd name="T52" fmla="*/ 130 w 269"/>
              <a:gd name="T53" fmla="*/ 681 h 682"/>
              <a:gd name="T54" fmla="*/ 135 w 269"/>
              <a:gd name="T55" fmla="*/ 682 h 682"/>
              <a:gd name="T56" fmla="*/ 139 w 269"/>
              <a:gd name="T57" fmla="*/ 681 h 682"/>
              <a:gd name="T58" fmla="*/ 144 w 269"/>
              <a:gd name="T59" fmla="*/ 679 h 682"/>
              <a:gd name="T60" fmla="*/ 265 w 269"/>
              <a:gd name="T61" fmla="*/ 557 h 682"/>
              <a:gd name="T62" fmla="*/ 268 w 269"/>
              <a:gd name="T63" fmla="*/ 552 h 682"/>
              <a:gd name="T64" fmla="*/ 269 w 269"/>
              <a:gd name="T65" fmla="*/ 548 h 682"/>
              <a:gd name="T66" fmla="*/ 268 w 269"/>
              <a:gd name="T67" fmla="*/ 542 h 682"/>
              <a:gd name="T68" fmla="*/ 265 w 269"/>
              <a:gd name="T69" fmla="*/ 539 h 682"/>
              <a:gd name="T70" fmla="*/ 261 w 269"/>
              <a:gd name="T71" fmla="*/ 536 h 682"/>
              <a:gd name="T72" fmla="*/ 256 w 269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79" y="4"/>
                </a:lnTo>
                <a:lnTo>
                  <a:pt x="176" y="0"/>
                </a:lnTo>
                <a:lnTo>
                  <a:pt x="171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90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3" y="536"/>
                </a:lnTo>
                <a:lnTo>
                  <a:pt x="9" y="536"/>
                </a:lnTo>
                <a:lnTo>
                  <a:pt x="5" y="537"/>
                </a:lnTo>
                <a:lnTo>
                  <a:pt x="3" y="540"/>
                </a:lnTo>
                <a:lnTo>
                  <a:pt x="1" y="544"/>
                </a:lnTo>
                <a:lnTo>
                  <a:pt x="1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5" y="679"/>
                </a:lnTo>
                <a:lnTo>
                  <a:pt x="130" y="681"/>
                </a:lnTo>
                <a:lnTo>
                  <a:pt x="135" y="682"/>
                </a:lnTo>
                <a:lnTo>
                  <a:pt x="139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6" name="Freeform 112">
            <a:extLst>
              <a:ext uri="{FF2B5EF4-FFF2-40B4-BE49-F238E27FC236}">
                <a16:creationId xmlns:a16="http://schemas.microsoft.com/office/drawing/2014/main" id="{52D11279-AB35-1030-5511-29B6A32AFE02}"/>
              </a:ext>
            </a:extLst>
          </p:cNvPr>
          <p:cNvSpPr>
            <a:spLocks/>
          </p:cNvSpPr>
          <p:nvPr/>
        </p:nvSpPr>
        <p:spPr bwMode="auto">
          <a:xfrm>
            <a:off x="5800435" y="3150020"/>
            <a:ext cx="98823" cy="158764"/>
          </a:xfrm>
          <a:custGeom>
            <a:avLst/>
            <a:gdLst>
              <a:gd name="T0" fmla="*/ 120 w 182"/>
              <a:gd name="T1" fmla="*/ 0 h 293"/>
              <a:gd name="T2" fmla="*/ 73 w 182"/>
              <a:gd name="T3" fmla="*/ 0 h 293"/>
              <a:gd name="T4" fmla="*/ 0 w 182"/>
              <a:gd name="T5" fmla="*/ 71 h 293"/>
              <a:gd name="T6" fmla="*/ 31 w 182"/>
              <a:gd name="T7" fmla="*/ 104 h 293"/>
              <a:gd name="T8" fmla="*/ 55 w 182"/>
              <a:gd name="T9" fmla="*/ 81 h 293"/>
              <a:gd name="T10" fmla="*/ 60 w 182"/>
              <a:gd name="T11" fmla="*/ 76 h 293"/>
              <a:gd name="T12" fmla="*/ 64 w 182"/>
              <a:gd name="T13" fmla="*/ 69 h 293"/>
              <a:gd name="T14" fmla="*/ 67 w 182"/>
              <a:gd name="T15" fmla="*/ 65 h 293"/>
              <a:gd name="T16" fmla="*/ 68 w 182"/>
              <a:gd name="T17" fmla="*/ 65 h 293"/>
              <a:gd name="T18" fmla="*/ 68 w 182"/>
              <a:gd name="T19" fmla="*/ 71 h 293"/>
              <a:gd name="T20" fmla="*/ 68 w 182"/>
              <a:gd name="T21" fmla="*/ 74 h 293"/>
              <a:gd name="T22" fmla="*/ 68 w 182"/>
              <a:gd name="T23" fmla="*/ 78 h 293"/>
              <a:gd name="T24" fmla="*/ 68 w 182"/>
              <a:gd name="T25" fmla="*/ 82 h 293"/>
              <a:gd name="T26" fmla="*/ 68 w 182"/>
              <a:gd name="T27" fmla="*/ 85 h 293"/>
              <a:gd name="T28" fmla="*/ 68 w 182"/>
              <a:gd name="T29" fmla="*/ 250 h 293"/>
              <a:gd name="T30" fmla="*/ 4 w 182"/>
              <a:gd name="T31" fmla="*/ 250 h 293"/>
              <a:gd name="T32" fmla="*/ 4 w 182"/>
              <a:gd name="T33" fmla="*/ 293 h 293"/>
              <a:gd name="T34" fmla="*/ 182 w 182"/>
              <a:gd name="T35" fmla="*/ 293 h 293"/>
              <a:gd name="T36" fmla="*/ 182 w 182"/>
              <a:gd name="T37" fmla="*/ 250 h 293"/>
              <a:gd name="T38" fmla="*/ 120 w 182"/>
              <a:gd name="T39" fmla="*/ 250 h 293"/>
              <a:gd name="T40" fmla="*/ 120 w 182"/>
              <a:gd name="T4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2" h="293">
                <a:moveTo>
                  <a:pt x="120" y="0"/>
                </a:moveTo>
                <a:lnTo>
                  <a:pt x="73" y="0"/>
                </a:lnTo>
                <a:lnTo>
                  <a:pt x="0" y="71"/>
                </a:lnTo>
                <a:lnTo>
                  <a:pt x="31" y="104"/>
                </a:lnTo>
                <a:lnTo>
                  <a:pt x="55" y="81"/>
                </a:lnTo>
                <a:lnTo>
                  <a:pt x="60" y="76"/>
                </a:lnTo>
                <a:lnTo>
                  <a:pt x="64" y="69"/>
                </a:lnTo>
                <a:lnTo>
                  <a:pt x="67" y="65"/>
                </a:lnTo>
                <a:lnTo>
                  <a:pt x="68" y="65"/>
                </a:lnTo>
                <a:lnTo>
                  <a:pt x="68" y="71"/>
                </a:lnTo>
                <a:lnTo>
                  <a:pt x="68" y="74"/>
                </a:lnTo>
                <a:lnTo>
                  <a:pt x="68" y="78"/>
                </a:lnTo>
                <a:lnTo>
                  <a:pt x="68" y="82"/>
                </a:lnTo>
                <a:lnTo>
                  <a:pt x="68" y="85"/>
                </a:lnTo>
                <a:lnTo>
                  <a:pt x="68" y="250"/>
                </a:lnTo>
                <a:lnTo>
                  <a:pt x="4" y="250"/>
                </a:lnTo>
                <a:lnTo>
                  <a:pt x="4" y="293"/>
                </a:lnTo>
                <a:lnTo>
                  <a:pt x="182" y="293"/>
                </a:lnTo>
                <a:lnTo>
                  <a:pt x="182" y="250"/>
                </a:lnTo>
                <a:lnTo>
                  <a:pt x="120" y="250"/>
                </a:lnTo>
                <a:lnTo>
                  <a:pt x="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7" name="Freeform 113">
            <a:extLst>
              <a:ext uri="{FF2B5EF4-FFF2-40B4-BE49-F238E27FC236}">
                <a16:creationId xmlns:a16="http://schemas.microsoft.com/office/drawing/2014/main" id="{A3500DA3-4C77-76C4-637B-87CBDC2DB4D8}"/>
              </a:ext>
            </a:extLst>
          </p:cNvPr>
          <p:cNvSpPr>
            <a:spLocks noEditPoints="1"/>
          </p:cNvSpPr>
          <p:nvPr/>
        </p:nvSpPr>
        <p:spPr bwMode="auto">
          <a:xfrm>
            <a:off x="5793955" y="2939415"/>
            <a:ext cx="111783" cy="158764"/>
          </a:xfrm>
          <a:custGeom>
            <a:avLst/>
            <a:gdLst>
              <a:gd name="T0" fmla="*/ 158 w 205"/>
              <a:gd name="T1" fmla="*/ 20 h 292"/>
              <a:gd name="T2" fmla="*/ 128 w 205"/>
              <a:gd name="T3" fmla="*/ 5 h 292"/>
              <a:gd name="T4" fmla="*/ 96 w 205"/>
              <a:gd name="T5" fmla="*/ 0 h 292"/>
              <a:gd name="T6" fmla="*/ 67 w 205"/>
              <a:gd name="T7" fmla="*/ 4 h 292"/>
              <a:gd name="T8" fmla="*/ 41 w 205"/>
              <a:gd name="T9" fmla="*/ 16 h 292"/>
              <a:gd name="T10" fmla="*/ 20 w 205"/>
              <a:gd name="T11" fmla="*/ 35 h 292"/>
              <a:gd name="T12" fmla="*/ 6 w 205"/>
              <a:gd name="T13" fmla="*/ 59 h 292"/>
              <a:gd name="T14" fmla="*/ 0 w 205"/>
              <a:gd name="T15" fmla="*/ 86 h 292"/>
              <a:gd name="T16" fmla="*/ 1 w 205"/>
              <a:gd name="T17" fmla="*/ 114 h 292"/>
              <a:gd name="T18" fmla="*/ 10 w 205"/>
              <a:gd name="T19" fmla="*/ 139 h 292"/>
              <a:gd name="T20" fmla="*/ 25 w 205"/>
              <a:gd name="T21" fmla="*/ 161 h 292"/>
              <a:gd name="T22" fmla="*/ 46 w 205"/>
              <a:gd name="T23" fmla="*/ 178 h 292"/>
              <a:gd name="T24" fmla="*/ 71 w 205"/>
              <a:gd name="T25" fmla="*/ 186 h 292"/>
              <a:gd name="T26" fmla="*/ 99 w 205"/>
              <a:gd name="T27" fmla="*/ 188 h 292"/>
              <a:gd name="T28" fmla="*/ 123 w 205"/>
              <a:gd name="T29" fmla="*/ 183 h 292"/>
              <a:gd name="T30" fmla="*/ 141 w 205"/>
              <a:gd name="T31" fmla="*/ 173 h 292"/>
              <a:gd name="T32" fmla="*/ 143 w 205"/>
              <a:gd name="T33" fmla="*/ 185 h 292"/>
              <a:gd name="T34" fmla="*/ 122 w 205"/>
              <a:gd name="T35" fmla="*/ 224 h 292"/>
              <a:gd name="T36" fmla="*/ 106 w 205"/>
              <a:gd name="T37" fmla="*/ 238 h 292"/>
              <a:gd name="T38" fmla="*/ 85 w 205"/>
              <a:gd name="T39" fmla="*/ 246 h 292"/>
              <a:gd name="T40" fmla="*/ 64 w 205"/>
              <a:gd name="T41" fmla="*/ 247 h 292"/>
              <a:gd name="T42" fmla="*/ 42 w 205"/>
              <a:gd name="T43" fmla="*/ 241 h 292"/>
              <a:gd name="T44" fmla="*/ 15 w 205"/>
              <a:gd name="T45" fmla="*/ 280 h 292"/>
              <a:gd name="T46" fmla="*/ 41 w 205"/>
              <a:gd name="T47" fmla="*/ 289 h 292"/>
              <a:gd name="T48" fmla="*/ 72 w 205"/>
              <a:gd name="T49" fmla="*/ 292 h 292"/>
              <a:gd name="T50" fmla="*/ 110 w 205"/>
              <a:gd name="T51" fmla="*/ 287 h 292"/>
              <a:gd name="T52" fmla="*/ 141 w 205"/>
              <a:gd name="T53" fmla="*/ 271 h 292"/>
              <a:gd name="T54" fmla="*/ 166 w 205"/>
              <a:gd name="T55" fmla="*/ 250 h 292"/>
              <a:gd name="T56" fmla="*/ 185 w 205"/>
              <a:gd name="T57" fmla="*/ 222 h 292"/>
              <a:gd name="T58" fmla="*/ 197 w 205"/>
              <a:gd name="T59" fmla="*/ 189 h 292"/>
              <a:gd name="T60" fmla="*/ 204 w 205"/>
              <a:gd name="T61" fmla="*/ 155 h 292"/>
              <a:gd name="T62" fmla="*/ 204 w 205"/>
              <a:gd name="T63" fmla="*/ 117 h 292"/>
              <a:gd name="T64" fmla="*/ 197 w 205"/>
              <a:gd name="T65" fmla="*/ 78 h 292"/>
              <a:gd name="T66" fmla="*/ 181 w 205"/>
              <a:gd name="T67" fmla="*/ 46 h 292"/>
              <a:gd name="T68" fmla="*/ 132 w 205"/>
              <a:gd name="T69" fmla="*/ 141 h 292"/>
              <a:gd name="T70" fmla="*/ 106 w 205"/>
              <a:gd name="T71" fmla="*/ 146 h 292"/>
              <a:gd name="T72" fmla="*/ 79 w 205"/>
              <a:gd name="T73" fmla="*/ 141 h 292"/>
              <a:gd name="T74" fmla="*/ 66 w 205"/>
              <a:gd name="T75" fmla="*/ 132 h 292"/>
              <a:gd name="T76" fmla="*/ 53 w 205"/>
              <a:gd name="T77" fmla="*/ 106 h 292"/>
              <a:gd name="T78" fmla="*/ 55 w 205"/>
              <a:gd name="T79" fmla="*/ 76 h 292"/>
              <a:gd name="T80" fmla="*/ 70 w 205"/>
              <a:gd name="T81" fmla="*/ 53 h 292"/>
              <a:gd name="T82" fmla="*/ 96 w 205"/>
              <a:gd name="T83" fmla="*/ 46 h 292"/>
              <a:gd name="T84" fmla="*/ 111 w 205"/>
              <a:gd name="T85" fmla="*/ 49 h 292"/>
              <a:gd name="T86" fmla="*/ 126 w 205"/>
              <a:gd name="T87" fmla="*/ 57 h 292"/>
              <a:gd name="T88" fmla="*/ 142 w 205"/>
              <a:gd name="T89" fmla="*/ 76 h 292"/>
              <a:gd name="T90" fmla="*/ 151 w 205"/>
              <a:gd name="T91" fmla="*/ 109 h 292"/>
              <a:gd name="T92" fmla="*/ 145 w 205"/>
              <a:gd name="T93" fmla="*/ 1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2">
                <a:moveTo>
                  <a:pt x="174" y="36"/>
                </a:moveTo>
                <a:lnTo>
                  <a:pt x="165" y="27"/>
                </a:lnTo>
                <a:lnTo>
                  <a:pt x="158" y="20"/>
                </a:lnTo>
                <a:lnTo>
                  <a:pt x="148" y="14"/>
                </a:lnTo>
                <a:lnTo>
                  <a:pt x="138" y="9"/>
                </a:lnTo>
                <a:lnTo>
                  <a:pt x="128" y="5"/>
                </a:lnTo>
                <a:lnTo>
                  <a:pt x="118" y="3"/>
                </a:lnTo>
                <a:lnTo>
                  <a:pt x="107" y="0"/>
                </a:lnTo>
                <a:lnTo>
                  <a:pt x="96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8" y="7"/>
                </a:lnTo>
                <a:lnTo>
                  <a:pt x="50" y="11"/>
                </a:lnTo>
                <a:lnTo>
                  <a:pt x="41" y="16"/>
                </a:lnTo>
                <a:lnTo>
                  <a:pt x="33" y="21"/>
                </a:lnTo>
                <a:lnTo>
                  <a:pt x="27" y="27"/>
                </a:lnTo>
                <a:lnTo>
                  <a:pt x="20" y="35"/>
                </a:lnTo>
                <a:lnTo>
                  <a:pt x="15" y="43"/>
                </a:lnTo>
                <a:lnTo>
                  <a:pt x="10" y="50"/>
                </a:lnTo>
                <a:lnTo>
                  <a:pt x="6" y="59"/>
                </a:lnTo>
                <a:lnTo>
                  <a:pt x="3" y="67"/>
                </a:lnTo>
                <a:lnTo>
                  <a:pt x="1" y="76"/>
                </a:lnTo>
                <a:lnTo>
                  <a:pt x="0" y="86"/>
                </a:lnTo>
                <a:lnTo>
                  <a:pt x="0" y="95"/>
                </a:lnTo>
                <a:lnTo>
                  <a:pt x="0" y="105"/>
                </a:lnTo>
                <a:lnTo>
                  <a:pt x="1" y="114"/>
                </a:lnTo>
                <a:lnTo>
                  <a:pt x="3" y="122"/>
                </a:lnTo>
                <a:lnTo>
                  <a:pt x="5" y="131"/>
                </a:lnTo>
                <a:lnTo>
                  <a:pt x="10" y="139"/>
                </a:lnTo>
                <a:lnTo>
                  <a:pt x="14" y="147"/>
                </a:lnTo>
                <a:lnTo>
                  <a:pt x="19" y="154"/>
                </a:lnTo>
                <a:lnTo>
                  <a:pt x="25" y="161"/>
                </a:lnTo>
                <a:lnTo>
                  <a:pt x="31" y="168"/>
                </a:lnTo>
                <a:lnTo>
                  <a:pt x="39" y="173"/>
                </a:lnTo>
                <a:lnTo>
                  <a:pt x="46" y="178"/>
                </a:lnTo>
                <a:lnTo>
                  <a:pt x="54" y="182"/>
                </a:lnTo>
                <a:lnTo>
                  <a:pt x="62" y="184"/>
                </a:lnTo>
                <a:lnTo>
                  <a:pt x="71" y="186"/>
                </a:lnTo>
                <a:lnTo>
                  <a:pt x="81" y="188"/>
                </a:lnTo>
                <a:lnTo>
                  <a:pt x="91" y="188"/>
                </a:lnTo>
                <a:lnTo>
                  <a:pt x="99" y="188"/>
                </a:lnTo>
                <a:lnTo>
                  <a:pt x="107" y="187"/>
                </a:lnTo>
                <a:lnTo>
                  <a:pt x="115" y="185"/>
                </a:lnTo>
                <a:lnTo>
                  <a:pt x="123" y="183"/>
                </a:lnTo>
                <a:lnTo>
                  <a:pt x="131" y="180"/>
                </a:lnTo>
                <a:lnTo>
                  <a:pt x="136" y="176"/>
                </a:lnTo>
                <a:lnTo>
                  <a:pt x="141" y="173"/>
                </a:lnTo>
                <a:lnTo>
                  <a:pt x="147" y="169"/>
                </a:lnTo>
                <a:lnTo>
                  <a:pt x="147" y="169"/>
                </a:lnTo>
                <a:lnTo>
                  <a:pt x="143" y="185"/>
                </a:lnTo>
                <a:lnTo>
                  <a:pt x="138" y="199"/>
                </a:lnTo>
                <a:lnTo>
                  <a:pt x="131" y="212"/>
                </a:lnTo>
                <a:lnTo>
                  <a:pt x="122" y="224"/>
                </a:lnTo>
                <a:lnTo>
                  <a:pt x="116" y="229"/>
                </a:lnTo>
                <a:lnTo>
                  <a:pt x="111" y="234"/>
                </a:lnTo>
                <a:lnTo>
                  <a:pt x="106" y="238"/>
                </a:lnTo>
                <a:lnTo>
                  <a:pt x="99" y="241"/>
                </a:lnTo>
                <a:lnTo>
                  <a:pt x="93" y="243"/>
                </a:lnTo>
                <a:lnTo>
                  <a:pt x="85" y="246"/>
                </a:lnTo>
                <a:lnTo>
                  <a:pt x="79" y="247"/>
                </a:lnTo>
                <a:lnTo>
                  <a:pt x="70" y="247"/>
                </a:lnTo>
                <a:lnTo>
                  <a:pt x="64" y="247"/>
                </a:lnTo>
                <a:lnTo>
                  <a:pt x="56" y="246"/>
                </a:lnTo>
                <a:lnTo>
                  <a:pt x="50" y="243"/>
                </a:lnTo>
                <a:lnTo>
                  <a:pt x="42" y="241"/>
                </a:lnTo>
                <a:lnTo>
                  <a:pt x="35" y="240"/>
                </a:lnTo>
                <a:lnTo>
                  <a:pt x="30" y="237"/>
                </a:lnTo>
                <a:lnTo>
                  <a:pt x="15" y="280"/>
                </a:lnTo>
                <a:lnTo>
                  <a:pt x="23" y="283"/>
                </a:lnTo>
                <a:lnTo>
                  <a:pt x="31" y="287"/>
                </a:lnTo>
                <a:lnTo>
                  <a:pt x="41" y="289"/>
                </a:lnTo>
                <a:lnTo>
                  <a:pt x="51" y="291"/>
                </a:lnTo>
                <a:lnTo>
                  <a:pt x="61" y="292"/>
                </a:lnTo>
                <a:lnTo>
                  <a:pt x="72" y="292"/>
                </a:lnTo>
                <a:lnTo>
                  <a:pt x="85" y="292"/>
                </a:lnTo>
                <a:lnTo>
                  <a:pt x="98" y="290"/>
                </a:lnTo>
                <a:lnTo>
                  <a:pt x="110" y="287"/>
                </a:lnTo>
                <a:lnTo>
                  <a:pt x="121" y="283"/>
                </a:lnTo>
                <a:lnTo>
                  <a:pt x="132" y="278"/>
                </a:lnTo>
                <a:lnTo>
                  <a:pt x="141" y="271"/>
                </a:lnTo>
                <a:lnTo>
                  <a:pt x="150" y="265"/>
                </a:lnTo>
                <a:lnTo>
                  <a:pt x="159" y="257"/>
                </a:lnTo>
                <a:lnTo>
                  <a:pt x="166" y="250"/>
                </a:lnTo>
                <a:lnTo>
                  <a:pt x="173" y="241"/>
                </a:lnTo>
                <a:lnTo>
                  <a:pt x="179" y="231"/>
                </a:lnTo>
                <a:lnTo>
                  <a:pt x="185" y="222"/>
                </a:lnTo>
                <a:lnTo>
                  <a:pt x="189" y="211"/>
                </a:lnTo>
                <a:lnTo>
                  <a:pt x="193" y="200"/>
                </a:lnTo>
                <a:lnTo>
                  <a:pt x="197" y="189"/>
                </a:lnTo>
                <a:lnTo>
                  <a:pt x="200" y="179"/>
                </a:lnTo>
                <a:lnTo>
                  <a:pt x="202" y="167"/>
                </a:lnTo>
                <a:lnTo>
                  <a:pt x="204" y="155"/>
                </a:lnTo>
                <a:lnTo>
                  <a:pt x="205" y="144"/>
                </a:lnTo>
                <a:lnTo>
                  <a:pt x="205" y="132"/>
                </a:lnTo>
                <a:lnTo>
                  <a:pt x="204" y="117"/>
                </a:lnTo>
                <a:lnTo>
                  <a:pt x="203" y="103"/>
                </a:lnTo>
                <a:lnTo>
                  <a:pt x="201" y="90"/>
                </a:lnTo>
                <a:lnTo>
                  <a:pt x="197" y="78"/>
                </a:lnTo>
                <a:lnTo>
                  <a:pt x="192" y="66"/>
                </a:lnTo>
                <a:lnTo>
                  <a:pt x="188" y="55"/>
                </a:lnTo>
                <a:lnTo>
                  <a:pt x="181" y="46"/>
                </a:lnTo>
                <a:lnTo>
                  <a:pt x="174" y="36"/>
                </a:lnTo>
                <a:close/>
                <a:moveTo>
                  <a:pt x="138" y="135"/>
                </a:moveTo>
                <a:lnTo>
                  <a:pt x="132" y="141"/>
                </a:lnTo>
                <a:lnTo>
                  <a:pt x="123" y="144"/>
                </a:lnTo>
                <a:lnTo>
                  <a:pt x="115" y="145"/>
                </a:lnTo>
                <a:lnTo>
                  <a:pt x="106" y="146"/>
                </a:lnTo>
                <a:lnTo>
                  <a:pt x="94" y="145"/>
                </a:lnTo>
                <a:lnTo>
                  <a:pt x="83" y="143"/>
                </a:lnTo>
                <a:lnTo>
                  <a:pt x="79" y="141"/>
                </a:lnTo>
                <a:lnTo>
                  <a:pt x="73" y="138"/>
                </a:lnTo>
                <a:lnTo>
                  <a:pt x="70" y="135"/>
                </a:lnTo>
                <a:lnTo>
                  <a:pt x="66" y="132"/>
                </a:lnTo>
                <a:lnTo>
                  <a:pt x="60" y="124"/>
                </a:lnTo>
                <a:lnTo>
                  <a:pt x="56" y="115"/>
                </a:lnTo>
                <a:lnTo>
                  <a:pt x="53" y="106"/>
                </a:lnTo>
                <a:lnTo>
                  <a:pt x="52" y="95"/>
                </a:lnTo>
                <a:lnTo>
                  <a:pt x="53" y="85"/>
                </a:lnTo>
                <a:lnTo>
                  <a:pt x="55" y="76"/>
                </a:lnTo>
                <a:lnTo>
                  <a:pt x="59" y="67"/>
                </a:lnTo>
                <a:lnTo>
                  <a:pt x="64" y="60"/>
                </a:lnTo>
                <a:lnTo>
                  <a:pt x="70" y="53"/>
                </a:lnTo>
                <a:lnTo>
                  <a:pt x="78" y="49"/>
                </a:lnTo>
                <a:lnTo>
                  <a:pt x="86" y="47"/>
                </a:lnTo>
                <a:lnTo>
                  <a:pt x="96" y="46"/>
                </a:lnTo>
                <a:lnTo>
                  <a:pt x="101" y="46"/>
                </a:lnTo>
                <a:lnTo>
                  <a:pt x="107" y="47"/>
                </a:lnTo>
                <a:lnTo>
                  <a:pt x="111" y="49"/>
                </a:lnTo>
                <a:lnTo>
                  <a:pt x="116" y="51"/>
                </a:lnTo>
                <a:lnTo>
                  <a:pt x="122" y="53"/>
                </a:lnTo>
                <a:lnTo>
                  <a:pt x="126" y="57"/>
                </a:lnTo>
                <a:lnTo>
                  <a:pt x="131" y="61"/>
                </a:lnTo>
                <a:lnTo>
                  <a:pt x="135" y="66"/>
                </a:lnTo>
                <a:lnTo>
                  <a:pt x="142" y="76"/>
                </a:lnTo>
                <a:lnTo>
                  <a:pt x="148" y="87"/>
                </a:lnTo>
                <a:lnTo>
                  <a:pt x="150" y="99"/>
                </a:lnTo>
                <a:lnTo>
                  <a:pt x="151" y="109"/>
                </a:lnTo>
                <a:lnTo>
                  <a:pt x="151" y="117"/>
                </a:lnTo>
                <a:lnTo>
                  <a:pt x="148" y="125"/>
                </a:lnTo>
                <a:lnTo>
                  <a:pt x="145" y="130"/>
                </a:lnTo>
                <a:lnTo>
                  <a:pt x="138" y="1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8" name="Freeform 114">
            <a:extLst>
              <a:ext uri="{FF2B5EF4-FFF2-40B4-BE49-F238E27FC236}">
                <a16:creationId xmlns:a16="http://schemas.microsoft.com/office/drawing/2014/main" id="{FB96AA77-1753-B7A1-FFC3-74D89A36076D}"/>
              </a:ext>
            </a:extLst>
          </p:cNvPr>
          <p:cNvSpPr>
            <a:spLocks/>
          </p:cNvSpPr>
          <p:nvPr/>
        </p:nvSpPr>
        <p:spPr bwMode="auto">
          <a:xfrm>
            <a:off x="7214730" y="3064160"/>
            <a:ext cx="210605" cy="119883"/>
          </a:xfrm>
          <a:custGeom>
            <a:avLst/>
            <a:gdLst>
              <a:gd name="T0" fmla="*/ 382 w 390"/>
              <a:gd name="T1" fmla="*/ 7 h 220"/>
              <a:gd name="T2" fmla="*/ 379 w 390"/>
              <a:gd name="T3" fmla="*/ 5 h 220"/>
              <a:gd name="T4" fmla="*/ 374 w 390"/>
              <a:gd name="T5" fmla="*/ 2 h 220"/>
              <a:gd name="T6" fmla="*/ 370 w 390"/>
              <a:gd name="T7" fmla="*/ 0 h 220"/>
              <a:gd name="T8" fmla="*/ 365 w 390"/>
              <a:gd name="T9" fmla="*/ 0 h 220"/>
              <a:gd name="T10" fmla="*/ 25 w 390"/>
              <a:gd name="T11" fmla="*/ 0 h 220"/>
              <a:gd name="T12" fmla="*/ 19 w 390"/>
              <a:gd name="T13" fmla="*/ 0 h 220"/>
              <a:gd name="T14" fmla="*/ 15 w 390"/>
              <a:gd name="T15" fmla="*/ 2 h 220"/>
              <a:gd name="T16" fmla="*/ 11 w 390"/>
              <a:gd name="T17" fmla="*/ 5 h 220"/>
              <a:gd name="T18" fmla="*/ 7 w 390"/>
              <a:gd name="T19" fmla="*/ 7 h 220"/>
              <a:gd name="T20" fmla="*/ 4 w 390"/>
              <a:gd name="T21" fmla="*/ 11 h 220"/>
              <a:gd name="T22" fmla="*/ 2 w 390"/>
              <a:gd name="T23" fmla="*/ 16 h 220"/>
              <a:gd name="T24" fmla="*/ 0 w 390"/>
              <a:gd name="T25" fmla="*/ 20 h 220"/>
              <a:gd name="T26" fmla="*/ 0 w 390"/>
              <a:gd name="T27" fmla="*/ 24 h 220"/>
              <a:gd name="T28" fmla="*/ 0 w 390"/>
              <a:gd name="T29" fmla="*/ 30 h 220"/>
              <a:gd name="T30" fmla="*/ 2 w 390"/>
              <a:gd name="T31" fmla="*/ 34 h 220"/>
              <a:gd name="T32" fmla="*/ 4 w 390"/>
              <a:gd name="T33" fmla="*/ 38 h 220"/>
              <a:gd name="T34" fmla="*/ 7 w 390"/>
              <a:gd name="T35" fmla="*/ 42 h 220"/>
              <a:gd name="T36" fmla="*/ 177 w 390"/>
              <a:gd name="T37" fmla="*/ 212 h 220"/>
              <a:gd name="T38" fmla="*/ 181 w 390"/>
              <a:gd name="T39" fmla="*/ 215 h 220"/>
              <a:gd name="T40" fmla="*/ 185 w 390"/>
              <a:gd name="T41" fmla="*/ 218 h 220"/>
              <a:gd name="T42" fmla="*/ 190 w 390"/>
              <a:gd name="T43" fmla="*/ 219 h 220"/>
              <a:gd name="T44" fmla="*/ 194 w 390"/>
              <a:gd name="T45" fmla="*/ 220 h 220"/>
              <a:gd name="T46" fmla="*/ 200 w 390"/>
              <a:gd name="T47" fmla="*/ 219 h 220"/>
              <a:gd name="T48" fmla="*/ 204 w 390"/>
              <a:gd name="T49" fmla="*/ 218 h 220"/>
              <a:gd name="T50" fmla="*/ 208 w 390"/>
              <a:gd name="T51" fmla="*/ 215 h 220"/>
              <a:gd name="T52" fmla="*/ 211 w 390"/>
              <a:gd name="T53" fmla="*/ 212 h 220"/>
              <a:gd name="T54" fmla="*/ 382 w 390"/>
              <a:gd name="T55" fmla="*/ 42 h 220"/>
              <a:gd name="T56" fmla="*/ 385 w 390"/>
              <a:gd name="T57" fmla="*/ 38 h 220"/>
              <a:gd name="T58" fmla="*/ 387 w 390"/>
              <a:gd name="T59" fmla="*/ 34 h 220"/>
              <a:gd name="T60" fmla="*/ 389 w 390"/>
              <a:gd name="T61" fmla="*/ 30 h 220"/>
              <a:gd name="T62" fmla="*/ 390 w 390"/>
              <a:gd name="T63" fmla="*/ 24 h 220"/>
              <a:gd name="T64" fmla="*/ 389 w 390"/>
              <a:gd name="T65" fmla="*/ 20 h 220"/>
              <a:gd name="T66" fmla="*/ 387 w 390"/>
              <a:gd name="T67" fmla="*/ 16 h 220"/>
              <a:gd name="T68" fmla="*/ 385 w 390"/>
              <a:gd name="T69" fmla="*/ 11 h 220"/>
              <a:gd name="T70" fmla="*/ 382 w 390"/>
              <a:gd name="T71" fmla="*/ 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20">
                <a:moveTo>
                  <a:pt x="382" y="7"/>
                </a:moveTo>
                <a:lnTo>
                  <a:pt x="379" y="5"/>
                </a:lnTo>
                <a:lnTo>
                  <a:pt x="374" y="2"/>
                </a:lnTo>
                <a:lnTo>
                  <a:pt x="370" y="0"/>
                </a:lnTo>
                <a:lnTo>
                  <a:pt x="365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5"/>
                </a:lnTo>
                <a:lnTo>
                  <a:pt x="7" y="7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30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7" y="212"/>
                </a:lnTo>
                <a:lnTo>
                  <a:pt x="181" y="215"/>
                </a:lnTo>
                <a:lnTo>
                  <a:pt x="185" y="218"/>
                </a:lnTo>
                <a:lnTo>
                  <a:pt x="190" y="219"/>
                </a:lnTo>
                <a:lnTo>
                  <a:pt x="194" y="220"/>
                </a:lnTo>
                <a:lnTo>
                  <a:pt x="200" y="219"/>
                </a:lnTo>
                <a:lnTo>
                  <a:pt x="204" y="218"/>
                </a:lnTo>
                <a:lnTo>
                  <a:pt x="208" y="215"/>
                </a:lnTo>
                <a:lnTo>
                  <a:pt x="211" y="212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89" y="30"/>
                </a:lnTo>
                <a:lnTo>
                  <a:pt x="390" y="24"/>
                </a:lnTo>
                <a:lnTo>
                  <a:pt x="389" y="20"/>
                </a:lnTo>
                <a:lnTo>
                  <a:pt x="387" y="16"/>
                </a:lnTo>
                <a:lnTo>
                  <a:pt x="385" y="11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9" name="Freeform 115">
            <a:extLst>
              <a:ext uri="{FF2B5EF4-FFF2-40B4-BE49-F238E27FC236}">
                <a16:creationId xmlns:a16="http://schemas.microsoft.com/office/drawing/2014/main" id="{C911A5DF-F79A-53DB-D361-2D55E877448C}"/>
              </a:ext>
            </a:extLst>
          </p:cNvPr>
          <p:cNvSpPr>
            <a:spLocks/>
          </p:cNvSpPr>
          <p:nvPr/>
        </p:nvSpPr>
        <p:spPr bwMode="auto">
          <a:xfrm>
            <a:off x="7922685" y="2939416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0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8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8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29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2 w 268"/>
              <a:gd name="T57" fmla="*/ 679 h 682"/>
              <a:gd name="T58" fmla="*/ 263 w 268"/>
              <a:gd name="T59" fmla="*/ 557 h 682"/>
              <a:gd name="T60" fmla="*/ 266 w 268"/>
              <a:gd name="T61" fmla="*/ 552 h 682"/>
              <a:gd name="T62" fmla="*/ 268 w 268"/>
              <a:gd name="T63" fmla="*/ 548 h 682"/>
              <a:gd name="T64" fmla="*/ 266 w 268"/>
              <a:gd name="T65" fmla="*/ 542 h 682"/>
              <a:gd name="T66" fmla="*/ 264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0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8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6" y="552"/>
                </a:lnTo>
                <a:lnTo>
                  <a:pt x="268" y="548"/>
                </a:lnTo>
                <a:lnTo>
                  <a:pt x="266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0" name="Freeform 116">
            <a:extLst>
              <a:ext uri="{FF2B5EF4-FFF2-40B4-BE49-F238E27FC236}">
                <a16:creationId xmlns:a16="http://schemas.microsoft.com/office/drawing/2014/main" id="{46354701-1EB5-ABE6-F378-7385812A2CFC}"/>
              </a:ext>
            </a:extLst>
          </p:cNvPr>
          <p:cNvSpPr>
            <a:spLocks noEditPoints="1"/>
          </p:cNvSpPr>
          <p:nvPr/>
        </p:nvSpPr>
        <p:spPr bwMode="auto">
          <a:xfrm>
            <a:off x="8099270" y="3150020"/>
            <a:ext cx="157144" cy="158764"/>
          </a:xfrm>
          <a:custGeom>
            <a:avLst/>
            <a:gdLst>
              <a:gd name="T0" fmla="*/ 264 w 291"/>
              <a:gd name="T1" fmla="*/ 253 h 293"/>
              <a:gd name="T2" fmla="*/ 176 w 291"/>
              <a:gd name="T3" fmla="*/ 0 h 293"/>
              <a:gd name="T4" fmla="*/ 115 w 291"/>
              <a:gd name="T5" fmla="*/ 0 h 293"/>
              <a:gd name="T6" fmla="*/ 27 w 291"/>
              <a:gd name="T7" fmla="*/ 253 h 293"/>
              <a:gd name="T8" fmla="*/ 0 w 291"/>
              <a:gd name="T9" fmla="*/ 253 h 293"/>
              <a:gd name="T10" fmla="*/ 0 w 291"/>
              <a:gd name="T11" fmla="*/ 293 h 293"/>
              <a:gd name="T12" fmla="*/ 109 w 291"/>
              <a:gd name="T13" fmla="*/ 293 h 293"/>
              <a:gd name="T14" fmla="*/ 109 w 291"/>
              <a:gd name="T15" fmla="*/ 253 h 293"/>
              <a:gd name="T16" fmla="*/ 81 w 291"/>
              <a:gd name="T17" fmla="*/ 253 h 293"/>
              <a:gd name="T18" fmla="*/ 99 w 291"/>
              <a:gd name="T19" fmla="*/ 198 h 293"/>
              <a:gd name="T20" fmla="*/ 191 w 291"/>
              <a:gd name="T21" fmla="*/ 198 h 293"/>
              <a:gd name="T22" fmla="*/ 210 w 291"/>
              <a:gd name="T23" fmla="*/ 253 h 293"/>
              <a:gd name="T24" fmla="*/ 180 w 291"/>
              <a:gd name="T25" fmla="*/ 253 h 293"/>
              <a:gd name="T26" fmla="*/ 180 w 291"/>
              <a:gd name="T27" fmla="*/ 293 h 293"/>
              <a:gd name="T28" fmla="*/ 291 w 291"/>
              <a:gd name="T29" fmla="*/ 293 h 293"/>
              <a:gd name="T30" fmla="*/ 291 w 291"/>
              <a:gd name="T31" fmla="*/ 253 h 293"/>
              <a:gd name="T32" fmla="*/ 264 w 291"/>
              <a:gd name="T33" fmla="*/ 253 h 293"/>
              <a:gd name="T34" fmla="*/ 111 w 291"/>
              <a:gd name="T35" fmla="*/ 156 h 293"/>
              <a:gd name="T36" fmla="*/ 139 w 291"/>
              <a:gd name="T37" fmla="*/ 72 h 293"/>
              <a:gd name="T38" fmla="*/ 140 w 291"/>
              <a:gd name="T39" fmla="*/ 68 h 293"/>
              <a:gd name="T40" fmla="*/ 143 w 291"/>
              <a:gd name="T41" fmla="*/ 62 h 293"/>
              <a:gd name="T42" fmla="*/ 143 w 291"/>
              <a:gd name="T43" fmla="*/ 57 h 293"/>
              <a:gd name="T44" fmla="*/ 144 w 291"/>
              <a:gd name="T45" fmla="*/ 55 h 293"/>
              <a:gd name="T46" fmla="*/ 145 w 291"/>
              <a:gd name="T47" fmla="*/ 48 h 293"/>
              <a:gd name="T48" fmla="*/ 146 w 291"/>
              <a:gd name="T49" fmla="*/ 48 h 293"/>
              <a:gd name="T50" fmla="*/ 146 w 291"/>
              <a:gd name="T51" fmla="*/ 50 h 293"/>
              <a:gd name="T52" fmla="*/ 147 w 291"/>
              <a:gd name="T53" fmla="*/ 55 h 293"/>
              <a:gd name="T54" fmla="*/ 151 w 291"/>
              <a:gd name="T55" fmla="*/ 72 h 293"/>
              <a:gd name="T56" fmla="*/ 179 w 291"/>
              <a:gd name="T57" fmla="*/ 156 h 293"/>
              <a:gd name="T58" fmla="*/ 111 w 291"/>
              <a:gd name="T59" fmla="*/ 15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1" h="293">
                <a:moveTo>
                  <a:pt x="264" y="253"/>
                </a:moveTo>
                <a:lnTo>
                  <a:pt x="176" y="0"/>
                </a:lnTo>
                <a:lnTo>
                  <a:pt x="115" y="0"/>
                </a:lnTo>
                <a:lnTo>
                  <a:pt x="27" y="253"/>
                </a:lnTo>
                <a:lnTo>
                  <a:pt x="0" y="253"/>
                </a:lnTo>
                <a:lnTo>
                  <a:pt x="0" y="293"/>
                </a:lnTo>
                <a:lnTo>
                  <a:pt x="109" y="293"/>
                </a:lnTo>
                <a:lnTo>
                  <a:pt x="109" y="253"/>
                </a:lnTo>
                <a:lnTo>
                  <a:pt x="81" y="253"/>
                </a:lnTo>
                <a:lnTo>
                  <a:pt x="99" y="198"/>
                </a:lnTo>
                <a:lnTo>
                  <a:pt x="191" y="198"/>
                </a:lnTo>
                <a:lnTo>
                  <a:pt x="210" y="253"/>
                </a:lnTo>
                <a:lnTo>
                  <a:pt x="180" y="253"/>
                </a:lnTo>
                <a:lnTo>
                  <a:pt x="180" y="293"/>
                </a:lnTo>
                <a:lnTo>
                  <a:pt x="291" y="293"/>
                </a:lnTo>
                <a:lnTo>
                  <a:pt x="291" y="253"/>
                </a:lnTo>
                <a:lnTo>
                  <a:pt x="264" y="253"/>
                </a:lnTo>
                <a:close/>
                <a:moveTo>
                  <a:pt x="111" y="156"/>
                </a:moveTo>
                <a:lnTo>
                  <a:pt x="139" y="72"/>
                </a:lnTo>
                <a:lnTo>
                  <a:pt x="140" y="68"/>
                </a:lnTo>
                <a:lnTo>
                  <a:pt x="143" y="62"/>
                </a:lnTo>
                <a:lnTo>
                  <a:pt x="143" y="57"/>
                </a:lnTo>
                <a:lnTo>
                  <a:pt x="144" y="55"/>
                </a:lnTo>
                <a:lnTo>
                  <a:pt x="145" y="48"/>
                </a:lnTo>
                <a:lnTo>
                  <a:pt x="146" y="48"/>
                </a:lnTo>
                <a:lnTo>
                  <a:pt x="146" y="50"/>
                </a:lnTo>
                <a:lnTo>
                  <a:pt x="147" y="55"/>
                </a:lnTo>
                <a:lnTo>
                  <a:pt x="151" y="72"/>
                </a:lnTo>
                <a:lnTo>
                  <a:pt x="179" y="156"/>
                </a:lnTo>
                <a:lnTo>
                  <a:pt x="111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1" name="Freeform 117">
            <a:extLst>
              <a:ext uri="{FF2B5EF4-FFF2-40B4-BE49-F238E27FC236}">
                <a16:creationId xmlns:a16="http://schemas.microsoft.com/office/drawing/2014/main" id="{9678AD6E-1EE2-BF06-19C2-1FFF589CC9C8}"/>
              </a:ext>
            </a:extLst>
          </p:cNvPr>
          <p:cNvSpPr>
            <a:spLocks/>
          </p:cNvSpPr>
          <p:nvPr/>
        </p:nvSpPr>
        <p:spPr bwMode="auto">
          <a:xfrm>
            <a:off x="8118712" y="2939415"/>
            <a:ext cx="119883" cy="158764"/>
          </a:xfrm>
          <a:custGeom>
            <a:avLst/>
            <a:gdLst>
              <a:gd name="T0" fmla="*/ 221 w 221"/>
              <a:gd name="T1" fmla="*/ 203 h 292"/>
              <a:gd name="T2" fmla="*/ 176 w 221"/>
              <a:gd name="T3" fmla="*/ 203 h 292"/>
              <a:gd name="T4" fmla="*/ 176 w 221"/>
              <a:gd name="T5" fmla="*/ 249 h 292"/>
              <a:gd name="T6" fmla="*/ 81 w 221"/>
              <a:gd name="T7" fmla="*/ 249 h 292"/>
              <a:gd name="T8" fmla="*/ 74 w 221"/>
              <a:gd name="T9" fmla="*/ 249 h 292"/>
              <a:gd name="T10" fmla="*/ 70 w 221"/>
              <a:gd name="T11" fmla="*/ 249 h 292"/>
              <a:gd name="T12" fmla="*/ 64 w 221"/>
              <a:gd name="T13" fmla="*/ 250 h 292"/>
              <a:gd name="T14" fmla="*/ 64 w 221"/>
              <a:gd name="T15" fmla="*/ 249 h 292"/>
              <a:gd name="T16" fmla="*/ 69 w 221"/>
              <a:gd name="T17" fmla="*/ 246 h 292"/>
              <a:gd name="T18" fmla="*/ 73 w 221"/>
              <a:gd name="T19" fmla="*/ 239 h 292"/>
              <a:gd name="T20" fmla="*/ 76 w 221"/>
              <a:gd name="T21" fmla="*/ 236 h 292"/>
              <a:gd name="T22" fmla="*/ 217 w 221"/>
              <a:gd name="T23" fmla="*/ 34 h 292"/>
              <a:gd name="T24" fmla="*/ 217 w 221"/>
              <a:gd name="T25" fmla="*/ 0 h 292"/>
              <a:gd name="T26" fmla="*/ 1 w 221"/>
              <a:gd name="T27" fmla="*/ 0 h 292"/>
              <a:gd name="T28" fmla="*/ 1 w 221"/>
              <a:gd name="T29" fmla="*/ 87 h 292"/>
              <a:gd name="T30" fmla="*/ 47 w 221"/>
              <a:gd name="T31" fmla="*/ 87 h 292"/>
              <a:gd name="T32" fmla="*/ 47 w 221"/>
              <a:gd name="T33" fmla="*/ 44 h 292"/>
              <a:gd name="T34" fmla="*/ 135 w 221"/>
              <a:gd name="T35" fmla="*/ 44 h 292"/>
              <a:gd name="T36" fmla="*/ 141 w 221"/>
              <a:gd name="T37" fmla="*/ 43 h 292"/>
              <a:gd name="T38" fmla="*/ 147 w 221"/>
              <a:gd name="T39" fmla="*/ 43 h 292"/>
              <a:gd name="T40" fmla="*/ 148 w 221"/>
              <a:gd name="T41" fmla="*/ 43 h 292"/>
              <a:gd name="T42" fmla="*/ 150 w 221"/>
              <a:gd name="T43" fmla="*/ 43 h 292"/>
              <a:gd name="T44" fmla="*/ 151 w 221"/>
              <a:gd name="T45" fmla="*/ 41 h 292"/>
              <a:gd name="T46" fmla="*/ 152 w 221"/>
              <a:gd name="T47" fmla="*/ 41 h 292"/>
              <a:gd name="T48" fmla="*/ 152 w 221"/>
              <a:gd name="T49" fmla="*/ 43 h 292"/>
              <a:gd name="T50" fmla="*/ 148 w 221"/>
              <a:gd name="T51" fmla="*/ 47 h 292"/>
              <a:gd name="T52" fmla="*/ 144 w 221"/>
              <a:gd name="T53" fmla="*/ 51 h 292"/>
              <a:gd name="T54" fmla="*/ 140 w 221"/>
              <a:gd name="T55" fmla="*/ 57 h 292"/>
              <a:gd name="T56" fmla="*/ 0 w 221"/>
              <a:gd name="T57" fmla="*/ 257 h 292"/>
              <a:gd name="T58" fmla="*/ 0 w 221"/>
              <a:gd name="T59" fmla="*/ 292 h 292"/>
              <a:gd name="T60" fmla="*/ 221 w 221"/>
              <a:gd name="T61" fmla="*/ 292 h 292"/>
              <a:gd name="T62" fmla="*/ 221 w 221"/>
              <a:gd name="T63" fmla="*/ 20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1" h="292">
                <a:moveTo>
                  <a:pt x="221" y="203"/>
                </a:moveTo>
                <a:lnTo>
                  <a:pt x="176" y="203"/>
                </a:lnTo>
                <a:lnTo>
                  <a:pt x="176" y="249"/>
                </a:lnTo>
                <a:lnTo>
                  <a:pt x="81" y="249"/>
                </a:lnTo>
                <a:lnTo>
                  <a:pt x="74" y="249"/>
                </a:lnTo>
                <a:lnTo>
                  <a:pt x="70" y="249"/>
                </a:lnTo>
                <a:lnTo>
                  <a:pt x="64" y="250"/>
                </a:lnTo>
                <a:lnTo>
                  <a:pt x="64" y="249"/>
                </a:lnTo>
                <a:lnTo>
                  <a:pt x="69" y="246"/>
                </a:lnTo>
                <a:lnTo>
                  <a:pt x="73" y="239"/>
                </a:lnTo>
                <a:lnTo>
                  <a:pt x="76" y="236"/>
                </a:lnTo>
                <a:lnTo>
                  <a:pt x="217" y="34"/>
                </a:lnTo>
                <a:lnTo>
                  <a:pt x="217" y="0"/>
                </a:lnTo>
                <a:lnTo>
                  <a:pt x="1" y="0"/>
                </a:lnTo>
                <a:lnTo>
                  <a:pt x="1" y="87"/>
                </a:lnTo>
                <a:lnTo>
                  <a:pt x="47" y="87"/>
                </a:lnTo>
                <a:lnTo>
                  <a:pt x="47" y="44"/>
                </a:lnTo>
                <a:lnTo>
                  <a:pt x="135" y="44"/>
                </a:lnTo>
                <a:lnTo>
                  <a:pt x="141" y="43"/>
                </a:lnTo>
                <a:lnTo>
                  <a:pt x="147" y="43"/>
                </a:lnTo>
                <a:lnTo>
                  <a:pt x="148" y="43"/>
                </a:lnTo>
                <a:lnTo>
                  <a:pt x="150" y="43"/>
                </a:lnTo>
                <a:lnTo>
                  <a:pt x="151" y="41"/>
                </a:lnTo>
                <a:lnTo>
                  <a:pt x="152" y="41"/>
                </a:lnTo>
                <a:lnTo>
                  <a:pt x="152" y="43"/>
                </a:lnTo>
                <a:lnTo>
                  <a:pt x="148" y="47"/>
                </a:lnTo>
                <a:lnTo>
                  <a:pt x="144" y="51"/>
                </a:lnTo>
                <a:lnTo>
                  <a:pt x="140" y="57"/>
                </a:lnTo>
                <a:lnTo>
                  <a:pt x="0" y="257"/>
                </a:lnTo>
                <a:lnTo>
                  <a:pt x="0" y="292"/>
                </a:lnTo>
                <a:lnTo>
                  <a:pt x="221" y="292"/>
                </a:lnTo>
                <a:lnTo>
                  <a:pt x="221" y="20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2" name="Freeform 118">
            <a:extLst>
              <a:ext uri="{FF2B5EF4-FFF2-40B4-BE49-F238E27FC236}">
                <a16:creationId xmlns:a16="http://schemas.microsoft.com/office/drawing/2014/main" id="{2C199011-762B-3ABC-309B-8A5630297852}"/>
              </a:ext>
            </a:extLst>
          </p:cNvPr>
          <p:cNvSpPr>
            <a:spLocks/>
          </p:cNvSpPr>
          <p:nvPr/>
        </p:nvSpPr>
        <p:spPr bwMode="auto">
          <a:xfrm>
            <a:off x="6398230" y="3064160"/>
            <a:ext cx="208985" cy="119883"/>
          </a:xfrm>
          <a:custGeom>
            <a:avLst/>
            <a:gdLst>
              <a:gd name="T0" fmla="*/ 382 w 389"/>
              <a:gd name="T1" fmla="*/ 178 h 220"/>
              <a:gd name="T2" fmla="*/ 211 w 389"/>
              <a:gd name="T3" fmla="*/ 7 h 220"/>
              <a:gd name="T4" fmla="*/ 208 w 389"/>
              <a:gd name="T5" fmla="*/ 5 h 220"/>
              <a:gd name="T6" fmla="*/ 204 w 389"/>
              <a:gd name="T7" fmla="*/ 2 h 220"/>
              <a:gd name="T8" fmla="*/ 199 w 389"/>
              <a:gd name="T9" fmla="*/ 0 h 220"/>
              <a:gd name="T10" fmla="*/ 194 w 389"/>
              <a:gd name="T11" fmla="*/ 0 h 220"/>
              <a:gd name="T12" fmla="*/ 190 w 389"/>
              <a:gd name="T13" fmla="*/ 0 h 220"/>
              <a:gd name="T14" fmla="*/ 185 w 389"/>
              <a:gd name="T15" fmla="*/ 2 h 220"/>
              <a:gd name="T16" fmla="*/ 181 w 389"/>
              <a:gd name="T17" fmla="*/ 5 h 220"/>
              <a:gd name="T18" fmla="*/ 177 w 389"/>
              <a:gd name="T19" fmla="*/ 7 h 220"/>
              <a:gd name="T20" fmla="*/ 7 w 389"/>
              <a:gd name="T21" fmla="*/ 178 h 220"/>
              <a:gd name="T22" fmla="*/ 4 w 389"/>
              <a:gd name="T23" fmla="*/ 182 h 220"/>
              <a:gd name="T24" fmla="*/ 2 w 389"/>
              <a:gd name="T25" fmla="*/ 186 h 220"/>
              <a:gd name="T26" fmla="*/ 0 w 389"/>
              <a:gd name="T27" fmla="*/ 191 h 220"/>
              <a:gd name="T28" fmla="*/ 0 w 389"/>
              <a:gd name="T29" fmla="*/ 195 h 220"/>
              <a:gd name="T30" fmla="*/ 0 w 389"/>
              <a:gd name="T31" fmla="*/ 200 h 220"/>
              <a:gd name="T32" fmla="*/ 2 w 389"/>
              <a:gd name="T33" fmla="*/ 205 h 220"/>
              <a:gd name="T34" fmla="*/ 4 w 389"/>
              <a:gd name="T35" fmla="*/ 209 h 220"/>
              <a:gd name="T36" fmla="*/ 7 w 389"/>
              <a:gd name="T37" fmla="*/ 212 h 220"/>
              <a:gd name="T38" fmla="*/ 10 w 389"/>
              <a:gd name="T39" fmla="*/ 215 h 220"/>
              <a:gd name="T40" fmla="*/ 15 w 389"/>
              <a:gd name="T41" fmla="*/ 218 h 220"/>
              <a:gd name="T42" fmla="*/ 19 w 389"/>
              <a:gd name="T43" fmla="*/ 219 h 220"/>
              <a:gd name="T44" fmla="*/ 23 w 389"/>
              <a:gd name="T45" fmla="*/ 220 h 220"/>
              <a:gd name="T46" fmla="*/ 365 w 389"/>
              <a:gd name="T47" fmla="*/ 220 h 220"/>
              <a:gd name="T48" fmla="*/ 370 w 389"/>
              <a:gd name="T49" fmla="*/ 219 h 220"/>
              <a:gd name="T50" fmla="*/ 374 w 389"/>
              <a:gd name="T51" fmla="*/ 218 h 220"/>
              <a:gd name="T52" fmla="*/ 378 w 389"/>
              <a:gd name="T53" fmla="*/ 215 h 220"/>
              <a:gd name="T54" fmla="*/ 382 w 389"/>
              <a:gd name="T55" fmla="*/ 212 h 220"/>
              <a:gd name="T56" fmla="*/ 385 w 389"/>
              <a:gd name="T57" fmla="*/ 209 h 220"/>
              <a:gd name="T58" fmla="*/ 387 w 389"/>
              <a:gd name="T59" fmla="*/ 205 h 220"/>
              <a:gd name="T60" fmla="*/ 388 w 389"/>
              <a:gd name="T61" fmla="*/ 200 h 220"/>
              <a:gd name="T62" fmla="*/ 389 w 389"/>
              <a:gd name="T63" fmla="*/ 195 h 220"/>
              <a:gd name="T64" fmla="*/ 388 w 389"/>
              <a:gd name="T65" fmla="*/ 191 h 220"/>
              <a:gd name="T66" fmla="*/ 387 w 389"/>
              <a:gd name="T67" fmla="*/ 186 h 220"/>
              <a:gd name="T68" fmla="*/ 385 w 389"/>
              <a:gd name="T69" fmla="*/ 182 h 220"/>
              <a:gd name="T70" fmla="*/ 382 w 389"/>
              <a:gd name="T71" fmla="*/ 17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9" h="220">
                <a:moveTo>
                  <a:pt x="382" y="178"/>
                </a:moveTo>
                <a:lnTo>
                  <a:pt x="211" y="7"/>
                </a:lnTo>
                <a:lnTo>
                  <a:pt x="208" y="5"/>
                </a:lnTo>
                <a:lnTo>
                  <a:pt x="204" y="2"/>
                </a:lnTo>
                <a:lnTo>
                  <a:pt x="199" y="0"/>
                </a:lnTo>
                <a:lnTo>
                  <a:pt x="194" y="0"/>
                </a:lnTo>
                <a:lnTo>
                  <a:pt x="190" y="0"/>
                </a:lnTo>
                <a:lnTo>
                  <a:pt x="185" y="2"/>
                </a:lnTo>
                <a:lnTo>
                  <a:pt x="181" y="5"/>
                </a:lnTo>
                <a:lnTo>
                  <a:pt x="177" y="7"/>
                </a:lnTo>
                <a:lnTo>
                  <a:pt x="7" y="178"/>
                </a:lnTo>
                <a:lnTo>
                  <a:pt x="4" y="182"/>
                </a:lnTo>
                <a:lnTo>
                  <a:pt x="2" y="186"/>
                </a:lnTo>
                <a:lnTo>
                  <a:pt x="0" y="191"/>
                </a:lnTo>
                <a:lnTo>
                  <a:pt x="0" y="195"/>
                </a:lnTo>
                <a:lnTo>
                  <a:pt x="0" y="200"/>
                </a:lnTo>
                <a:lnTo>
                  <a:pt x="2" y="205"/>
                </a:lnTo>
                <a:lnTo>
                  <a:pt x="4" y="209"/>
                </a:lnTo>
                <a:lnTo>
                  <a:pt x="7" y="212"/>
                </a:lnTo>
                <a:lnTo>
                  <a:pt x="10" y="215"/>
                </a:lnTo>
                <a:lnTo>
                  <a:pt x="15" y="218"/>
                </a:lnTo>
                <a:lnTo>
                  <a:pt x="19" y="219"/>
                </a:lnTo>
                <a:lnTo>
                  <a:pt x="23" y="220"/>
                </a:lnTo>
                <a:lnTo>
                  <a:pt x="365" y="220"/>
                </a:lnTo>
                <a:lnTo>
                  <a:pt x="370" y="219"/>
                </a:lnTo>
                <a:lnTo>
                  <a:pt x="374" y="218"/>
                </a:lnTo>
                <a:lnTo>
                  <a:pt x="378" y="215"/>
                </a:lnTo>
                <a:lnTo>
                  <a:pt x="382" y="212"/>
                </a:lnTo>
                <a:lnTo>
                  <a:pt x="385" y="209"/>
                </a:lnTo>
                <a:lnTo>
                  <a:pt x="387" y="205"/>
                </a:lnTo>
                <a:lnTo>
                  <a:pt x="388" y="200"/>
                </a:lnTo>
                <a:lnTo>
                  <a:pt x="389" y="195"/>
                </a:lnTo>
                <a:lnTo>
                  <a:pt x="388" y="191"/>
                </a:lnTo>
                <a:lnTo>
                  <a:pt x="387" y="186"/>
                </a:lnTo>
                <a:lnTo>
                  <a:pt x="385" y="182"/>
                </a:lnTo>
                <a:lnTo>
                  <a:pt x="382" y="1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42">
            <a:extLst>
              <a:ext uri="{FF2B5EF4-FFF2-40B4-BE49-F238E27FC236}">
                <a16:creationId xmlns:a16="http://schemas.microsoft.com/office/drawing/2014/main" id="{4C7E6EF5-7639-2203-6B90-58D18A0E3B38}"/>
              </a:ext>
            </a:extLst>
          </p:cNvPr>
          <p:cNvSpPr>
            <a:spLocks noEditPoints="1"/>
          </p:cNvSpPr>
          <p:nvPr/>
        </p:nvSpPr>
        <p:spPr bwMode="auto">
          <a:xfrm>
            <a:off x="5584970" y="2265479"/>
            <a:ext cx="341829" cy="325629"/>
          </a:xfrm>
          <a:custGeom>
            <a:avLst/>
            <a:gdLst>
              <a:gd name="T0" fmla="*/ 631 w 634"/>
              <a:gd name="T1" fmla="*/ 225 h 604"/>
              <a:gd name="T2" fmla="*/ 620 w 634"/>
              <a:gd name="T3" fmla="*/ 218 h 604"/>
              <a:gd name="T4" fmla="*/ 421 w 634"/>
              <a:gd name="T5" fmla="*/ 189 h 604"/>
              <a:gd name="T6" fmla="*/ 332 w 634"/>
              <a:gd name="T7" fmla="*/ 9 h 604"/>
              <a:gd name="T8" fmla="*/ 322 w 634"/>
              <a:gd name="T9" fmla="*/ 1 h 604"/>
              <a:gd name="T10" fmla="*/ 312 w 634"/>
              <a:gd name="T11" fmla="*/ 1 h 604"/>
              <a:gd name="T12" fmla="*/ 302 w 634"/>
              <a:gd name="T13" fmla="*/ 9 h 604"/>
              <a:gd name="T14" fmla="*/ 213 w 634"/>
              <a:gd name="T15" fmla="*/ 189 h 604"/>
              <a:gd name="T16" fmla="*/ 14 w 634"/>
              <a:gd name="T17" fmla="*/ 218 h 604"/>
              <a:gd name="T18" fmla="*/ 3 w 634"/>
              <a:gd name="T19" fmla="*/ 225 h 604"/>
              <a:gd name="T20" fmla="*/ 0 w 634"/>
              <a:gd name="T21" fmla="*/ 234 h 604"/>
              <a:gd name="T22" fmla="*/ 4 w 634"/>
              <a:gd name="T23" fmla="*/ 246 h 604"/>
              <a:gd name="T24" fmla="*/ 148 w 634"/>
              <a:gd name="T25" fmla="*/ 387 h 604"/>
              <a:gd name="T26" fmla="*/ 116 w 634"/>
              <a:gd name="T27" fmla="*/ 583 h 604"/>
              <a:gd name="T28" fmla="*/ 117 w 634"/>
              <a:gd name="T29" fmla="*/ 593 h 604"/>
              <a:gd name="T30" fmla="*/ 120 w 634"/>
              <a:gd name="T31" fmla="*/ 599 h 604"/>
              <a:gd name="T32" fmla="*/ 126 w 634"/>
              <a:gd name="T33" fmla="*/ 604 h 604"/>
              <a:gd name="T34" fmla="*/ 138 w 634"/>
              <a:gd name="T35" fmla="*/ 603 h 604"/>
              <a:gd name="T36" fmla="*/ 318 w 634"/>
              <a:gd name="T37" fmla="*/ 510 h 604"/>
              <a:gd name="T38" fmla="*/ 496 w 634"/>
              <a:gd name="T39" fmla="*/ 603 h 604"/>
              <a:gd name="T40" fmla="*/ 508 w 634"/>
              <a:gd name="T41" fmla="*/ 604 h 604"/>
              <a:gd name="T42" fmla="*/ 514 w 634"/>
              <a:gd name="T43" fmla="*/ 599 h 604"/>
              <a:gd name="T44" fmla="*/ 517 w 634"/>
              <a:gd name="T45" fmla="*/ 593 h 604"/>
              <a:gd name="T46" fmla="*/ 518 w 634"/>
              <a:gd name="T47" fmla="*/ 583 h 604"/>
              <a:gd name="T48" fmla="*/ 486 w 634"/>
              <a:gd name="T49" fmla="*/ 387 h 604"/>
              <a:gd name="T50" fmla="*/ 629 w 634"/>
              <a:gd name="T51" fmla="*/ 246 h 604"/>
              <a:gd name="T52" fmla="*/ 634 w 634"/>
              <a:gd name="T53" fmla="*/ 234 h 604"/>
              <a:gd name="T54" fmla="*/ 451 w 634"/>
              <a:gd name="T55" fmla="*/ 352 h 604"/>
              <a:gd name="T56" fmla="*/ 437 w 634"/>
              <a:gd name="T57" fmla="*/ 395 h 604"/>
              <a:gd name="T58" fmla="*/ 339 w 634"/>
              <a:gd name="T59" fmla="*/ 466 h 604"/>
              <a:gd name="T60" fmla="*/ 318 w 634"/>
              <a:gd name="T61" fmla="*/ 88 h 604"/>
              <a:gd name="T62" fmla="*/ 389 w 634"/>
              <a:gd name="T63" fmla="*/ 233 h 604"/>
              <a:gd name="T64" fmla="*/ 550 w 634"/>
              <a:gd name="T65" fmla="*/ 257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4" h="604">
                <a:moveTo>
                  <a:pt x="633" y="229"/>
                </a:moveTo>
                <a:lnTo>
                  <a:pt x="631" y="225"/>
                </a:lnTo>
                <a:lnTo>
                  <a:pt x="626" y="221"/>
                </a:lnTo>
                <a:lnTo>
                  <a:pt x="620" y="218"/>
                </a:lnTo>
                <a:lnTo>
                  <a:pt x="612" y="216"/>
                </a:lnTo>
                <a:lnTo>
                  <a:pt x="421" y="189"/>
                </a:lnTo>
                <a:lnTo>
                  <a:pt x="336" y="15"/>
                </a:lnTo>
                <a:lnTo>
                  <a:pt x="332" y="9"/>
                </a:lnTo>
                <a:lnTo>
                  <a:pt x="327" y="3"/>
                </a:lnTo>
                <a:lnTo>
                  <a:pt x="322" y="1"/>
                </a:lnTo>
                <a:lnTo>
                  <a:pt x="318" y="0"/>
                </a:lnTo>
                <a:lnTo>
                  <a:pt x="312" y="1"/>
                </a:lnTo>
                <a:lnTo>
                  <a:pt x="307" y="3"/>
                </a:lnTo>
                <a:lnTo>
                  <a:pt x="302" y="9"/>
                </a:lnTo>
                <a:lnTo>
                  <a:pt x="298" y="15"/>
                </a:lnTo>
                <a:lnTo>
                  <a:pt x="213" y="189"/>
                </a:lnTo>
                <a:lnTo>
                  <a:pt x="22" y="216"/>
                </a:lnTo>
                <a:lnTo>
                  <a:pt x="14" y="218"/>
                </a:lnTo>
                <a:lnTo>
                  <a:pt x="8" y="221"/>
                </a:lnTo>
                <a:lnTo>
                  <a:pt x="3" y="225"/>
                </a:lnTo>
                <a:lnTo>
                  <a:pt x="1" y="229"/>
                </a:lnTo>
                <a:lnTo>
                  <a:pt x="0" y="234"/>
                </a:lnTo>
                <a:lnTo>
                  <a:pt x="2" y="241"/>
                </a:lnTo>
                <a:lnTo>
                  <a:pt x="4" y="246"/>
                </a:lnTo>
                <a:lnTo>
                  <a:pt x="10" y="252"/>
                </a:lnTo>
                <a:lnTo>
                  <a:pt x="148" y="387"/>
                </a:lnTo>
                <a:lnTo>
                  <a:pt x="116" y="577"/>
                </a:lnTo>
                <a:lnTo>
                  <a:pt x="116" y="583"/>
                </a:lnTo>
                <a:lnTo>
                  <a:pt x="116" y="589"/>
                </a:lnTo>
                <a:lnTo>
                  <a:pt x="117" y="593"/>
                </a:lnTo>
                <a:lnTo>
                  <a:pt x="118" y="596"/>
                </a:lnTo>
                <a:lnTo>
                  <a:pt x="120" y="599"/>
                </a:lnTo>
                <a:lnTo>
                  <a:pt x="123" y="602"/>
                </a:lnTo>
                <a:lnTo>
                  <a:pt x="126" y="604"/>
                </a:lnTo>
                <a:lnTo>
                  <a:pt x="131" y="604"/>
                </a:lnTo>
                <a:lnTo>
                  <a:pt x="138" y="603"/>
                </a:lnTo>
                <a:lnTo>
                  <a:pt x="146" y="599"/>
                </a:lnTo>
                <a:lnTo>
                  <a:pt x="318" y="510"/>
                </a:lnTo>
                <a:lnTo>
                  <a:pt x="488" y="599"/>
                </a:lnTo>
                <a:lnTo>
                  <a:pt x="496" y="603"/>
                </a:lnTo>
                <a:lnTo>
                  <a:pt x="503" y="604"/>
                </a:lnTo>
                <a:lnTo>
                  <a:pt x="508" y="604"/>
                </a:lnTo>
                <a:lnTo>
                  <a:pt x="511" y="602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8" y="589"/>
                </a:lnTo>
                <a:lnTo>
                  <a:pt x="518" y="583"/>
                </a:lnTo>
                <a:lnTo>
                  <a:pt x="518" y="577"/>
                </a:lnTo>
                <a:lnTo>
                  <a:pt x="486" y="387"/>
                </a:lnTo>
                <a:lnTo>
                  <a:pt x="623" y="252"/>
                </a:lnTo>
                <a:lnTo>
                  <a:pt x="629" y="246"/>
                </a:lnTo>
                <a:lnTo>
                  <a:pt x="632" y="241"/>
                </a:lnTo>
                <a:lnTo>
                  <a:pt x="634" y="234"/>
                </a:lnTo>
                <a:lnTo>
                  <a:pt x="633" y="229"/>
                </a:lnTo>
                <a:close/>
                <a:moveTo>
                  <a:pt x="451" y="352"/>
                </a:moveTo>
                <a:lnTo>
                  <a:pt x="433" y="369"/>
                </a:lnTo>
                <a:lnTo>
                  <a:pt x="437" y="395"/>
                </a:lnTo>
                <a:lnTo>
                  <a:pt x="460" y="530"/>
                </a:lnTo>
                <a:lnTo>
                  <a:pt x="339" y="466"/>
                </a:lnTo>
                <a:lnTo>
                  <a:pt x="318" y="455"/>
                </a:lnTo>
                <a:lnTo>
                  <a:pt x="318" y="88"/>
                </a:lnTo>
                <a:lnTo>
                  <a:pt x="378" y="211"/>
                </a:lnTo>
                <a:lnTo>
                  <a:pt x="389" y="233"/>
                </a:lnTo>
                <a:lnTo>
                  <a:pt x="414" y="237"/>
                </a:lnTo>
                <a:lnTo>
                  <a:pt x="550" y="257"/>
                </a:lnTo>
                <a:lnTo>
                  <a:pt x="451" y="3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43">
            <a:extLst>
              <a:ext uri="{FF2B5EF4-FFF2-40B4-BE49-F238E27FC236}">
                <a16:creationId xmlns:a16="http://schemas.microsoft.com/office/drawing/2014/main" id="{2620E028-8AD8-4752-A1EA-916D6C2F6773}"/>
              </a:ext>
            </a:extLst>
          </p:cNvPr>
          <p:cNvSpPr>
            <a:spLocks/>
          </p:cNvSpPr>
          <p:nvPr/>
        </p:nvSpPr>
        <p:spPr bwMode="auto">
          <a:xfrm>
            <a:off x="6398230" y="2270339"/>
            <a:ext cx="208985" cy="315908"/>
          </a:xfrm>
          <a:custGeom>
            <a:avLst/>
            <a:gdLst>
              <a:gd name="T0" fmla="*/ 384 w 389"/>
              <a:gd name="T1" fmla="*/ 1 h 585"/>
              <a:gd name="T2" fmla="*/ 383 w 389"/>
              <a:gd name="T3" fmla="*/ 0 h 585"/>
              <a:gd name="T4" fmla="*/ 382 w 389"/>
              <a:gd name="T5" fmla="*/ 0 h 585"/>
              <a:gd name="T6" fmla="*/ 382 w 389"/>
              <a:gd name="T7" fmla="*/ 0 h 585"/>
              <a:gd name="T8" fmla="*/ 378 w 389"/>
              <a:gd name="T9" fmla="*/ 2 h 585"/>
              <a:gd name="T10" fmla="*/ 372 w 389"/>
              <a:gd name="T11" fmla="*/ 5 h 585"/>
              <a:gd name="T12" fmla="*/ 102 w 389"/>
              <a:gd name="T13" fmla="*/ 276 h 585"/>
              <a:gd name="T14" fmla="*/ 99 w 389"/>
              <a:gd name="T15" fmla="*/ 279 h 585"/>
              <a:gd name="T16" fmla="*/ 97 w 389"/>
              <a:gd name="T17" fmla="*/ 283 h 585"/>
              <a:gd name="T18" fmla="*/ 97 w 389"/>
              <a:gd name="T19" fmla="*/ 25 h 585"/>
              <a:gd name="T20" fmla="*/ 97 w 389"/>
              <a:gd name="T21" fmla="*/ 20 h 585"/>
              <a:gd name="T22" fmla="*/ 95 w 389"/>
              <a:gd name="T23" fmla="*/ 16 h 585"/>
              <a:gd name="T24" fmla="*/ 92 w 389"/>
              <a:gd name="T25" fmla="*/ 12 h 585"/>
              <a:gd name="T26" fmla="*/ 89 w 389"/>
              <a:gd name="T27" fmla="*/ 7 h 585"/>
              <a:gd name="T28" fmla="*/ 86 w 389"/>
              <a:gd name="T29" fmla="*/ 5 h 585"/>
              <a:gd name="T30" fmla="*/ 82 w 389"/>
              <a:gd name="T31" fmla="*/ 2 h 585"/>
              <a:gd name="T32" fmla="*/ 77 w 389"/>
              <a:gd name="T33" fmla="*/ 1 h 585"/>
              <a:gd name="T34" fmla="*/ 73 w 389"/>
              <a:gd name="T35" fmla="*/ 1 h 585"/>
              <a:gd name="T36" fmla="*/ 23 w 389"/>
              <a:gd name="T37" fmla="*/ 1 h 585"/>
              <a:gd name="T38" fmla="*/ 19 w 389"/>
              <a:gd name="T39" fmla="*/ 1 h 585"/>
              <a:gd name="T40" fmla="*/ 15 w 389"/>
              <a:gd name="T41" fmla="*/ 2 h 585"/>
              <a:gd name="T42" fmla="*/ 10 w 389"/>
              <a:gd name="T43" fmla="*/ 5 h 585"/>
              <a:gd name="T44" fmla="*/ 7 w 389"/>
              <a:gd name="T45" fmla="*/ 7 h 585"/>
              <a:gd name="T46" fmla="*/ 4 w 389"/>
              <a:gd name="T47" fmla="*/ 12 h 585"/>
              <a:gd name="T48" fmla="*/ 2 w 389"/>
              <a:gd name="T49" fmla="*/ 16 h 585"/>
              <a:gd name="T50" fmla="*/ 0 w 389"/>
              <a:gd name="T51" fmla="*/ 20 h 585"/>
              <a:gd name="T52" fmla="*/ 0 w 389"/>
              <a:gd name="T53" fmla="*/ 25 h 585"/>
              <a:gd name="T54" fmla="*/ 0 w 389"/>
              <a:gd name="T55" fmla="*/ 560 h 585"/>
              <a:gd name="T56" fmla="*/ 0 w 389"/>
              <a:gd name="T57" fmla="*/ 566 h 585"/>
              <a:gd name="T58" fmla="*/ 2 w 389"/>
              <a:gd name="T59" fmla="*/ 570 h 585"/>
              <a:gd name="T60" fmla="*/ 4 w 389"/>
              <a:gd name="T61" fmla="*/ 574 h 585"/>
              <a:gd name="T62" fmla="*/ 7 w 389"/>
              <a:gd name="T63" fmla="*/ 577 h 585"/>
              <a:gd name="T64" fmla="*/ 10 w 389"/>
              <a:gd name="T65" fmla="*/ 581 h 585"/>
              <a:gd name="T66" fmla="*/ 15 w 389"/>
              <a:gd name="T67" fmla="*/ 583 h 585"/>
              <a:gd name="T68" fmla="*/ 19 w 389"/>
              <a:gd name="T69" fmla="*/ 585 h 585"/>
              <a:gd name="T70" fmla="*/ 23 w 389"/>
              <a:gd name="T71" fmla="*/ 585 h 585"/>
              <a:gd name="T72" fmla="*/ 73 w 389"/>
              <a:gd name="T73" fmla="*/ 585 h 585"/>
              <a:gd name="T74" fmla="*/ 77 w 389"/>
              <a:gd name="T75" fmla="*/ 585 h 585"/>
              <a:gd name="T76" fmla="*/ 82 w 389"/>
              <a:gd name="T77" fmla="*/ 583 h 585"/>
              <a:gd name="T78" fmla="*/ 86 w 389"/>
              <a:gd name="T79" fmla="*/ 581 h 585"/>
              <a:gd name="T80" fmla="*/ 89 w 389"/>
              <a:gd name="T81" fmla="*/ 577 h 585"/>
              <a:gd name="T82" fmla="*/ 92 w 389"/>
              <a:gd name="T83" fmla="*/ 574 h 585"/>
              <a:gd name="T84" fmla="*/ 95 w 389"/>
              <a:gd name="T85" fmla="*/ 570 h 585"/>
              <a:gd name="T86" fmla="*/ 97 w 389"/>
              <a:gd name="T87" fmla="*/ 566 h 585"/>
              <a:gd name="T88" fmla="*/ 97 w 389"/>
              <a:gd name="T89" fmla="*/ 560 h 585"/>
              <a:gd name="T90" fmla="*/ 97 w 389"/>
              <a:gd name="T91" fmla="*/ 303 h 585"/>
              <a:gd name="T92" fmla="*/ 99 w 389"/>
              <a:gd name="T93" fmla="*/ 306 h 585"/>
              <a:gd name="T94" fmla="*/ 102 w 389"/>
              <a:gd name="T95" fmla="*/ 310 h 585"/>
              <a:gd name="T96" fmla="*/ 372 w 389"/>
              <a:gd name="T97" fmla="*/ 580 h 585"/>
              <a:gd name="T98" fmla="*/ 375 w 389"/>
              <a:gd name="T99" fmla="*/ 583 h 585"/>
              <a:gd name="T100" fmla="*/ 379 w 389"/>
              <a:gd name="T101" fmla="*/ 585 h 585"/>
              <a:gd name="T102" fmla="*/ 382 w 389"/>
              <a:gd name="T103" fmla="*/ 585 h 585"/>
              <a:gd name="T104" fmla="*/ 384 w 389"/>
              <a:gd name="T105" fmla="*/ 585 h 585"/>
              <a:gd name="T106" fmla="*/ 386 w 389"/>
              <a:gd name="T107" fmla="*/ 583 h 585"/>
              <a:gd name="T108" fmla="*/ 388 w 389"/>
              <a:gd name="T109" fmla="*/ 581 h 585"/>
              <a:gd name="T110" fmla="*/ 388 w 389"/>
              <a:gd name="T111" fmla="*/ 577 h 585"/>
              <a:gd name="T112" fmla="*/ 389 w 389"/>
              <a:gd name="T113" fmla="*/ 573 h 585"/>
              <a:gd name="T114" fmla="*/ 389 w 389"/>
              <a:gd name="T115" fmla="*/ 13 h 585"/>
              <a:gd name="T116" fmla="*/ 388 w 389"/>
              <a:gd name="T117" fmla="*/ 8 h 585"/>
              <a:gd name="T118" fmla="*/ 388 w 389"/>
              <a:gd name="T119" fmla="*/ 5 h 585"/>
              <a:gd name="T120" fmla="*/ 386 w 389"/>
              <a:gd name="T121" fmla="*/ 2 h 585"/>
              <a:gd name="T122" fmla="*/ 384 w 389"/>
              <a:gd name="T123" fmla="*/ 1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9" h="585">
                <a:moveTo>
                  <a:pt x="384" y="1"/>
                </a:move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2" y="5"/>
                </a:lnTo>
                <a:lnTo>
                  <a:pt x="102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5"/>
                </a:lnTo>
                <a:lnTo>
                  <a:pt x="97" y="20"/>
                </a:lnTo>
                <a:lnTo>
                  <a:pt x="95" y="16"/>
                </a:lnTo>
                <a:lnTo>
                  <a:pt x="92" y="12"/>
                </a:lnTo>
                <a:lnTo>
                  <a:pt x="89" y="7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3" y="1"/>
                </a:lnTo>
                <a:lnTo>
                  <a:pt x="23" y="1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7" y="7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560"/>
                </a:lnTo>
                <a:lnTo>
                  <a:pt x="0" y="566"/>
                </a:lnTo>
                <a:lnTo>
                  <a:pt x="2" y="570"/>
                </a:lnTo>
                <a:lnTo>
                  <a:pt x="4" y="574"/>
                </a:lnTo>
                <a:lnTo>
                  <a:pt x="7" y="577"/>
                </a:lnTo>
                <a:lnTo>
                  <a:pt x="10" y="581"/>
                </a:lnTo>
                <a:lnTo>
                  <a:pt x="15" y="583"/>
                </a:lnTo>
                <a:lnTo>
                  <a:pt x="19" y="585"/>
                </a:lnTo>
                <a:lnTo>
                  <a:pt x="23" y="585"/>
                </a:lnTo>
                <a:lnTo>
                  <a:pt x="73" y="585"/>
                </a:lnTo>
                <a:lnTo>
                  <a:pt x="77" y="585"/>
                </a:lnTo>
                <a:lnTo>
                  <a:pt x="82" y="583"/>
                </a:lnTo>
                <a:lnTo>
                  <a:pt x="86" y="581"/>
                </a:lnTo>
                <a:lnTo>
                  <a:pt x="89" y="577"/>
                </a:lnTo>
                <a:lnTo>
                  <a:pt x="92" y="574"/>
                </a:lnTo>
                <a:lnTo>
                  <a:pt x="95" y="570"/>
                </a:lnTo>
                <a:lnTo>
                  <a:pt x="97" y="566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2" y="310"/>
                </a:lnTo>
                <a:lnTo>
                  <a:pt x="372" y="580"/>
                </a:lnTo>
                <a:lnTo>
                  <a:pt x="375" y="583"/>
                </a:lnTo>
                <a:lnTo>
                  <a:pt x="379" y="585"/>
                </a:lnTo>
                <a:lnTo>
                  <a:pt x="382" y="585"/>
                </a:lnTo>
                <a:lnTo>
                  <a:pt x="384" y="585"/>
                </a:lnTo>
                <a:lnTo>
                  <a:pt x="386" y="583"/>
                </a:lnTo>
                <a:lnTo>
                  <a:pt x="388" y="581"/>
                </a:lnTo>
                <a:lnTo>
                  <a:pt x="388" y="577"/>
                </a:lnTo>
                <a:lnTo>
                  <a:pt x="389" y="573"/>
                </a:lnTo>
                <a:lnTo>
                  <a:pt x="389" y="13"/>
                </a:lnTo>
                <a:lnTo>
                  <a:pt x="388" y="8"/>
                </a:lnTo>
                <a:lnTo>
                  <a:pt x="388" y="5"/>
                </a:lnTo>
                <a:lnTo>
                  <a:pt x="386" y="2"/>
                </a:lnTo>
                <a:lnTo>
                  <a:pt x="38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1" name="Freeform 144">
            <a:extLst>
              <a:ext uri="{FF2B5EF4-FFF2-40B4-BE49-F238E27FC236}">
                <a16:creationId xmlns:a16="http://schemas.microsoft.com/office/drawing/2014/main" id="{59770130-E2A9-C81E-34D6-4BD1EAD6BDE7}"/>
              </a:ext>
            </a:extLst>
          </p:cNvPr>
          <p:cNvSpPr>
            <a:spLocks noEditPoints="1"/>
          </p:cNvSpPr>
          <p:nvPr/>
        </p:nvSpPr>
        <p:spPr bwMode="auto">
          <a:xfrm>
            <a:off x="7175849" y="2270339"/>
            <a:ext cx="288367" cy="315908"/>
          </a:xfrm>
          <a:custGeom>
            <a:avLst/>
            <a:gdLst>
              <a:gd name="T0" fmla="*/ 492 w 536"/>
              <a:gd name="T1" fmla="*/ 151 h 584"/>
              <a:gd name="T2" fmla="*/ 456 w 536"/>
              <a:gd name="T3" fmla="*/ 146 h 584"/>
              <a:gd name="T4" fmla="*/ 423 w 536"/>
              <a:gd name="T5" fmla="*/ 158 h 584"/>
              <a:gd name="T6" fmla="*/ 399 w 536"/>
              <a:gd name="T7" fmla="*/ 185 h 584"/>
              <a:gd name="T8" fmla="*/ 390 w 536"/>
              <a:gd name="T9" fmla="*/ 219 h 584"/>
              <a:gd name="T10" fmla="*/ 411 w 536"/>
              <a:gd name="T11" fmla="*/ 270 h 584"/>
              <a:gd name="T12" fmla="*/ 439 w 536"/>
              <a:gd name="T13" fmla="*/ 448 h 584"/>
              <a:gd name="T14" fmla="*/ 419 w 536"/>
              <a:gd name="T15" fmla="*/ 492 h 584"/>
              <a:gd name="T16" fmla="*/ 374 w 536"/>
              <a:gd name="T17" fmla="*/ 525 h 584"/>
              <a:gd name="T18" fmla="*/ 317 w 536"/>
              <a:gd name="T19" fmla="*/ 535 h 584"/>
              <a:gd name="T20" fmla="*/ 261 w 536"/>
              <a:gd name="T21" fmla="*/ 525 h 584"/>
              <a:gd name="T22" fmla="*/ 215 w 536"/>
              <a:gd name="T23" fmla="*/ 492 h 584"/>
              <a:gd name="T24" fmla="*/ 196 w 536"/>
              <a:gd name="T25" fmla="*/ 448 h 584"/>
              <a:gd name="T26" fmla="*/ 239 w 536"/>
              <a:gd name="T27" fmla="*/ 378 h 584"/>
              <a:gd name="T28" fmla="*/ 299 w 536"/>
              <a:gd name="T29" fmla="*/ 339 h 584"/>
              <a:gd name="T30" fmla="*/ 336 w 536"/>
              <a:gd name="T31" fmla="*/ 283 h 584"/>
              <a:gd name="T32" fmla="*/ 342 w 536"/>
              <a:gd name="T33" fmla="*/ 43 h 584"/>
              <a:gd name="T34" fmla="*/ 326 w 536"/>
              <a:gd name="T35" fmla="*/ 26 h 584"/>
              <a:gd name="T36" fmla="*/ 308 w 536"/>
              <a:gd name="T37" fmla="*/ 19 h 584"/>
              <a:gd name="T38" fmla="*/ 281 w 536"/>
              <a:gd name="T39" fmla="*/ 1 h 584"/>
              <a:gd name="T40" fmla="*/ 241 w 536"/>
              <a:gd name="T41" fmla="*/ 7 h 584"/>
              <a:gd name="T42" fmla="*/ 220 w 536"/>
              <a:gd name="T43" fmla="*/ 48 h 584"/>
              <a:gd name="T44" fmla="*/ 241 w 536"/>
              <a:gd name="T45" fmla="*/ 89 h 584"/>
              <a:gd name="T46" fmla="*/ 281 w 536"/>
              <a:gd name="T47" fmla="*/ 95 h 584"/>
              <a:gd name="T48" fmla="*/ 291 w 536"/>
              <a:gd name="T49" fmla="*/ 262 h 584"/>
              <a:gd name="T50" fmla="*/ 266 w 536"/>
              <a:gd name="T51" fmla="*/ 304 h 584"/>
              <a:gd name="T52" fmla="*/ 217 w 536"/>
              <a:gd name="T53" fmla="*/ 334 h 584"/>
              <a:gd name="T54" fmla="*/ 159 w 536"/>
              <a:gd name="T55" fmla="*/ 340 h 584"/>
              <a:gd name="T56" fmla="*/ 104 w 536"/>
              <a:gd name="T57" fmla="*/ 325 h 584"/>
              <a:gd name="T58" fmla="*/ 63 w 536"/>
              <a:gd name="T59" fmla="*/ 289 h 584"/>
              <a:gd name="T60" fmla="*/ 49 w 536"/>
              <a:gd name="T61" fmla="*/ 243 h 584"/>
              <a:gd name="T62" fmla="*/ 74 w 536"/>
              <a:gd name="T63" fmla="*/ 97 h 584"/>
              <a:gd name="T64" fmla="*/ 115 w 536"/>
              <a:gd name="T65" fmla="*/ 75 h 584"/>
              <a:gd name="T66" fmla="*/ 119 w 536"/>
              <a:gd name="T67" fmla="*/ 30 h 584"/>
              <a:gd name="T68" fmla="*/ 83 w 536"/>
              <a:gd name="T69" fmla="*/ 1 h 584"/>
              <a:gd name="T70" fmla="*/ 49 w 536"/>
              <a:gd name="T71" fmla="*/ 6 h 584"/>
              <a:gd name="T72" fmla="*/ 27 w 536"/>
              <a:gd name="T73" fmla="*/ 25 h 584"/>
              <a:gd name="T74" fmla="*/ 8 w 536"/>
              <a:gd name="T75" fmla="*/ 31 h 584"/>
              <a:gd name="T76" fmla="*/ 0 w 536"/>
              <a:gd name="T77" fmla="*/ 243 h 584"/>
              <a:gd name="T78" fmla="*/ 16 w 536"/>
              <a:gd name="T79" fmla="*/ 307 h 584"/>
              <a:gd name="T80" fmla="*/ 65 w 536"/>
              <a:gd name="T81" fmla="*/ 357 h 584"/>
              <a:gd name="T82" fmla="*/ 131 w 536"/>
              <a:gd name="T83" fmla="*/ 385 h 584"/>
              <a:gd name="T84" fmla="*/ 154 w 536"/>
              <a:gd name="T85" fmla="*/ 480 h 584"/>
              <a:gd name="T86" fmla="*/ 197 w 536"/>
              <a:gd name="T87" fmla="*/ 541 h 584"/>
              <a:gd name="T88" fmla="*/ 267 w 536"/>
              <a:gd name="T89" fmla="*/ 578 h 584"/>
              <a:gd name="T90" fmla="*/ 351 w 536"/>
              <a:gd name="T91" fmla="*/ 582 h 584"/>
              <a:gd name="T92" fmla="*/ 425 w 536"/>
              <a:gd name="T93" fmla="*/ 552 h 584"/>
              <a:gd name="T94" fmla="*/ 475 w 536"/>
              <a:gd name="T95" fmla="*/ 494 h 584"/>
              <a:gd name="T96" fmla="*/ 487 w 536"/>
              <a:gd name="T97" fmla="*/ 288 h 584"/>
              <a:gd name="T98" fmla="*/ 528 w 536"/>
              <a:gd name="T99" fmla="*/ 251 h 584"/>
              <a:gd name="T100" fmla="*/ 535 w 536"/>
              <a:gd name="T101" fmla="*/ 204 h 584"/>
              <a:gd name="T102" fmla="*/ 520 w 536"/>
              <a:gd name="T103" fmla="*/ 173 h 584"/>
              <a:gd name="T104" fmla="*/ 468 w 536"/>
              <a:gd name="T105" fmla="*/ 243 h 584"/>
              <a:gd name="T106" fmla="*/ 446 w 536"/>
              <a:gd name="T107" fmla="*/ 236 h 584"/>
              <a:gd name="T108" fmla="*/ 440 w 536"/>
              <a:gd name="T109" fmla="*/ 214 h 584"/>
              <a:gd name="T110" fmla="*/ 454 w 536"/>
              <a:gd name="T111" fmla="*/ 196 h 584"/>
              <a:gd name="T112" fmla="*/ 477 w 536"/>
              <a:gd name="T113" fmla="*/ 199 h 584"/>
              <a:gd name="T114" fmla="*/ 487 w 536"/>
              <a:gd name="T115" fmla="*/ 21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6" h="584">
                <a:moveTo>
                  <a:pt x="515" y="167"/>
                </a:moveTo>
                <a:lnTo>
                  <a:pt x="510" y="162"/>
                </a:lnTo>
                <a:lnTo>
                  <a:pt x="504" y="158"/>
                </a:lnTo>
                <a:lnTo>
                  <a:pt x="498" y="154"/>
                </a:lnTo>
                <a:lnTo>
                  <a:pt x="492" y="151"/>
                </a:lnTo>
                <a:lnTo>
                  <a:pt x="485" y="149"/>
                </a:lnTo>
                <a:lnTo>
                  <a:pt x="478" y="147"/>
                </a:lnTo>
                <a:lnTo>
                  <a:pt x="471" y="146"/>
                </a:lnTo>
                <a:lnTo>
                  <a:pt x="464" y="146"/>
                </a:lnTo>
                <a:lnTo>
                  <a:pt x="456" y="146"/>
                </a:lnTo>
                <a:lnTo>
                  <a:pt x="448" y="147"/>
                </a:lnTo>
                <a:lnTo>
                  <a:pt x="442" y="149"/>
                </a:lnTo>
                <a:lnTo>
                  <a:pt x="436" y="151"/>
                </a:lnTo>
                <a:lnTo>
                  <a:pt x="429" y="154"/>
                </a:lnTo>
                <a:lnTo>
                  <a:pt x="423" y="158"/>
                </a:lnTo>
                <a:lnTo>
                  <a:pt x="417" y="162"/>
                </a:lnTo>
                <a:lnTo>
                  <a:pt x="412" y="167"/>
                </a:lnTo>
                <a:lnTo>
                  <a:pt x="406" y="173"/>
                </a:lnTo>
                <a:lnTo>
                  <a:pt x="402" y="178"/>
                </a:lnTo>
                <a:lnTo>
                  <a:pt x="399" y="185"/>
                </a:lnTo>
                <a:lnTo>
                  <a:pt x="396" y="191"/>
                </a:lnTo>
                <a:lnTo>
                  <a:pt x="393" y="197"/>
                </a:lnTo>
                <a:lnTo>
                  <a:pt x="391" y="204"/>
                </a:lnTo>
                <a:lnTo>
                  <a:pt x="390" y="211"/>
                </a:lnTo>
                <a:lnTo>
                  <a:pt x="390" y="219"/>
                </a:lnTo>
                <a:lnTo>
                  <a:pt x="391" y="230"/>
                </a:lnTo>
                <a:lnTo>
                  <a:pt x="393" y="241"/>
                </a:lnTo>
                <a:lnTo>
                  <a:pt x="398" y="251"/>
                </a:lnTo>
                <a:lnTo>
                  <a:pt x="404" y="261"/>
                </a:lnTo>
                <a:lnTo>
                  <a:pt x="411" y="270"/>
                </a:lnTo>
                <a:lnTo>
                  <a:pt x="419" y="277"/>
                </a:lnTo>
                <a:lnTo>
                  <a:pt x="429" y="283"/>
                </a:lnTo>
                <a:lnTo>
                  <a:pt x="439" y="288"/>
                </a:lnTo>
                <a:lnTo>
                  <a:pt x="439" y="438"/>
                </a:lnTo>
                <a:lnTo>
                  <a:pt x="439" y="448"/>
                </a:lnTo>
                <a:lnTo>
                  <a:pt x="437" y="458"/>
                </a:lnTo>
                <a:lnTo>
                  <a:pt x="434" y="466"/>
                </a:lnTo>
                <a:lnTo>
                  <a:pt x="430" y="475"/>
                </a:lnTo>
                <a:lnTo>
                  <a:pt x="425" y="484"/>
                </a:lnTo>
                <a:lnTo>
                  <a:pt x="419" y="492"/>
                </a:lnTo>
                <a:lnTo>
                  <a:pt x="412" y="500"/>
                </a:lnTo>
                <a:lnTo>
                  <a:pt x="403" y="506"/>
                </a:lnTo>
                <a:lnTo>
                  <a:pt x="394" y="514"/>
                </a:lnTo>
                <a:lnTo>
                  <a:pt x="385" y="519"/>
                </a:lnTo>
                <a:lnTo>
                  <a:pt x="374" y="525"/>
                </a:lnTo>
                <a:lnTo>
                  <a:pt x="364" y="528"/>
                </a:lnTo>
                <a:lnTo>
                  <a:pt x="352" y="531"/>
                </a:lnTo>
                <a:lnTo>
                  <a:pt x="342" y="533"/>
                </a:lnTo>
                <a:lnTo>
                  <a:pt x="330" y="534"/>
                </a:lnTo>
                <a:lnTo>
                  <a:pt x="317" y="535"/>
                </a:lnTo>
                <a:lnTo>
                  <a:pt x="305" y="534"/>
                </a:lnTo>
                <a:lnTo>
                  <a:pt x="293" y="533"/>
                </a:lnTo>
                <a:lnTo>
                  <a:pt x="281" y="531"/>
                </a:lnTo>
                <a:lnTo>
                  <a:pt x="270" y="528"/>
                </a:lnTo>
                <a:lnTo>
                  <a:pt x="261" y="525"/>
                </a:lnTo>
                <a:lnTo>
                  <a:pt x="250" y="519"/>
                </a:lnTo>
                <a:lnTo>
                  <a:pt x="240" y="514"/>
                </a:lnTo>
                <a:lnTo>
                  <a:pt x="231" y="506"/>
                </a:lnTo>
                <a:lnTo>
                  <a:pt x="223" y="500"/>
                </a:lnTo>
                <a:lnTo>
                  <a:pt x="215" y="492"/>
                </a:lnTo>
                <a:lnTo>
                  <a:pt x="210" y="484"/>
                </a:lnTo>
                <a:lnTo>
                  <a:pt x="204" y="475"/>
                </a:lnTo>
                <a:lnTo>
                  <a:pt x="200" y="466"/>
                </a:lnTo>
                <a:lnTo>
                  <a:pt x="198" y="458"/>
                </a:lnTo>
                <a:lnTo>
                  <a:pt x="196" y="448"/>
                </a:lnTo>
                <a:lnTo>
                  <a:pt x="196" y="438"/>
                </a:lnTo>
                <a:lnTo>
                  <a:pt x="196" y="387"/>
                </a:lnTo>
                <a:lnTo>
                  <a:pt x="211" y="385"/>
                </a:lnTo>
                <a:lnTo>
                  <a:pt x="225" y="382"/>
                </a:lnTo>
                <a:lnTo>
                  <a:pt x="239" y="378"/>
                </a:lnTo>
                <a:lnTo>
                  <a:pt x="253" y="371"/>
                </a:lnTo>
                <a:lnTo>
                  <a:pt x="265" y="365"/>
                </a:lnTo>
                <a:lnTo>
                  <a:pt x="278" y="357"/>
                </a:lnTo>
                <a:lnTo>
                  <a:pt x="289" y="349"/>
                </a:lnTo>
                <a:lnTo>
                  <a:pt x="299" y="339"/>
                </a:lnTo>
                <a:lnTo>
                  <a:pt x="309" y="328"/>
                </a:lnTo>
                <a:lnTo>
                  <a:pt x="318" y="317"/>
                </a:lnTo>
                <a:lnTo>
                  <a:pt x="325" y="307"/>
                </a:lnTo>
                <a:lnTo>
                  <a:pt x="331" y="295"/>
                </a:lnTo>
                <a:lnTo>
                  <a:pt x="336" y="283"/>
                </a:lnTo>
                <a:lnTo>
                  <a:pt x="339" y="270"/>
                </a:lnTo>
                <a:lnTo>
                  <a:pt x="340" y="257"/>
                </a:lnTo>
                <a:lnTo>
                  <a:pt x="342" y="243"/>
                </a:lnTo>
                <a:lnTo>
                  <a:pt x="342" y="48"/>
                </a:lnTo>
                <a:lnTo>
                  <a:pt x="342" y="43"/>
                </a:lnTo>
                <a:lnTo>
                  <a:pt x="339" y="39"/>
                </a:lnTo>
                <a:lnTo>
                  <a:pt x="337" y="35"/>
                </a:lnTo>
                <a:lnTo>
                  <a:pt x="334" y="31"/>
                </a:lnTo>
                <a:lnTo>
                  <a:pt x="331" y="28"/>
                </a:lnTo>
                <a:lnTo>
                  <a:pt x="326" y="26"/>
                </a:lnTo>
                <a:lnTo>
                  <a:pt x="322" y="25"/>
                </a:lnTo>
                <a:lnTo>
                  <a:pt x="317" y="24"/>
                </a:lnTo>
                <a:lnTo>
                  <a:pt x="315" y="25"/>
                </a:lnTo>
                <a:lnTo>
                  <a:pt x="311" y="25"/>
                </a:lnTo>
                <a:lnTo>
                  <a:pt x="308" y="19"/>
                </a:lnTo>
                <a:lnTo>
                  <a:pt x="304" y="15"/>
                </a:lnTo>
                <a:lnTo>
                  <a:pt x="298" y="11"/>
                </a:lnTo>
                <a:lnTo>
                  <a:pt x="293" y="6"/>
                </a:lnTo>
                <a:lnTo>
                  <a:pt x="288" y="3"/>
                </a:lnTo>
                <a:lnTo>
                  <a:pt x="281" y="1"/>
                </a:lnTo>
                <a:lnTo>
                  <a:pt x="275" y="0"/>
                </a:lnTo>
                <a:lnTo>
                  <a:pt x="268" y="0"/>
                </a:lnTo>
                <a:lnTo>
                  <a:pt x="258" y="1"/>
                </a:lnTo>
                <a:lnTo>
                  <a:pt x="250" y="3"/>
                </a:lnTo>
                <a:lnTo>
                  <a:pt x="241" y="7"/>
                </a:lnTo>
                <a:lnTo>
                  <a:pt x="234" y="14"/>
                </a:lnTo>
                <a:lnTo>
                  <a:pt x="228" y="21"/>
                </a:lnTo>
                <a:lnTo>
                  <a:pt x="224" y="30"/>
                </a:lnTo>
                <a:lnTo>
                  <a:pt x="221" y="39"/>
                </a:lnTo>
                <a:lnTo>
                  <a:pt x="220" y="48"/>
                </a:lnTo>
                <a:lnTo>
                  <a:pt x="221" y="58"/>
                </a:lnTo>
                <a:lnTo>
                  <a:pt x="224" y="67"/>
                </a:lnTo>
                <a:lnTo>
                  <a:pt x="228" y="75"/>
                </a:lnTo>
                <a:lnTo>
                  <a:pt x="234" y="83"/>
                </a:lnTo>
                <a:lnTo>
                  <a:pt x="241" y="89"/>
                </a:lnTo>
                <a:lnTo>
                  <a:pt x="250" y="94"/>
                </a:lnTo>
                <a:lnTo>
                  <a:pt x="258" y="96"/>
                </a:lnTo>
                <a:lnTo>
                  <a:pt x="268" y="97"/>
                </a:lnTo>
                <a:lnTo>
                  <a:pt x="275" y="97"/>
                </a:lnTo>
                <a:lnTo>
                  <a:pt x="281" y="95"/>
                </a:lnTo>
                <a:lnTo>
                  <a:pt x="286" y="93"/>
                </a:lnTo>
                <a:lnTo>
                  <a:pt x="293" y="91"/>
                </a:lnTo>
                <a:lnTo>
                  <a:pt x="293" y="243"/>
                </a:lnTo>
                <a:lnTo>
                  <a:pt x="292" y="253"/>
                </a:lnTo>
                <a:lnTo>
                  <a:pt x="291" y="262"/>
                </a:lnTo>
                <a:lnTo>
                  <a:pt x="288" y="272"/>
                </a:lnTo>
                <a:lnTo>
                  <a:pt x="284" y="281"/>
                </a:lnTo>
                <a:lnTo>
                  <a:pt x="279" y="289"/>
                </a:lnTo>
                <a:lnTo>
                  <a:pt x="272" y="297"/>
                </a:lnTo>
                <a:lnTo>
                  <a:pt x="266" y="304"/>
                </a:lnTo>
                <a:lnTo>
                  <a:pt x="257" y="312"/>
                </a:lnTo>
                <a:lnTo>
                  <a:pt x="248" y="318"/>
                </a:lnTo>
                <a:lnTo>
                  <a:pt x="238" y="325"/>
                </a:lnTo>
                <a:lnTo>
                  <a:pt x="228" y="329"/>
                </a:lnTo>
                <a:lnTo>
                  <a:pt x="217" y="334"/>
                </a:lnTo>
                <a:lnTo>
                  <a:pt x="207" y="337"/>
                </a:lnTo>
                <a:lnTo>
                  <a:pt x="196" y="339"/>
                </a:lnTo>
                <a:lnTo>
                  <a:pt x="184" y="340"/>
                </a:lnTo>
                <a:lnTo>
                  <a:pt x="171" y="340"/>
                </a:lnTo>
                <a:lnTo>
                  <a:pt x="159" y="340"/>
                </a:lnTo>
                <a:lnTo>
                  <a:pt x="147" y="339"/>
                </a:lnTo>
                <a:lnTo>
                  <a:pt x="135" y="337"/>
                </a:lnTo>
                <a:lnTo>
                  <a:pt x="124" y="334"/>
                </a:lnTo>
                <a:lnTo>
                  <a:pt x="114" y="329"/>
                </a:lnTo>
                <a:lnTo>
                  <a:pt x="104" y="325"/>
                </a:lnTo>
                <a:lnTo>
                  <a:pt x="94" y="318"/>
                </a:lnTo>
                <a:lnTo>
                  <a:pt x="86" y="312"/>
                </a:lnTo>
                <a:lnTo>
                  <a:pt x="77" y="304"/>
                </a:lnTo>
                <a:lnTo>
                  <a:pt x="69" y="297"/>
                </a:lnTo>
                <a:lnTo>
                  <a:pt x="63" y="289"/>
                </a:lnTo>
                <a:lnTo>
                  <a:pt x="59" y="281"/>
                </a:lnTo>
                <a:lnTo>
                  <a:pt x="54" y="272"/>
                </a:lnTo>
                <a:lnTo>
                  <a:pt x="51" y="262"/>
                </a:lnTo>
                <a:lnTo>
                  <a:pt x="50" y="253"/>
                </a:lnTo>
                <a:lnTo>
                  <a:pt x="49" y="243"/>
                </a:lnTo>
                <a:lnTo>
                  <a:pt x="49" y="91"/>
                </a:lnTo>
                <a:lnTo>
                  <a:pt x="55" y="93"/>
                </a:lnTo>
                <a:lnTo>
                  <a:pt x="62" y="95"/>
                </a:lnTo>
                <a:lnTo>
                  <a:pt x="67" y="97"/>
                </a:lnTo>
                <a:lnTo>
                  <a:pt x="74" y="97"/>
                </a:lnTo>
                <a:lnTo>
                  <a:pt x="83" y="96"/>
                </a:lnTo>
                <a:lnTo>
                  <a:pt x="92" y="94"/>
                </a:lnTo>
                <a:lnTo>
                  <a:pt x="101" y="89"/>
                </a:lnTo>
                <a:lnTo>
                  <a:pt x="108" y="83"/>
                </a:lnTo>
                <a:lnTo>
                  <a:pt x="115" y="75"/>
                </a:lnTo>
                <a:lnTo>
                  <a:pt x="119" y="67"/>
                </a:lnTo>
                <a:lnTo>
                  <a:pt x="121" y="58"/>
                </a:lnTo>
                <a:lnTo>
                  <a:pt x="122" y="48"/>
                </a:lnTo>
                <a:lnTo>
                  <a:pt x="121" y="39"/>
                </a:lnTo>
                <a:lnTo>
                  <a:pt x="119" y="30"/>
                </a:lnTo>
                <a:lnTo>
                  <a:pt x="115" y="21"/>
                </a:lnTo>
                <a:lnTo>
                  <a:pt x="108" y="14"/>
                </a:lnTo>
                <a:lnTo>
                  <a:pt x="101" y="7"/>
                </a:lnTo>
                <a:lnTo>
                  <a:pt x="92" y="3"/>
                </a:lnTo>
                <a:lnTo>
                  <a:pt x="83" y="1"/>
                </a:lnTo>
                <a:lnTo>
                  <a:pt x="74" y="0"/>
                </a:lnTo>
                <a:lnTo>
                  <a:pt x="67" y="0"/>
                </a:lnTo>
                <a:lnTo>
                  <a:pt x="61" y="1"/>
                </a:lnTo>
                <a:lnTo>
                  <a:pt x="54" y="3"/>
                </a:lnTo>
                <a:lnTo>
                  <a:pt x="49" y="6"/>
                </a:lnTo>
                <a:lnTo>
                  <a:pt x="43" y="11"/>
                </a:lnTo>
                <a:lnTo>
                  <a:pt x="39" y="15"/>
                </a:lnTo>
                <a:lnTo>
                  <a:pt x="35" y="19"/>
                </a:lnTo>
                <a:lnTo>
                  <a:pt x="31" y="25"/>
                </a:lnTo>
                <a:lnTo>
                  <a:pt x="27" y="25"/>
                </a:lnTo>
                <a:lnTo>
                  <a:pt x="25" y="24"/>
                </a:lnTo>
                <a:lnTo>
                  <a:pt x="20" y="25"/>
                </a:lnTo>
                <a:lnTo>
                  <a:pt x="15" y="26"/>
                </a:lnTo>
                <a:lnTo>
                  <a:pt x="11" y="28"/>
                </a:lnTo>
                <a:lnTo>
                  <a:pt x="8" y="31"/>
                </a:lnTo>
                <a:lnTo>
                  <a:pt x="5" y="35"/>
                </a:lnTo>
                <a:lnTo>
                  <a:pt x="2" y="39"/>
                </a:lnTo>
                <a:lnTo>
                  <a:pt x="1" y="43"/>
                </a:lnTo>
                <a:lnTo>
                  <a:pt x="0" y="48"/>
                </a:lnTo>
                <a:lnTo>
                  <a:pt x="0" y="243"/>
                </a:lnTo>
                <a:lnTo>
                  <a:pt x="1" y="257"/>
                </a:lnTo>
                <a:lnTo>
                  <a:pt x="4" y="270"/>
                </a:lnTo>
                <a:lnTo>
                  <a:pt x="7" y="283"/>
                </a:lnTo>
                <a:lnTo>
                  <a:pt x="11" y="295"/>
                </a:lnTo>
                <a:lnTo>
                  <a:pt x="16" y="307"/>
                </a:lnTo>
                <a:lnTo>
                  <a:pt x="24" y="317"/>
                </a:lnTo>
                <a:lnTo>
                  <a:pt x="33" y="328"/>
                </a:lnTo>
                <a:lnTo>
                  <a:pt x="42" y="339"/>
                </a:lnTo>
                <a:lnTo>
                  <a:pt x="53" y="349"/>
                </a:lnTo>
                <a:lnTo>
                  <a:pt x="65" y="357"/>
                </a:lnTo>
                <a:lnTo>
                  <a:pt x="77" y="365"/>
                </a:lnTo>
                <a:lnTo>
                  <a:pt x="90" y="371"/>
                </a:lnTo>
                <a:lnTo>
                  <a:pt x="103" y="378"/>
                </a:lnTo>
                <a:lnTo>
                  <a:pt x="117" y="382"/>
                </a:lnTo>
                <a:lnTo>
                  <a:pt x="131" y="385"/>
                </a:lnTo>
                <a:lnTo>
                  <a:pt x="147" y="387"/>
                </a:lnTo>
                <a:lnTo>
                  <a:pt x="147" y="438"/>
                </a:lnTo>
                <a:lnTo>
                  <a:pt x="147" y="452"/>
                </a:lnTo>
                <a:lnTo>
                  <a:pt x="149" y="467"/>
                </a:lnTo>
                <a:lnTo>
                  <a:pt x="154" y="480"/>
                </a:lnTo>
                <a:lnTo>
                  <a:pt x="159" y="494"/>
                </a:lnTo>
                <a:lnTo>
                  <a:pt x="167" y="506"/>
                </a:lnTo>
                <a:lnTo>
                  <a:pt x="175" y="519"/>
                </a:lnTo>
                <a:lnTo>
                  <a:pt x="185" y="530"/>
                </a:lnTo>
                <a:lnTo>
                  <a:pt x="197" y="541"/>
                </a:lnTo>
                <a:lnTo>
                  <a:pt x="210" y="552"/>
                </a:lnTo>
                <a:lnTo>
                  <a:pt x="223" y="560"/>
                </a:lnTo>
                <a:lnTo>
                  <a:pt x="237" y="568"/>
                </a:lnTo>
                <a:lnTo>
                  <a:pt x="252" y="573"/>
                </a:lnTo>
                <a:lnTo>
                  <a:pt x="267" y="578"/>
                </a:lnTo>
                <a:lnTo>
                  <a:pt x="283" y="582"/>
                </a:lnTo>
                <a:lnTo>
                  <a:pt x="299" y="583"/>
                </a:lnTo>
                <a:lnTo>
                  <a:pt x="317" y="584"/>
                </a:lnTo>
                <a:lnTo>
                  <a:pt x="334" y="583"/>
                </a:lnTo>
                <a:lnTo>
                  <a:pt x="351" y="582"/>
                </a:lnTo>
                <a:lnTo>
                  <a:pt x="367" y="578"/>
                </a:lnTo>
                <a:lnTo>
                  <a:pt x="383" y="573"/>
                </a:lnTo>
                <a:lnTo>
                  <a:pt x="398" y="568"/>
                </a:lnTo>
                <a:lnTo>
                  <a:pt x="412" y="560"/>
                </a:lnTo>
                <a:lnTo>
                  <a:pt x="425" y="552"/>
                </a:lnTo>
                <a:lnTo>
                  <a:pt x="438" y="541"/>
                </a:lnTo>
                <a:lnTo>
                  <a:pt x="450" y="530"/>
                </a:lnTo>
                <a:lnTo>
                  <a:pt x="459" y="519"/>
                </a:lnTo>
                <a:lnTo>
                  <a:pt x="468" y="506"/>
                </a:lnTo>
                <a:lnTo>
                  <a:pt x="475" y="494"/>
                </a:lnTo>
                <a:lnTo>
                  <a:pt x="481" y="480"/>
                </a:lnTo>
                <a:lnTo>
                  <a:pt x="484" y="467"/>
                </a:lnTo>
                <a:lnTo>
                  <a:pt x="487" y="452"/>
                </a:lnTo>
                <a:lnTo>
                  <a:pt x="487" y="438"/>
                </a:lnTo>
                <a:lnTo>
                  <a:pt x="487" y="288"/>
                </a:lnTo>
                <a:lnTo>
                  <a:pt x="498" y="283"/>
                </a:lnTo>
                <a:lnTo>
                  <a:pt x="507" y="277"/>
                </a:lnTo>
                <a:lnTo>
                  <a:pt x="515" y="270"/>
                </a:lnTo>
                <a:lnTo>
                  <a:pt x="523" y="261"/>
                </a:lnTo>
                <a:lnTo>
                  <a:pt x="528" y="251"/>
                </a:lnTo>
                <a:lnTo>
                  <a:pt x="533" y="241"/>
                </a:lnTo>
                <a:lnTo>
                  <a:pt x="536" y="230"/>
                </a:lnTo>
                <a:lnTo>
                  <a:pt x="536" y="219"/>
                </a:lnTo>
                <a:lnTo>
                  <a:pt x="536" y="211"/>
                </a:lnTo>
                <a:lnTo>
                  <a:pt x="535" y="204"/>
                </a:lnTo>
                <a:lnTo>
                  <a:pt x="534" y="197"/>
                </a:lnTo>
                <a:lnTo>
                  <a:pt x="531" y="191"/>
                </a:lnTo>
                <a:lnTo>
                  <a:pt x="528" y="185"/>
                </a:lnTo>
                <a:lnTo>
                  <a:pt x="524" y="178"/>
                </a:lnTo>
                <a:lnTo>
                  <a:pt x="520" y="173"/>
                </a:lnTo>
                <a:lnTo>
                  <a:pt x="515" y="167"/>
                </a:lnTo>
                <a:close/>
                <a:moveTo>
                  <a:pt x="481" y="236"/>
                </a:moveTo>
                <a:lnTo>
                  <a:pt x="477" y="240"/>
                </a:lnTo>
                <a:lnTo>
                  <a:pt x="472" y="242"/>
                </a:lnTo>
                <a:lnTo>
                  <a:pt x="468" y="243"/>
                </a:lnTo>
                <a:lnTo>
                  <a:pt x="464" y="243"/>
                </a:lnTo>
                <a:lnTo>
                  <a:pt x="458" y="243"/>
                </a:lnTo>
                <a:lnTo>
                  <a:pt x="454" y="242"/>
                </a:lnTo>
                <a:lnTo>
                  <a:pt x="450" y="240"/>
                </a:lnTo>
                <a:lnTo>
                  <a:pt x="446" y="236"/>
                </a:lnTo>
                <a:lnTo>
                  <a:pt x="443" y="232"/>
                </a:lnTo>
                <a:lnTo>
                  <a:pt x="441" y="228"/>
                </a:lnTo>
                <a:lnTo>
                  <a:pt x="440" y="223"/>
                </a:lnTo>
                <a:lnTo>
                  <a:pt x="439" y="219"/>
                </a:lnTo>
                <a:lnTo>
                  <a:pt x="440" y="214"/>
                </a:lnTo>
                <a:lnTo>
                  <a:pt x="441" y="209"/>
                </a:lnTo>
                <a:lnTo>
                  <a:pt x="443" y="205"/>
                </a:lnTo>
                <a:lnTo>
                  <a:pt x="446" y="202"/>
                </a:lnTo>
                <a:lnTo>
                  <a:pt x="450" y="199"/>
                </a:lnTo>
                <a:lnTo>
                  <a:pt x="454" y="196"/>
                </a:lnTo>
                <a:lnTo>
                  <a:pt x="458" y="195"/>
                </a:lnTo>
                <a:lnTo>
                  <a:pt x="464" y="194"/>
                </a:lnTo>
                <a:lnTo>
                  <a:pt x="468" y="195"/>
                </a:lnTo>
                <a:lnTo>
                  <a:pt x="472" y="196"/>
                </a:lnTo>
                <a:lnTo>
                  <a:pt x="477" y="199"/>
                </a:lnTo>
                <a:lnTo>
                  <a:pt x="481" y="202"/>
                </a:lnTo>
                <a:lnTo>
                  <a:pt x="484" y="205"/>
                </a:lnTo>
                <a:lnTo>
                  <a:pt x="486" y="209"/>
                </a:lnTo>
                <a:lnTo>
                  <a:pt x="487" y="214"/>
                </a:lnTo>
                <a:lnTo>
                  <a:pt x="487" y="219"/>
                </a:lnTo>
                <a:lnTo>
                  <a:pt x="487" y="223"/>
                </a:lnTo>
                <a:lnTo>
                  <a:pt x="486" y="228"/>
                </a:lnTo>
                <a:lnTo>
                  <a:pt x="484" y="232"/>
                </a:lnTo>
                <a:lnTo>
                  <a:pt x="481" y="2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2" name="Freeform 145">
            <a:extLst>
              <a:ext uri="{FF2B5EF4-FFF2-40B4-BE49-F238E27FC236}">
                <a16:creationId xmlns:a16="http://schemas.microsoft.com/office/drawing/2014/main" id="{7A206965-92A0-0B09-01B0-B1939F968CAB}"/>
              </a:ext>
            </a:extLst>
          </p:cNvPr>
          <p:cNvSpPr>
            <a:spLocks/>
          </p:cNvSpPr>
          <p:nvPr/>
        </p:nvSpPr>
        <p:spPr bwMode="auto">
          <a:xfrm>
            <a:off x="7932407" y="2386983"/>
            <a:ext cx="183065" cy="184685"/>
          </a:xfrm>
          <a:custGeom>
            <a:avLst/>
            <a:gdLst>
              <a:gd name="T0" fmla="*/ 220 w 340"/>
              <a:gd name="T1" fmla="*/ 166 h 342"/>
              <a:gd name="T2" fmla="*/ 291 w 340"/>
              <a:gd name="T3" fmla="*/ 64 h 342"/>
              <a:gd name="T4" fmla="*/ 338 w 340"/>
              <a:gd name="T5" fmla="*/ 64 h 342"/>
              <a:gd name="T6" fmla="*/ 338 w 340"/>
              <a:gd name="T7" fmla="*/ 0 h 342"/>
              <a:gd name="T8" fmla="*/ 241 w 340"/>
              <a:gd name="T9" fmla="*/ 0 h 342"/>
              <a:gd name="T10" fmla="*/ 187 w 340"/>
              <a:gd name="T11" fmla="*/ 87 h 342"/>
              <a:gd name="T12" fmla="*/ 178 w 340"/>
              <a:gd name="T13" fmla="*/ 102 h 342"/>
              <a:gd name="T14" fmla="*/ 175 w 340"/>
              <a:gd name="T15" fmla="*/ 107 h 342"/>
              <a:gd name="T16" fmla="*/ 174 w 340"/>
              <a:gd name="T17" fmla="*/ 111 h 342"/>
              <a:gd name="T18" fmla="*/ 173 w 340"/>
              <a:gd name="T19" fmla="*/ 111 h 342"/>
              <a:gd name="T20" fmla="*/ 171 w 340"/>
              <a:gd name="T21" fmla="*/ 107 h 342"/>
              <a:gd name="T22" fmla="*/ 169 w 340"/>
              <a:gd name="T23" fmla="*/ 102 h 342"/>
              <a:gd name="T24" fmla="*/ 162 w 340"/>
              <a:gd name="T25" fmla="*/ 91 h 342"/>
              <a:gd name="T26" fmla="*/ 160 w 340"/>
              <a:gd name="T27" fmla="*/ 87 h 342"/>
              <a:gd name="T28" fmla="*/ 107 w 340"/>
              <a:gd name="T29" fmla="*/ 0 h 342"/>
              <a:gd name="T30" fmla="*/ 1 w 340"/>
              <a:gd name="T31" fmla="*/ 0 h 342"/>
              <a:gd name="T32" fmla="*/ 1 w 340"/>
              <a:gd name="T33" fmla="*/ 64 h 342"/>
              <a:gd name="T34" fmla="*/ 54 w 340"/>
              <a:gd name="T35" fmla="*/ 64 h 342"/>
              <a:gd name="T36" fmla="*/ 124 w 340"/>
              <a:gd name="T37" fmla="*/ 167 h 342"/>
              <a:gd name="T38" fmla="*/ 49 w 340"/>
              <a:gd name="T39" fmla="*/ 278 h 342"/>
              <a:gd name="T40" fmla="*/ 0 w 340"/>
              <a:gd name="T41" fmla="*/ 278 h 342"/>
              <a:gd name="T42" fmla="*/ 0 w 340"/>
              <a:gd name="T43" fmla="*/ 342 h 342"/>
              <a:gd name="T44" fmla="*/ 98 w 340"/>
              <a:gd name="T45" fmla="*/ 342 h 342"/>
              <a:gd name="T46" fmla="*/ 158 w 340"/>
              <a:gd name="T47" fmla="*/ 247 h 342"/>
              <a:gd name="T48" fmla="*/ 163 w 340"/>
              <a:gd name="T49" fmla="*/ 238 h 342"/>
              <a:gd name="T50" fmla="*/ 167 w 340"/>
              <a:gd name="T51" fmla="*/ 230 h 342"/>
              <a:gd name="T52" fmla="*/ 171 w 340"/>
              <a:gd name="T53" fmla="*/ 222 h 342"/>
              <a:gd name="T54" fmla="*/ 172 w 340"/>
              <a:gd name="T55" fmla="*/ 222 h 342"/>
              <a:gd name="T56" fmla="*/ 173 w 340"/>
              <a:gd name="T57" fmla="*/ 226 h 342"/>
              <a:gd name="T58" fmla="*/ 176 w 340"/>
              <a:gd name="T59" fmla="*/ 230 h 342"/>
              <a:gd name="T60" fmla="*/ 185 w 340"/>
              <a:gd name="T61" fmla="*/ 246 h 342"/>
              <a:gd name="T62" fmla="*/ 245 w 340"/>
              <a:gd name="T63" fmla="*/ 342 h 342"/>
              <a:gd name="T64" fmla="*/ 340 w 340"/>
              <a:gd name="T65" fmla="*/ 342 h 342"/>
              <a:gd name="T66" fmla="*/ 340 w 340"/>
              <a:gd name="T67" fmla="*/ 278 h 342"/>
              <a:gd name="T68" fmla="*/ 298 w 340"/>
              <a:gd name="T69" fmla="*/ 278 h 342"/>
              <a:gd name="T70" fmla="*/ 220 w 340"/>
              <a:gd name="T71" fmla="*/ 16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0" h="342">
                <a:moveTo>
                  <a:pt x="220" y="166"/>
                </a:moveTo>
                <a:lnTo>
                  <a:pt x="291" y="64"/>
                </a:lnTo>
                <a:lnTo>
                  <a:pt x="338" y="64"/>
                </a:lnTo>
                <a:lnTo>
                  <a:pt x="338" y="0"/>
                </a:lnTo>
                <a:lnTo>
                  <a:pt x="241" y="0"/>
                </a:lnTo>
                <a:lnTo>
                  <a:pt x="187" y="87"/>
                </a:lnTo>
                <a:lnTo>
                  <a:pt x="178" y="102"/>
                </a:lnTo>
                <a:lnTo>
                  <a:pt x="175" y="107"/>
                </a:lnTo>
                <a:lnTo>
                  <a:pt x="174" y="111"/>
                </a:lnTo>
                <a:lnTo>
                  <a:pt x="173" y="111"/>
                </a:lnTo>
                <a:lnTo>
                  <a:pt x="171" y="107"/>
                </a:lnTo>
                <a:lnTo>
                  <a:pt x="169" y="102"/>
                </a:lnTo>
                <a:lnTo>
                  <a:pt x="162" y="91"/>
                </a:lnTo>
                <a:lnTo>
                  <a:pt x="160" y="87"/>
                </a:lnTo>
                <a:lnTo>
                  <a:pt x="107" y="0"/>
                </a:lnTo>
                <a:lnTo>
                  <a:pt x="1" y="0"/>
                </a:lnTo>
                <a:lnTo>
                  <a:pt x="1" y="64"/>
                </a:lnTo>
                <a:lnTo>
                  <a:pt x="54" y="64"/>
                </a:lnTo>
                <a:lnTo>
                  <a:pt x="124" y="167"/>
                </a:lnTo>
                <a:lnTo>
                  <a:pt x="49" y="278"/>
                </a:lnTo>
                <a:lnTo>
                  <a:pt x="0" y="278"/>
                </a:lnTo>
                <a:lnTo>
                  <a:pt x="0" y="342"/>
                </a:lnTo>
                <a:lnTo>
                  <a:pt x="98" y="342"/>
                </a:lnTo>
                <a:lnTo>
                  <a:pt x="158" y="247"/>
                </a:lnTo>
                <a:lnTo>
                  <a:pt x="163" y="238"/>
                </a:lnTo>
                <a:lnTo>
                  <a:pt x="167" y="230"/>
                </a:lnTo>
                <a:lnTo>
                  <a:pt x="171" y="222"/>
                </a:lnTo>
                <a:lnTo>
                  <a:pt x="172" y="222"/>
                </a:lnTo>
                <a:lnTo>
                  <a:pt x="173" y="226"/>
                </a:lnTo>
                <a:lnTo>
                  <a:pt x="176" y="230"/>
                </a:lnTo>
                <a:lnTo>
                  <a:pt x="185" y="246"/>
                </a:lnTo>
                <a:lnTo>
                  <a:pt x="245" y="342"/>
                </a:lnTo>
                <a:lnTo>
                  <a:pt x="340" y="342"/>
                </a:lnTo>
                <a:lnTo>
                  <a:pt x="340" y="278"/>
                </a:lnTo>
                <a:lnTo>
                  <a:pt x="298" y="278"/>
                </a:lnTo>
                <a:lnTo>
                  <a:pt x="220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3" name="Freeform 146">
            <a:extLst>
              <a:ext uri="{FF2B5EF4-FFF2-40B4-BE49-F238E27FC236}">
                <a16:creationId xmlns:a16="http://schemas.microsoft.com/office/drawing/2014/main" id="{71D78A1C-39E4-4ABD-70EA-9B3A061A3B36}"/>
              </a:ext>
            </a:extLst>
          </p:cNvPr>
          <p:cNvSpPr>
            <a:spLocks/>
          </p:cNvSpPr>
          <p:nvPr/>
        </p:nvSpPr>
        <p:spPr bwMode="auto">
          <a:xfrm>
            <a:off x="8138153" y="2286540"/>
            <a:ext cx="108543" cy="152284"/>
          </a:xfrm>
          <a:custGeom>
            <a:avLst/>
            <a:gdLst>
              <a:gd name="T0" fmla="*/ 152 w 199"/>
              <a:gd name="T1" fmla="*/ 236 h 284"/>
              <a:gd name="T2" fmla="*/ 64 w 199"/>
              <a:gd name="T3" fmla="*/ 230 h 284"/>
              <a:gd name="T4" fmla="*/ 70 w 199"/>
              <a:gd name="T5" fmla="*/ 218 h 284"/>
              <a:gd name="T6" fmla="*/ 80 w 199"/>
              <a:gd name="T7" fmla="*/ 207 h 284"/>
              <a:gd name="T8" fmla="*/ 92 w 199"/>
              <a:gd name="T9" fmla="*/ 196 h 284"/>
              <a:gd name="T10" fmla="*/ 115 w 199"/>
              <a:gd name="T11" fmla="*/ 183 h 284"/>
              <a:gd name="T12" fmla="*/ 147 w 199"/>
              <a:gd name="T13" fmla="*/ 162 h 284"/>
              <a:gd name="T14" fmla="*/ 169 w 199"/>
              <a:gd name="T15" fmla="*/ 146 h 284"/>
              <a:gd name="T16" fmla="*/ 181 w 199"/>
              <a:gd name="T17" fmla="*/ 131 h 284"/>
              <a:gd name="T18" fmla="*/ 189 w 199"/>
              <a:gd name="T19" fmla="*/ 113 h 284"/>
              <a:gd name="T20" fmla="*/ 194 w 199"/>
              <a:gd name="T21" fmla="*/ 94 h 284"/>
              <a:gd name="T22" fmla="*/ 194 w 199"/>
              <a:gd name="T23" fmla="*/ 73 h 284"/>
              <a:gd name="T24" fmla="*/ 191 w 199"/>
              <a:gd name="T25" fmla="*/ 57 h 284"/>
              <a:gd name="T26" fmla="*/ 184 w 199"/>
              <a:gd name="T27" fmla="*/ 42 h 284"/>
              <a:gd name="T28" fmla="*/ 174 w 199"/>
              <a:gd name="T29" fmla="*/ 28 h 284"/>
              <a:gd name="T30" fmla="*/ 162 w 199"/>
              <a:gd name="T31" fmla="*/ 17 h 284"/>
              <a:gd name="T32" fmla="*/ 147 w 199"/>
              <a:gd name="T33" fmla="*/ 9 h 284"/>
              <a:gd name="T34" fmla="*/ 130 w 199"/>
              <a:gd name="T35" fmla="*/ 3 h 284"/>
              <a:gd name="T36" fmla="*/ 112 w 199"/>
              <a:gd name="T37" fmla="*/ 0 h 284"/>
              <a:gd name="T38" fmla="*/ 91 w 199"/>
              <a:gd name="T39" fmla="*/ 0 h 284"/>
              <a:gd name="T40" fmla="*/ 73 w 199"/>
              <a:gd name="T41" fmla="*/ 3 h 284"/>
              <a:gd name="T42" fmla="*/ 54 w 199"/>
              <a:gd name="T43" fmla="*/ 10 h 284"/>
              <a:gd name="T44" fmla="*/ 37 w 199"/>
              <a:gd name="T45" fmla="*/ 19 h 284"/>
              <a:gd name="T46" fmla="*/ 23 w 199"/>
              <a:gd name="T47" fmla="*/ 30 h 284"/>
              <a:gd name="T48" fmla="*/ 11 w 199"/>
              <a:gd name="T49" fmla="*/ 43 h 284"/>
              <a:gd name="T50" fmla="*/ 46 w 199"/>
              <a:gd name="T51" fmla="*/ 85 h 284"/>
              <a:gd name="T52" fmla="*/ 59 w 199"/>
              <a:gd name="T53" fmla="*/ 70 h 284"/>
              <a:gd name="T54" fmla="*/ 77 w 199"/>
              <a:gd name="T55" fmla="*/ 59 h 284"/>
              <a:gd name="T56" fmla="*/ 97 w 199"/>
              <a:gd name="T57" fmla="*/ 55 h 284"/>
              <a:gd name="T58" fmla="*/ 111 w 199"/>
              <a:gd name="T59" fmla="*/ 58 h 284"/>
              <a:gd name="T60" fmla="*/ 122 w 199"/>
              <a:gd name="T61" fmla="*/ 65 h 284"/>
              <a:gd name="T62" fmla="*/ 131 w 199"/>
              <a:gd name="T63" fmla="*/ 76 h 284"/>
              <a:gd name="T64" fmla="*/ 134 w 199"/>
              <a:gd name="T65" fmla="*/ 88 h 284"/>
              <a:gd name="T66" fmla="*/ 132 w 199"/>
              <a:gd name="T67" fmla="*/ 101 h 284"/>
              <a:gd name="T68" fmla="*/ 125 w 199"/>
              <a:gd name="T69" fmla="*/ 113 h 284"/>
              <a:gd name="T70" fmla="*/ 113 w 199"/>
              <a:gd name="T71" fmla="*/ 124 h 284"/>
              <a:gd name="T72" fmla="*/ 100 w 199"/>
              <a:gd name="T73" fmla="*/ 134 h 284"/>
              <a:gd name="T74" fmla="*/ 67 w 199"/>
              <a:gd name="T75" fmla="*/ 154 h 284"/>
              <a:gd name="T76" fmla="*/ 36 w 199"/>
              <a:gd name="T77" fmla="*/ 179 h 284"/>
              <a:gd name="T78" fmla="*/ 22 w 199"/>
              <a:gd name="T79" fmla="*/ 193 h 284"/>
              <a:gd name="T80" fmla="*/ 11 w 199"/>
              <a:gd name="T81" fmla="*/ 212 h 284"/>
              <a:gd name="T82" fmla="*/ 4 w 199"/>
              <a:gd name="T83" fmla="*/ 233 h 284"/>
              <a:gd name="T84" fmla="*/ 0 w 199"/>
              <a:gd name="T85" fmla="*/ 257 h 284"/>
              <a:gd name="T86" fmla="*/ 3 w 199"/>
              <a:gd name="T87" fmla="*/ 274 h 284"/>
              <a:gd name="T88" fmla="*/ 199 w 199"/>
              <a:gd name="T89" fmla="*/ 284 h 284"/>
              <a:gd name="T90" fmla="*/ 152 w 199"/>
              <a:gd name="T91" fmla="*/ 20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9" h="284">
                <a:moveTo>
                  <a:pt x="152" y="206"/>
                </a:moveTo>
                <a:lnTo>
                  <a:pt x="152" y="236"/>
                </a:lnTo>
                <a:lnTo>
                  <a:pt x="63" y="236"/>
                </a:lnTo>
                <a:lnTo>
                  <a:pt x="64" y="230"/>
                </a:lnTo>
                <a:lnTo>
                  <a:pt x="66" y="223"/>
                </a:lnTo>
                <a:lnTo>
                  <a:pt x="70" y="218"/>
                </a:lnTo>
                <a:lnTo>
                  <a:pt x="75" y="213"/>
                </a:lnTo>
                <a:lnTo>
                  <a:pt x="80" y="207"/>
                </a:lnTo>
                <a:lnTo>
                  <a:pt x="86" y="202"/>
                </a:lnTo>
                <a:lnTo>
                  <a:pt x="92" y="196"/>
                </a:lnTo>
                <a:lnTo>
                  <a:pt x="100" y="192"/>
                </a:lnTo>
                <a:lnTo>
                  <a:pt x="115" y="183"/>
                </a:lnTo>
                <a:lnTo>
                  <a:pt x="131" y="174"/>
                </a:lnTo>
                <a:lnTo>
                  <a:pt x="147" y="162"/>
                </a:lnTo>
                <a:lnTo>
                  <a:pt x="161" y="151"/>
                </a:lnTo>
                <a:lnTo>
                  <a:pt x="169" y="146"/>
                </a:lnTo>
                <a:lnTo>
                  <a:pt x="174" y="138"/>
                </a:lnTo>
                <a:lnTo>
                  <a:pt x="181" y="131"/>
                </a:lnTo>
                <a:lnTo>
                  <a:pt x="185" y="122"/>
                </a:lnTo>
                <a:lnTo>
                  <a:pt x="189" y="113"/>
                </a:lnTo>
                <a:lnTo>
                  <a:pt x="193" y="104"/>
                </a:lnTo>
                <a:lnTo>
                  <a:pt x="194" y="94"/>
                </a:lnTo>
                <a:lnTo>
                  <a:pt x="195" y="83"/>
                </a:lnTo>
                <a:lnTo>
                  <a:pt x="194" y="73"/>
                </a:lnTo>
                <a:lnTo>
                  <a:pt x="193" y="65"/>
                </a:lnTo>
                <a:lnTo>
                  <a:pt x="191" y="57"/>
                </a:lnTo>
                <a:lnTo>
                  <a:pt x="188" y="49"/>
                </a:lnTo>
                <a:lnTo>
                  <a:pt x="184" y="42"/>
                </a:lnTo>
                <a:lnTo>
                  <a:pt x="180" y="34"/>
                </a:lnTo>
                <a:lnTo>
                  <a:pt x="174" y="28"/>
                </a:lnTo>
                <a:lnTo>
                  <a:pt x="169" y="23"/>
                </a:lnTo>
                <a:lnTo>
                  <a:pt x="162" y="17"/>
                </a:lnTo>
                <a:lnTo>
                  <a:pt x="155" y="13"/>
                </a:lnTo>
                <a:lnTo>
                  <a:pt x="147" y="9"/>
                </a:lnTo>
                <a:lnTo>
                  <a:pt x="139" y="5"/>
                </a:lnTo>
                <a:lnTo>
                  <a:pt x="130" y="3"/>
                </a:lnTo>
                <a:lnTo>
                  <a:pt x="121" y="1"/>
                </a:lnTo>
                <a:lnTo>
                  <a:pt x="112" y="0"/>
                </a:lnTo>
                <a:lnTo>
                  <a:pt x="101" y="0"/>
                </a:lnTo>
                <a:lnTo>
                  <a:pt x="91" y="0"/>
                </a:lnTo>
                <a:lnTo>
                  <a:pt x="81" y="1"/>
                </a:lnTo>
                <a:lnTo>
                  <a:pt x="73" y="3"/>
                </a:lnTo>
                <a:lnTo>
                  <a:pt x="63" y="6"/>
                </a:lnTo>
                <a:lnTo>
                  <a:pt x="54" y="10"/>
                </a:lnTo>
                <a:lnTo>
                  <a:pt x="46" y="14"/>
                </a:lnTo>
                <a:lnTo>
                  <a:pt x="37" y="19"/>
                </a:lnTo>
                <a:lnTo>
                  <a:pt x="30" y="25"/>
                </a:lnTo>
                <a:lnTo>
                  <a:pt x="23" y="30"/>
                </a:lnTo>
                <a:lnTo>
                  <a:pt x="17" y="37"/>
                </a:lnTo>
                <a:lnTo>
                  <a:pt x="11" y="43"/>
                </a:lnTo>
                <a:lnTo>
                  <a:pt x="6" y="50"/>
                </a:lnTo>
                <a:lnTo>
                  <a:pt x="46" y="85"/>
                </a:lnTo>
                <a:lnTo>
                  <a:pt x="53" y="77"/>
                </a:lnTo>
                <a:lnTo>
                  <a:pt x="59" y="70"/>
                </a:lnTo>
                <a:lnTo>
                  <a:pt x="68" y="64"/>
                </a:lnTo>
                <a:lnTo>
                  <a:pt x="77" y="59"/>
                </a:lnTo>
                <a:lnTo>
                  <a:pt x="87" y="56"/>
                </a:lnTo>
                <a:lnTo>
                  <a:pt x="97" y="55"/>
                </a:lnTo>
                <a:lnTo>
                  <a:pt x="104" y="56"/>
                </a:lnTo>
                <a:lnTo>
                  <a:pt x="111" y="58"/>
                </a:lnTo>
                <a:lnTo>
                  <a:pt x="117" y="60"/>
                </a:lnTo>
                <a:lnTo>
                  <a:pt x="122" y="65"/>
                </a:lnTo>
                <a:lnTo>
                  <a:pt x="128" y="70"/>
                </a:lnTo>
                <a:lnTo>
                  <a:pt x="131" y="76"/>
                </a:lnTo>
                <a:lnTo>
                  <a:pt x="133" y="82"/>
                </a:lnTo>
                <a:lnTo>
                  <a:pt x="134" y="88"/>
                </a:lnTo>
                <a:lnTo>
                  <a:pt x="133" y="95"/>
                </a:lnTo>
                <a:lnTo>
                  <a:pt x="132" y="101"/>
                </a:lnTo>
                <a:lnTo>
                  <a:pt x="129" y="107"/>
                </a:lnTo>
                <a:lnTo>
                  <a:pt x="125" y="113"/>
                </a:lnTo>
                <a:lnTo>
                  <a:pt x="119" y="119"/>
                </a:lnTo>
                <a:lnTo>
                  <a:pt x="113" y="124"/>
                </a:lnTo>
                <a:lnTo>
                  <a:pt x="106" y="128"/>
                </a:lnTo>
                <a:lnTo>
                  <a:pt x="100" y="134"/>
                </a:lnTo>
                <a:lnTo>
                  <a:pt x="84" y="144"/>
                </a:lnTo>
                <a:lnTo>
                  <a:pt x="67" y="154"/>
                </a:lnTo>
                <a:lnTo>
                  <a:pt x="51" y="166"/>
                </a:lnTo>
                <a:lnTo>
                  <a:pt x="36" y="179"/>
                </a:lnTo>
                <a:lnTo>
                  <a:pt x="29" y="186"/>
                </a:lnTo>
                <a:lnTo>
                  <a:pt x="22" y="193"/>
                </a:lnTo>
                <a:lnTo>
                  <a:pt x="17" y="202"/>
                </a:lnTo>
                <a:lnTo>
                  <a:pt x="11" y="212"/>
                </a:lnTo>
                <a:lnTo>
                  <a:pt x="7" y="222"/>
                </a:lnTo>
                <a:lnTo>
                  <a:pt x="4" y="233"/>
                </a:lnTo>
                <a:lnTo>
                  <a:pt x="2" y="244"/>
                </a:lnTo>
                <a:lnTo>
                  <a:pt x="0" y="257"/>
                </a:lnTo>
                <a:lnTo>
                  <a:pt x="2" y="264"/>
                </a:lnTo>
                <a:lnTo>
                  <a:pt x="3" y="274"/>
                </a:lnTo>
                <a:lnTo>
                  <a:pt x="4" y="284"/>
                </a:lnTo>
                <a:lnTo>
                  <a:pt x="199" y="284"/>
                </a:lnTo>
                <a:lnTo>
                  <a:pt x="199" y="206"/>
                </a:lnTo>
                <a:lnTo>
                  <a:pt x="152" y="2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4" name="Freeform 6">
            <a:extLst>
              <a:ext uri="{FF2B5EF4-FFF2-40B4-BE49-F238E27FC236}">
                <a16:creationId xmlns:a16="http://schemas.microsoft.com/office/drawing/2014/main" id="{E8D0B448-34EC-E0C4-1BB7-2B0E3A4EE57F}"/>
              </a:ext>
            </a:extLst>
          </p:cNvPr>
          <p:cNvSpPr>
            <a:spLocks/>
          </p:cNvSpPr>
          <p:nvPr/>
        </p:nvSpPr>
        <p:spPr bwMode="auto">
          <a:xfrm>
            <a:off x="8781132" y="5831530"/>
            <a:ext cx="79681" cy="66672"/>
          </a:xfrm>
          <a:custGeom>
            <a:avLst/>
            <a:gdLst>
              <a:gd name="T0" fmla="*/ 25 w 147"/>
              <a:gd name="T1" fmla="*/ 122 h 122"/>
              <a:gd name="T2" fmla="*/ 122 w 147"/>
              <a:gd name="T3" fmla="*/ 122 h 122"/>
              <a:gd name="T4" fmla="*/ 128 w 147"/>
              <a:gd name="T5" fmla="*/ 121 h 122"/>
              <a:gd name="T6" fmla="*/ 132 w 147"/>
              <a:gd name="T7" fmla="*/ 120 h 122"/>
              <a:gd name="T8" fmla="*/ 136 w 147"/>
              <a:gd name="T9" fmla="*/ 118 h 122"/>
              <a:gd name="T10" fmla="*/ 139 w 147"/>
              <a:gd name="T11" fmla="*/ 115 h 122"/>
              <a:gd name="T12" fmla="*/ 143 w 147"/>
              <a:gd name="T13" fmla="*/ 110 h 122"/>
              <a:gd name="T14" fmla="*/ 145 w 147"/>
              <a:gd name="T15" fmla="*/ 107 h 122"/>
              <a:gd name="T16" fmla="*/ 146 w 147"/>
              <a:gd name="T17" fmla="*/ 103 h 122"/>
              <a:gd name="T18" fmla="*/ 147 w 147"/>
              <a:gd name="T19" fmla="*/ 97 h 122"/>
              <a:gd name="T20" fmla="*/ 147 w 147"/>
              <a:gd name="T21" fmla="*/ 24 h 122"/>
              <a:gd name="T22" fmla="*/ 146 w 147"/>
              <a:gd name="T23" fmla="*/ 20 h 122"/>
              <a:gd name="T24" fmla="*/ 145 w 147"/>
              <a:gd name="T25" fmla="*/ 15 h 122"/>
              <a:gd name="T26" fmla="*/ 143 w 147"/>
              <a:gd name="T27" fmla="*/ 11 h 122"/>
              <a:gd name="T28" fmla="*/ 139 w 147"/>
              <a:gd name="T29" fmla="*/ 8 h 122"/>
              <a:gd name="T30" fmla="*/ 136 w 147"/>
              <a:gd name="T31" fmla="*/ 5 h 122"/>
              <a:gd name="T32" fmla="*/ 132 w 147"/>
              <a:gd name="T33" fmla="*/ 2 h 122"/>
              <a:gd name="T34" fmla="*/ 128 w 147"/>
              <a:gd name="T35" fmla="*/ 0 h 122"/>
              <a:gd name="T36" fmla="*/ 122 w 147"/>
              <a:gd name="T37" fmla="*/ 0 h 122"/>
              <a:gd name="T38" fmla="*/ 25 w 147"/>
              <a:gd name="T39" fmla="*/ 0 h 122"/>
              <a:gd name="T40" fmla="*/ 21 w 147"/>
              <a:gd name="T41" fmla="*/ 0 h 122"/>
              <a:gd name="T42" fmla="*/ 15 w 147"/>
              <a:gd name="T43" fmla="*/ 2 h 122"/>
              <a:gd name="T44" fmla="*/ 12 w 147"/>
              <a:gd name="T45" fmla="*/ 5 h 122"/>
              <a:gd name="T46" fmla="*/ 8 w 147"/>
              <a:gd name="T47" fmla="*/ 8 h 122"/>
              <a:gd name="T48" fmla="*/ 4 w 147"/>
              <a:gd name="T49" fmla="*/ 11 h 122"/>
              <a:gd name="T50" fmla="*/ 2 w 147"/>
              <a:gd name="T51" fmla="*/ 15 h 122"/>
              <a:gd name="T52" fmla="*/ 1 w 147"/>
              <a:gd name="T53" fmla="*/ 20 h 122"/>
              <a:gd name="T54" fmla="*/ 0 w 147"/>
              <a:gd name="T55" fmla="*/ 24 h 122"/>
              <a:gd name="T56" fmla="*/ 0 w 147"/>
              <a:gd name="T57" fmla="*/ 97 h 122"/>
              <a:gd name="T58" fmla="*/ 1 w 147"/>
              <a:gd name="T59" fmla="*/ 103 h 122"/>
              <a:gd name="T60" fmla="*/ 2 w 147"/>
              <a:gd name="T61" fmla="*/ 107 h 122"/>
              <a:gd name="T62" fmla="*/ 4 w 147"/>
              <a:gd name="T63" fmla="*/ 110 h 122"/>
              <a:gd name="T64" fmla="*/ 8 w 147"/>
              <a:gd name="T65" fmla="*/ 115 h 122"/>
              <a:gd name="T66" fmla="*/ 12 w 147"/>
              <a:gd name="T67" fmla="*/ 118 h 122"/>
              <a:gd name="T68" fmla="*/ 15 w 147"/>
              <a:gd name="T69" fmla="*/ 120 h 122"/>
              <a:gd name="T70" fmla="*/ 21 w 147"/>
              <a:gd name="T71" fmla="*/ 121 h 122"/>
              <a:gd name="T72" fmla="*/ 25 w 147"/>
              <a:gd name="T73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25" y="122"/>
                </a:moveTo>
                <a:lnTo>
                  <a:pt x="122" y="122"/>
                </a:lnTo>
                <a:lnTo>
                  <a:pt x="128" y="121"/>
                </a:lnTo>
                <a:lnTo>
                  <a:pt x="132" y="120"/>
                </a:lnTo>
                <a:lnTo>
                  <a:pt x="136" y="118"/>
                </a:lnTo>
                <a:lnTo>
                  <a:pt x="139" y="115"/>
                </a:lnTo>
                <a:lnTo>
                  <a:pt x="143" y="110"/>
                </a:lnTo>
                <a:lnTo>
                  <a:pt x="145" y="107"/>
                </a:lnTo>
                <a:lnTo>
                  <a:pt x="146" y="103"/>
                </a:lnTo>
                <a:lnTo>
                  <a:pt x="147" y="97"/>
                </a:lnTo>
                <a:lnTo>
                  <a:pt x="147" y="24"/>
                </a:lnTo>
                <a:lnTo>
                  <a:pt x="146" y="20"/>
                </a:lnTo>
                <a:lnTo>
                  <a:pt x="145" y="15"/>
                </a:lnTo>
                <a:lnTo>
                  <a:pt x="143" y="11"/>
                </a:lnTo>
                <a:lnTo>
                  <a:pt x="139" y="8"/>
                </a:lnTo>
                <a:lnTo>
                  <a:pt x="136" y="5"/>
                </a:lnTo>
                <a:lnTo>
                  <a:pt x="132" y="2"/>
                </a:lnTo>
                <a:lnTo>
                  <a:pt x="128" y="0"/>
                </a:lnTo>
                <a:lnTo>
                  <a:pt x="122" y="0"/>
                </a:lnTo>
                <a:lnTo>
                  <a:pt x="25" y="0"/>
                </a:lnTo>
                <a:lnTo>
                  <a:pt x="21" y="0"/>
                </a:lnTo>
                <a:lnTo>
                  <a:pt x="15" y="2"/>
                </a:lnTo>
                <a:lnTo>
                  <a:pt x="12" y="5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97"/>
                </a:lnTo>
                <a:lnTo>
                  <a:pt x="1" y="103"/>
                </a:lnTo>
                <a:lnTo>
                  <a:pt x="2" y="107"/>
                </a:lnTo>
                <a:lnTo>
                  <a:pt x="4" y="110"/>
                </a:lnTo>
                <a:lnTo>
                  <a:pt x="8" y="115"/>
                </a:lnTo>
                <a:lnTo>
                  <a:pt x="12" y="118"/>
                </a:lnTo>
                <a:lnTo>
                  <a:pt x="15" y="120"/>
                </a:lnTo>
                <a:lnTo>
                  <a:pt x="21" y="121"/>
                </a:lnTo>
                <a:lnTo>
                  <a:pt x="25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5" name="Freeform 7">
            <a:extLst>
              <a:ext uri="{FF2B5EF4-FFF2-40B4-BE49-F238E27FC236}">
                <a16:creationId xmlns:a16="http://schemas.microsoft.com/office/drawing/2014/main" id="{1CEB85B4-B57F-0A5F-C8E6-62554A89B3DB}"/>
              </a:ext>
            </a:extLst>
          </p:cNvPr>
          <p:cNvSpPr>
            <a:spLocks/>
          </p:cNvSpPr>
          <p:nvPr/>
        </p:nvSpPr>
        <p:spPr bwMode="auto">
          <a:xfrm>
            <a:off x="8755113" y="5937230"/>
            <a:ext cx="131718" cy="185380"/>
          </a:xfrm>
          <a:custGeom>
            <a:avLst/>
            <a:gdLst>
              <a:gd name="T0" fmla="*/ 233 w 244"/>
              <a:gd name="T1" fmla="*/ 248 h 341"/>
              <a:gd name="T2" fmla="*/ 224 w 244"/>
              <a:gd name="T3" fmla="*/ 244 h 341"/>
              <a:gd name="T4" fmla="*/ 195 w 244"/>
              <a:gd name="T5" fmla="*/ 244 h 341"/>
              <a:gd name="T6" fmla="*/ 194 w 244"/>
              <a:gd name="T7" fmla="*/ 19 h 341"/>
              <a:gd name="T8" fmla="*/ 191 w 244"/>
              <a:gd name="T9" fmla="*/ 11 h 341"/>
              <a:gd name="T10" fmla="*/ 184 w 244"/>
              <a:gd name="T11" fmla="*/ 4 h 341"/>
              <a:gd name="T12" fmla="*/ 176 w 244"/>
              <a:gd name="T13" fmla="*/ 1 h 341"/>
              <a:gd name="T14" fmla="*/ 24 w 244"/>
              <a:gd name="T15" fmla="*/ 0 h 341"/>
              <a:gd name="T16" fmla="*/ 15 w 244"/>
              <a:gd name="T17" fmla="*/ 2 h 341"/>
              <a:gd name="T18" fmla="*/ 7 w 244"/>
              <a:gd name="T19" fmla="*/ 7 h 341"/>
              <a:gd name="T20" fmla="*/ 2 w 244"/>
              <a:gd name="T21" fmla="*/ 15 h 341"/>
              <a:gd name="T22" fmla="*/ 0 w 244"/>
              <a:gd name="T23" fmla="*/ 24 h 341"/>
              <a:gd name="T24" fmla="*/ 1 w 244"/>
              <a:gd name="T25" fmla="*/ 77 h 341"/>
              <a:gd name="T26" fmla="*/ 4 w 244"/>
              <a:gd name="T27" fmla="*/ 86 h 341"/>
              <a:gd name="T28" fmla="*/ 11 w 244"/>
              <a:gd name="T29" fmla="*/ 94 h 341"/>
              <a:gd name="T30" fmla="*/ 20 w 244"/>
              <a:gd name="T31" fmla="*/ 97 h 341"/>
              <a:gd name="T32" fmla="*/ 48 w 244"/>
              <a:gd name="T33" fmla="*/ 98 h 341"/>
              <a:gd name="T34" fmla="*/ 24 w 244"/>
              <a:gd name="T35" fmla="*/ 244 h 341"/>
              <a:gd name="T36" fmla="*/ 15 w 244"/>
              <a:gd name="T37" fmla="*/ 245 h 341"/>
              <a:gd name="T38" fmla="*/ 7 w 244"/>
              <a:gd name="T39" fmla="*/ 251 h 341"/>
              <a:gd name="T40" fmla="*/ 2 w 244"/>
              <a:gd name="T41" fmla="*/ 259 h 341"/>
              <a:gd name="T42" fmla="*/ 0 w 244"/>
              <a:gd name="T43" fmla="*/ 267 h 341"/>
              <a:gd name="T44" fmla="*/ 1 w 244"/>
              <a:gd name="T45" fmla="*/ 321 h 341"/>
              <a:gd name="T46" fmla="*/ 4 w 244"/>
              <a:gd name="T47" fmla="*/ 330 h 341"/>
              <a:gd name="T48" fmla="*/ 11 w 244"/>
              <a:gd name="T49" fmla="*/ 336 h 341"/>
              <a:gd name="T50" fmla="*/ 20 w 244"/>
              <a:gd name="T51" fmla="*/ 341 h 341"/>
              <a:gd name="T52" fmla="*/ 219 w 244"/>
              <a:gd name="T53" fmla="*/ 341 h 341"/>
              <a:gd name="T54" fmla="*/ 228 w 244"/>
              <a:gd name="T55" fmla="*/ 339 h 341"/>
              <a:gd name="T56" fmla="*/ 236 w 244"/>
              <a:gd name="T57" fmla="*/ 333 h 341"/>
              <a:gd name="T58" fmla="*/ 241 w 244"/>
              <a:gd name="T59" fmla="*/ 326 h 341"/>
              <a:gd name="T60" fmla="*/ 244 w 244"/>
              <a:gd name="T61" fmla="*/ 316 h 341"/>
              <a:gd name="T62" fmla="*/ 243 w 244"/>
              <a:gd name="T63" fmla="*/ 263 h 341"/>
              <a:gd name="T64" fmla="*/ 239 w 244"/>
              <a:gd name="T65" fmla="*/ 25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341">
                <a:moveTo>
                  <a:pt x="236" y="251"/>
                </a:moveTo>
                <a:lnTo>
                  <a:pt x="233" y="248"/>
                </a:lnTo>
                <a:lnTo>
                  <a:pt x="228" y="245"/>
                </a:lnTo>
                <a:lnTo>
                  <a:pt x="224" y="244"/>
                </a:lnTo>
                <a:lnTo>
                  <a:pt x="219" y="244"/>
                </a:lnTo>
                <a:lnTo>
                  <a:pt x="195" y="244"/>
                </a:lnTo>
                <a:lnTo>
                  <a:pt x="195" y="24"/>
                </a:lnTo>
                <a:lnTo>
                  <a:pt x="194" y="19"/>
                </a:lnTo>
                <a:lnTo>
                  <a:pt x="193" y="15"/>
                </a:lnTo>
                <a:lnTo>
                  <a:pt x="191" y="11"/>
                </a:lnTo>
                <a:lnTo>
                  <a:pt x="187" y="7"/>
                </a:lnTo>
                <a:lnTo>
                  <a:pt x="184" y="4"/>
                </a:lnTo>
                <a:lnTo>
                  <a:pt x="180" y="2"/>
                </a:lnTo>
                <a:lnTo>
                  <a:pt x="176" y="1"/>
                </a:lnTo>
                <a:lnTo>
                  <a:pt x="170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73"/>
                </a:lnTo>
                <a:lnTo>
                  <a:pt x="1" y="77"/>
                </a:lnTo>
                <a:lnTo>
                  <a:pt x="2" y="83"/>
                </a:lnTo>
                <a:lnTo>
                  <a:pt x="4" y="86"/>
                </a:lnTo>
                <a:lnTo>
                  <a:pt x="7" y="90"/>
                </a:lnTo>
                <a:lnTo>
                  <a:pt x="11" y="94"/>
                </a:lnTo>
                <a:lnTo>
                  <a:pt x="15" y="96"/>
                </a:lnTo>
                <a:lnTo>
                  <a:pt x="20" y="97"/>
                </a:lnTo>
                <a:lnTo>
                  <a:pt x="24" y="98"/>
                </a:lnTo>
                <a:lnTo>
                  <a:pt x="48" y="98"/>
                </a:lnTo>
                <a:lnTo>
                  <a:pt x="48" y="244"/>
                </a:lnTo>
                <a:lnTo>
                  <a:pt x="24" y="244"/>
                </a:lnTo>
                <a:lnTo>
                  <a:pt x="20" y="244"/>
                </a:lnTo>
                <a:lnTo>
                  <a:pt x="15" y="245"/>
                </a:lnTo>
                <a:lnTo>
                  <a:pt x="11" y="248"/>
                </a:lnTo>
                <a:lnTo>
                  <a:pt x="7" y="251"/>
                </a:lnTo>
                <a:lnTo>
                  <a:pt x="4" y="254"/>
                </a:lnTo>
                <a:lnTo>
                  <a:pt x="2" y="259"/>
                </a:lnTo>
                <a:lnTo>
                  <a:pt x="1" y="263"/>
                </a:lnTo>
                <a:lnTo>
                  <a:pt x="0" y="267"/>
                </a:lnTo>
                <a:lnTo>
                  <a:pt x="0" y="316"/>
                </a:lnTo>
                <a:lnTo>
                  <a:pt x="1" y="321"/>
                </a:lnTo>
                <a:lnTo>
                  <a:pt x="2" y="326"/>
                </a:lnTo>
                <a:lnTo>
                  <a:pt x="4" y="330"/>
                </a:lnTo>
                <a:lnTo>
                  <a:pt x="7" y="333"/>
                </a:lnTo>
                <a:lnTo>
                  <a:pt x="11" y="336"/>
                </a:lnTo>
                <a:lnTo>
                  <a:pt x="15" y="339"/>
                </a:lnTo>
                <a:lnTo>
                  <a:pt x="20" y="341"/>
                </a:lnTo>
                <a:lnTo>
                  <a:pt x="24" y="341"/>
                </a:lnTo>
                <a:lnTo>
                  <a:pt x="219" y="341"/>
                </a:lnTo>
                <a:lnTo>
                  <a:pt x="224" y="341"/>
                </a:lnTo>
                <a:lnTo>
                  <a:pt x="228" y="339"/>
                </a:lnTo>
                <a:lnTo>
                  <a:pt x="233" y="336"/>
                </a:lnTo>
                <a:lnTo>
                  <a:pt x="236" y="333"/>
                </a:lnTo>
                <a:lnTo>
                  <a:pt x="239" y="330"/>
                </a:lnTo>
                <a:lnTo>
                  <a:pt x="241" y="326"/>
                </a:lnTo>
                <a:lnTo>
                  <a:pt x="243" y="321"/>
                </a:lnTo>
                <a:lnTo>
                  <a:pt x="244" y="316"/>
                </a:lnTo>
                <a:lnTo>
                  <a:pt x="244" y="267"/>
                </a:lnTo>
                <a:lnTo>
                  <a:pt x="243" y="263"/>
                </a:lnTo>
                <a:lnTo>
                  <a:pt x="241" y="259"/>
                </a:lnTo>
                <a:lnTo>
                  <a:pt x="239" y="254"/>
                </a:lnTo>
                <a:lnTo>
                  <a:pt x="236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6" name="Freeform 8">
            <a:extLst>
              <a:ext uri="{FF2B5EF4-FFF2-40B4-BE49-F238E27FC236}">
                <a16:creationId xmlns:a16="http://schemas.microsoft.com/office/drawing/2014/main" id="{8BF663E3-5FFE-B702-0EF2-7DDC826B2455}"/>
              </a:ext>
            </a:extLst>
          </p:cNvPr>
          <p:cNvSpPr>
            <a:spLocks noEditPoints="1"/>
          </p:cNvSpPr>
          <p:nvPr/>
        </p:nvSpPr>
        <p:spPr bwMode="auto">
          <a:xfrm>
            <a:off x="4854714" y="5818521"/>
            <a:ext cx="317098" cy="317098"/>
          </a:xfrm>
          <a:custGeom>
            <a:avLst/>
            <a:gdLst>
              <a:gd name="T0" fmla="*/ 545 w 585"/>
              <a:gd name="T1" fmla="*/ 9 h 586"/>
              <a:gd name="T2" fmla="*/ 518 w 585"/>
              <a:gd name="T3" fmla="*/ 1 h 586"/>
              <a:gd name="T4" fmla="*/ 61 w 585"/>
              <a:gd name="T5" fmla="*/ 3 h 586"/>
              <a:gd name="T6" fmla="*/ 34 w 585"/>
              <a:gd name="T7" fmla="*/ 13 h 586"/>
              <a:gd name="T8" fmla="*/ 13 w 585"/>
              <a:gd name="T9" fmla="*/ 35 h 586"/>
              <a:gd name="T10" fmla="*/ 2 w 585"/>
              <a:gd name="T11" fmla="*/ 61 h 586"/>
              <a:gd name="T12" fmla="*/ 0 w 585"/>
              <a:gd name="T13" fmla="*/ 518 h 586"/>
              <a:gd name="T14" fmla="*/ 9 w 585"/>
              <a:gd name="T15" fmla="*/ 546 h 586"/>
              <a:gd name="T16" fmla="*/ 29 w 585"/>
              <a:gd name="T17" fmla="*/ 568 h 586"/>
              <a:gd name="T18" fmla="*/ 53 w 585"/>
              <a:gd name="T19" fmla="*/ 582 h 586"/>
              <a:gd name="T20" fmla="*/ 510 w 585"/>
              <a:gd name="T21" fmla="*/ 586 h 586"/>
              <a:gd name="T22" fmla="*/ 538 w 585"/>
              <a:gd name="T23" fmla="*/ 579 h 586"/>
              <a:gd name="T24" fmla="*/ 563 w 585"/>
              <a:gd name="T25" fmla="*/ 563 h 586"/>
              <a:gd name="T26" fmla="*/ 579 w 585"/>
              <a:gd name="T27" fmla="*/ 539 h 586"/>
              <a:gd name="T28" fmla="*/ 585 w 585"/>
              <a:gd name="T29" fmla="*/ 510 h 586"/>
              <a:gd name="T30" fmla="*/ 581 w 585"/>
              <a:gd name="T31" fmla="*/ 54 h 586"/>
              <a:gd name="T32" fmla="*/ 569 w 585"/>
              <a:gd name="T33" fmla="*/ 28 h 586"/>
              <a:gd name="T34" fmla="*/ 228 w 585"/>
              <a:gd name="T35" fmla="*/ 197 h 586"/>
              <a:gd name="T36" fmla="*/ 269 w 585"/>
              <a:gd name="T37" fmla="*/ 180 h 586"/>
              <a:gd name="T38" fmla="*/ 317 w 585"/>
              <a:gd name="T39" fmla="*/ 180 h 586"/>
              <a:gd name="T40" fmla="*/ 358 w 585"/>
              <a:gd name="T41" fmla="*/ 197 h 586"/>
              <a:gd name="T42" fmla="*/ 391 w 585"/>
              <a:gd name="T43" fmla="*/ 229 h 586"/>
              <a:gd name="T44" fmla="*/ 409 w 585"/>
              <a:gd name="T45" fmla="*/ 269 h 586"/>
              <a:gd name="T46" fmla="*/ 409 w 585"/>
              <a:gd name="T47" fmla="*/ 315 h 586"/>
              <a:gd name="T48" fmla="*/ 391 w 585"/>
              <a:gd name="T49" fmla="*/ 355 h 586"/>
              <a:gd name="T50" fmla="*/ 358 w 585"/>
              <a:gd name="T51" fmla="*/ 387 h 586"/>
              <a:gd name="T52" fmla="*/ 317 w 585"/>
              <a:gd name="T53" fmla="*/ 403 h 586"/>
              <a:gd name="T54" fmla="*/ 269 w 585"/>
              <a:gd name="T55" fmla="*/ 403 h 586"/>
              <a:gd name="T56" fmla="*/ 228 w 585"/>
              <a:gd name="T57" fmla="*/ 387 h 586"/>
              <a:gd name="T58" fmla="*/ 195 w 585"/>
              <a:gd name="T59" fmla="*/ 355 h 586"/>
              <a:gd name="T60" fmla="*/ 179 w 585"/>
              <a:gd name="T61" fmla="*/ 315 h 586"/>
              <a:gd name="T62" fmla="*/ 179 w 585"/>
              <a:gd name="T63" fmla="*/ 269 h 586"/>
              <a:gd name="T64" fmla="*/ 195 w 585"/>
              <a:gd name="T65" fmla="*/ 229 h 586"/>
              <a:gd name="T66" fmla="*/ 519 w 585"/>
              <a:gd name="T67" fmla="*/ 499 h 586"/>
              <a:gd name="T68" fmla="*/ 508 w 585"/>
              <a:gd name="T69" fmla="*/ 514 h 586"/>
              <a:gd name="T70" fmla="*/ 89 w 585"/>
              <a:gd name="T71" fmla="*/ 518 h 586"/>
              <a:gd name="T72" fmla="*/ 73 w 585"/>
              <a:gd name="T73" fmla="*/ 511 h 586"/>
              <a:gd name="T74" fmla="*/ 65 w 585"/>
              <a:gd name="T75" fmla="*/ 495 h 586"/>
              <a:gd name="T76" fmla="*/ 114 w 585"/>
              <a:gd name="T77" fmla="*/ 273 h 586"/>
              <a:gd name="T78" fmla="*/ 115 w 585"/>
              <a:gd name="T79" fmla="*/ 333 h 586"/>
              <a:gd name="T80" fmla="*/ 142 w 585"/>
              <a:gd name="T81" fmla="*/ 396 h 586"/>
              <a:gd name="T82" fmla="*/ 193 w 585"/>
              <a:gd name="T83" fmla="*/ 445 h 586"/>
              <a:gd name="T84" fmla="*/ 257 w 585"/>
              <a:gd name="T85" fmla="*/ 471 h 586"/>
              <a:gd name="T86" fmla="*/ 318 w 585"/>
              <a:gd name="T87" fmla="*/ 472 h 586"/>
              <a:gd name="T88" fmla="*/ 363 w 585"/>
              <a:gd name="T89" fmla="*/ 460 h 586"/>
              <a:gd name="T90" fmla="*/ 404 w 585"/>
              <a:gd name="T91" fmla="*/ 438 h 586"/>
              <a:gd name="T92" fmla="*/ 438 w 585"/>
              <a:gd name="T93" fmla="*/ 405 h 586"/>
              <a:gd name="T94" fmla="*/ 462 w 585"/>
              <a:gd name="T95" fmla="*/ 365 h 586"/>
              <a:gd name="T96" fmla="*/ 473 w 585"/>
              <a:gd name="T97" fmla="*/ 321 h 586"/>
              <a:gd name="T98" fmla="*/ 473 w 585"/>
              <a:gd name="T99" fmla="*/ 273 h 586"/>
              <a:gd name="T100" fmla="*/ 519 w 585"/>
              <a:gd name="T101" fmla="*/ 495 h 586"/>
              <a:gd name="T102" fmla="*/ 515 w 585"/>
              <a:gd name="T103" fmla="*/ 170 h 586"/>
              <a:gd name="T104" fmla="*/ 498 w 585"/>
              <a:gd name="T105" fmla="*/ 181 h 586"/>
              <a:gd name="T106" fmla="*/ 416 w 585"/>
              <a:gd name="T107" fmla="*/ 180 h 586"/>
              <a:gd name="T108" fmla="*/ 402 w 585"/>
              <a:gd name="T109" fmla="*/ 166 h 586"/>
              <a:gd name="T110" fmla="*/ 401 w 585"/>
              <a:gd name="T111" fmla="*/ 87 h 586"/>
              <a:gd name="T112" fmla="*/ 412 w 585"/>
              <a:gd name="T113" fmla="*/ 71 h 586"/>
              <a:gd name="T114" fmla="*/ 493 w 585"/>
              <a:gd name="T115" fmla="*/ 66 h 586"/>
              <a:gd name="T116" fmla="*/ 511 w 585"/>
              <a:gd name="T117" fmla="*/ 74 h 586"/>
              <a:gd name="T118" fmla="*/ 519 w 585"/>
              <a:gd name="T119" fmla="*/ 9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5" h="586">
                <a:moveTo>
                  <a:pt x="563" y="23"/>
                </a:moveTo>
                <a:lnTo>
                  <a:pt x="558" y="18"/>
                </a:lnTo>
                <a:lnTo>
                  <a:pt x="551" y="13"/>
                </a:lnTo>
                <a:lnTo>
                  <a:pt x="545" y="9"/>
                </a:lnTo>
                <a:lnTo>
                  <a:pt x="538" y="7"/>
                </a:lnTo>
                <a:lnTo>
                  <a:pt x="532" y="4"/>
                </a:lnTo>
                <a:lnTo>
                  <a:pt x="525" y="3"/>
                </a:lnTo>
                <a:lnTo>
                  <a:pt x="518" y="1"/>
                </a:lnTo>
                <a:lnTo>
                  <a:pt x="510" y="0"/>
                </a:lnTo>
                <a:lnTo>
                  <a:pt x="76" y="0"/>
                </a:lnTo>
                <a:lnTo>
                  <a:pt x="68" y="1"/>
                </a:lnTo>
                <a:lnTo>
                  <a:pt x="61" y="3"/>
                </a:lnTo>
                <a:lnTo>
                  <a:pt x="53" y="4"/>
                </a:lnTo>
                <a:lnTo>
                  <a:pt x="47" y="7"/>
                </a:lnTo>
                <a:lnTo>
                  <a:pt x="40" y="9"/>
                </a:lnTo>
                <a:lnTo>
                  <a:pt x="34" y="13"/>
                </a:lnTo>
                <a:lnTo>
                  <a:pt x="29" y="18"/>
                </a:lnTo>
                <a:lnTo>
                  <a:pt x="23" y="23"/>
                </a:lnTo>
                <a:lnTo>
                  <a:pt x="18" y="28"/>
                </a:lnTo>
                <a:lnTo>
                  <a:pt x="13" y="35"/>
                </a:lnTo>
                <a:lnTo>
                  <a:pt x="9" y="40"/>
                </a:lnTo>
                <a:lnTo>
                  <a:pt x="6" y="47"/>
                </a:lnTo>
                <a:lnTo>
                  <a:pt x="4" y="54"/>
                </a:lnTo>
                <a:lnTo>
                  <a:pt x="2" y="61"/>
                </a:lnTo>
                <a:lnTo>
                  <a:pt x="0" y="68"/>
                </a:lnTo>
                <a:lnTo>
                  <a:pt x="0" y="76"/>
                </a:lnTo>
                <a:lnTo>
                  <a:pt x="0" y="510"/>
                </a:lnTo>
                <a:lnTo>
                  <a:pt x="0" y="518"/>
                </a:lnTo>
                <a:lnTo>
                  <a:pt x="2" y="525"/>
                </a:lnTo>
                <a:lnTo>
                  <a:pt x="4" y="532"/>
                </a:lnTo>
                <a:lnTo>
                  <a:pt x="6" y="539"/>
                </a:lnTo>
                <a:lnTo>
                  <a:pt x="9" y="546"/>
                </a:lnTo>
                <a:lnTo>
                  <a:pt x="13" y="551"/>
                </a:lnTo>
                <a:lnTo>
                  <a:pt x="18" y="558"/>
                </a:lnTo>
                <a:lnTo>
                  <a:pt x="23" y="563"/>
                </a:lnTo>
                <a:lnTo>
                  <a:pt x="29" y="568"/>
                </a:lnTo>
                <a:lnTo>
                  <a:pt x="34" y="573"/>
                </a:lnTo>
                <a:lnTo>
                  <a:pt x="40" y="577"/>
                </a:lnTo>
                <a:lnTo>
                  <a:pt x="47" y="579"/>
                </a:lnTo>
                <a:lnTo>
                  <a:pt x="53" y="582"/>
                </a:lnTo>
                <a:lnTo>
                  <a:pt x="61" y="583"/>
                </a:lnTo>
                <a:lnTo>
                  <a:pt x="68" y="585"/>
                </a:lnTo>
                <a:lnTo>
                  <a:pt x="76" y="586"/>
                </a:lnTo>
                <a:lnTo>
                  <a:pt x="510" y="586"/>
                </a:lnTo>
                <a:lnTo>
                  <a:pt x="518" y="585"/>
                </a:lnTo>
                <a:lnTo>
                  <a:pt x="525" y="583"/>
                </a:lnTo>
                <a:lnTo>
                  <a:pt x="532" y="582"/>
                </a:lnTo>
                <a:lnTo>
                  <a:pt x="538" y="579"/>
                </a:lnTo>
                <a:lnTo>
                  <a:pt x="545" y="577"/>
                </a:lnTo>
                <a:lnTo>
                  <a:pt x="551" y="573"/>
                </a:lnTo>
                <a:lnTo>
                  <a:pt x="558" y="568"/>
                </a:lnTo>
                <a:lnTo>
                  <a:pt x="563" y="563"/>
                </a:lnTo>
                <a:lnTo>
                  <a:pt x="569" y="558"/>
                </a:lnTo>
                <a:lnTo>
                  <a:pt x="573" y="551"/>
                </a:lnTo>
                <a:lnTo>
                  <a:pt x="576" y="546"/>
                </a:lnTo>
                <a:lnTo>
                  <a:pt x="579" y="539"/>
                </a:lnTo>
                <a:lnTo>
                  <a:pt x="581" y="532"/>
                </a:lnTo>
                <a:lnTo>
                  <a:pt x="584" y="525"/>
                </a:lnTo>
                <a:lnTo>
                  <a:pt x="585" y="518"/>
                </a:lnTo>
                <a:lnTo>
                  <a:pt x="585" y="510"/>
                </a:lnTo>
                <a:lnTo>
                  <a:pt x="585" y="76"/>
                </a:lnTo>
                <a:lnTo>
                  <a:pt x="585" y="68"/>
                </a:lnTo>
                <a:lnTo>
                  <a:pt x="584" y="61"/>
                </a:lnTo>
                <a:lnTo>
                  <a:pt x="581" y="54"/>
                </a:lnTo>
                <a:lnTo>
                  <a:pt x="579" y="47"/>
                </a:lnTo>
                <a:lnTo>
                  <a:pt x="576" y="40"/>
                </a:lnTo>
                <a:lnTo>
                  <a:pt x="573" y="35"/>
                </a:lnTo>
                <a:lnTo>
                  <a:pt x="569" y="28"/>
                </a:lnTo>
                <a:lnTo>
                  <a:pt x="563" y="23"/>
                </a:lnTo>
                <a:close/>
                <a:moveTo>
                  <a:pt x="210" y="211"/>
                </a:moveTo>
                <a:lnTo>
                  <a:pt x="220" y="203"/>
                </a:lnTo>
                <a:lnTo>
                  <a:pt x="228" y="197"/>
                </a:lnTo>
                <a:lnTo>
                  <a:pt x="238" y="192"/>
                </a:lnTo>
                <a:lnTo>
                  <a:pt x="249" y="186"/>
                </a:lnTo>
                <a:lnTo>
                  <a:pt x="259" y="183"/>
                </a:lnTo>
                <a:lnTo>
                  <a:pt x="269" y="180"/>
                </a:lnTo>
                <a:lnTo>
                  <a:pt x="281" y="179"/>
                </a:lnTo>
                <a:lnTo>
                  <a:pt x="293" y="179"/>
                </a:lnTo>
                <a:lnTo>
                  <a:pt x="305" y="179"/>
                </a:lnTo>
                <a:lnTo>
                  <a:pt x="317" y="180"/>
                </a:lnTo>
                <a:lnTo>
                  <a:pt x="328" y="183"/>
                </a:lnTo>
                <a:lnTo>
                  <a:pt x="338" y="186"/>
                </a:lnTo>
                <a:lnTo>
                  <a:pt x="348" y="192"/>
                </a:lnTo>
                <a:lnTo>
                  <a:pt x="358" y="197"/>
                </a:lnTo>
                <a:lnTo>
                  <a:pt x="368" y="203"/>
                </a:lnTo>
                <a:lnTo>
                  <a:pt x="376" y="211"/>
                </a:lnTo>
                <a:lnTo>
                  <a:pt x="385" y="220"/>
                </a:lnTo>
                <a:lnTo>
                  <a:pt x="391" y="229"/>
                </a:lnTo>
                <a:lnTo>
                  <a:pt x="397" y="238"/>
                </a:lnTo>
                <a:lnTo>
                  <a:pt x="402" y="248"/>
                </a:lnTo>
                <a:lnTo>
                  <a:pt x="405" y="258"/>
                </a:lnTo>
                <a:lnTo>
                  <a:pt x="409" y="269"/>
                </a:lnTo>
                <a:lnTo>
                  <a:pt x="410" y="280"/>
                </a:lnTo>
                <a:lnTo>
                  <a:pt x="411" y="292"/>
                </a:lnTo>
                <a:lnTo>
                  <a:pt x="410" y="304"/>
                </a:lnTo>
                <a:lnTo>
                  <a:pt x="409" y="315"/>
                </a:lnTo>
                <a:lnTo>
                  <a:pt x="405" y="325"/>
                </a:lnTo>
                <a:lnTo>
                  <a:pt x="402" y="335"/>
                </a:lnTo>
                <a:lnTo>
                  <a:pt x="397" y="346"/>
                </a:lnTo>
                <a:lnTo>
                  <a:pt x="391" y="355"/>
                </a:lnTo>
                <a:lnTo>
                  <a:pt x="385" y="364"/>
                </a:lnTo>
                <a:lnTo>
                  <a:pt x="376" y="372"/>
                </a:lnTo>
                <a:lnTo>
                  <a:pt x="368" y="380"/>
                </a:lnTo>
                <a:lnTo>
                  <a:pt x="358" y="387"/>
                </a:lnTo>
                <a:lnTo>
                  <a:pt x="348" y="392"/>
                </a:lnTo>
                <a:lnTo>
                  <a:pt x="338" y="398"/>
                </a:lnTo>
                <a:lnTo>
                  <a:pt x="328" y="401"/>
                </a:lnTo>
                <a:lnTo>
                  <a:pt x="317" y="403"/>
                </a:lnTo>
                <a:lnTo>
                  <a:pt x="305" y="405"/>
                </a:lnTo>
                <a:lnTo>
                  <a:pt x="293" y="405"/>
                </a:lnTo>
                <a:lnTo>
                  <a:pt x="281" y="405"/>
                </a:lnTo>
                <a:lnTo>
                  <a:pt x="269" y="403"/>
                </a:lnTo>
                <a:lnTo>
                  <a:pt x="259" y="401"/>
                </a:lnTo>
                <a:lnTo>
                  <a:pt x="249" y="398"/>
                </a:lnTo>
                <a:lnTo>
                  <a:pt x="238" y="392"/>
                </a:lnTo>
                <a:lnTo>
                  <a:pt x="228" y="387"/>
                </a:lnTo>
                <a:lnTo>
                  <a:pt x="220" y="380"/>
                </a:lnTo>
                <a:lnTo>
                  <a:pt x="210" y="372"/>
                </a:lnTo>
                <a:lnTo>
                  <a:pt x="202" y="364"/>
                </a:lnTo>
                <a:lnTo>
                  <a:pt x="195" y="355"/>
                </a:lnTo>
                <a:lnTo>
                  <a:pt x="189" y="346"/>
                </a:lnTo>
                <a:lnTo>
                  <a:pt x="185" y="335"/>
                </a:lnTo>
                <a:lnTo>
                  <a:pt x="181" y="325"/>
                </a:lnTo>
                <a:lnTo>
                  <a:pt x="179" y="315"/>
                </a:lnTo>
                <a:lnTo>
                  <a:pt x="176" y="304"/>
                </a:lnTo>
                <a:lnTo>
                  <a:pt x="176" y="292"/>
                </a:lnTo>
                <a:lnTo>
                  <a:pt x="176" y="280"/>
                </a:lnTo>
                <a:lnTo>
                  <a:pt x="179" y="269"/>
                </a:lnTo>
                <a:lnTo>
                  <a:pt x="181" y="258"/>
                </a:lnTo>
                <a:lnTo>
                  <a:pt x="185" y="248"/>
                </a:lnTo>
                <a:lnTo>
                  <a:pt x="189" y="238"/>
                </a:lnTo>
                <a:lnTo>
                  <a:pt x="195" y="229"/>
                </a:lnTo>
                <a:lnTo>
                  <a:pt x="202" y="220"/>
                </a:lnTo>
                <a:lnTo>
                  <a:pt x="210" y="211"/>
                </a:lnTo>
                <a:close/>
                <a:moveTo>
                  <a:pt x="519" y="495"/>
                </a:moveTo>
                <a:lnTo>
                  <a:pt x="519" y="499"/>
                </a:lnTo>
                <a:lnTo>
                  <a:pt x="517" y="504"/>
                </a:lnTo>
                <a:lnTo>
                  <a:pt x="515" y="508"/>
                </a:lnTo>
                <a:lnTo>
                  <a:pt x="512" y="511"/>
                </a:lnTo>
                <a:lnTo>
                  <a:pt x="508" y="514"/>
                </a:lnTo>
                <a:lnTo>
                  <a:pt x="505" y="517"/>
                </a:lnTo>
                <a:lnTo>
                  <a:pt x="500" y="518"/>
                </a:lnTo>
                <a:lnTo>
                  <a:pt x="495" y="518"/>
                </a:lnTo>
                <a:lnTo>
                  <a:pt x="89" y="518"/>
                </a:lnTo>
                <a:lnTo>
                  <a:pt x="84" y="518"/>
                </a:lnTo>
                <a:lnTo>
                  <a:pt x="79" y="517"/>
                </a:lnTo>
                <a:lnTo>
                  <a:pt x="76" y="514"/>
                </a:lnTo>
                <a:lnTo>
                  <a:pt x="73" y="511"/>
                </a:lnTo>
                <a:lnTo>
                  <a:pt x="70" y="508"/>
                </a:lnTo>
                <a:lnTo>
                  <a:pt x="67" y="504"/>
                </a:lnTo>
                <a:lnTo>
                  <a:pt x="66" y="499"/>
                </a:lnTo>
                <a:lnTo>
                  <a:pt x="65" y="495"/>
                </a:lnTo>
                <a:lnTo>
                  <a:pt x="65" y="248"/>
                </a:lnTo>
                <a:lnTo>
                  <a:pt x="119" y="248"/>
                </a:lnTo>
                <a:lnTo>
                  <a:pt x="116" y="261"/>
                </a:lnTo>
                <a:lnTo>
                  <a:pt x="114" y="273"/>
                </a:lnTo>
                <a:lnTo>
                  <a:pt x="112" y="285"/>
                </a:lnTo>
                <a:lnTo>
                  <a:pt x="112" y="298"/>
                </a:lnTo>
                <a:lnTo>
                  <a:pt x="113" y="316"/>
                </a:lnTo>
                <a:lnTo>
                  <a:pt x="115" y="333"/>
                </a:lnTo>
                <a:lnTo>
                  <a:pt x="119" y="350"/>
                </a:lnTo>
                <a:lnTo>
                  <a:pt x="125" y="365"/>
                </a:lnTo>
                <a:lnTo>
                  <a:pt x="132" y="380"/>
                </a:lnTo>
                <a:lnTo>
                  <a:pt x="142" y="396"/>
                </a:lnTo>
                <a:lnTo>
                  <a:pt x="153" y="410"/>
                </a:lnTo>
                <a:lnTo>
                  <a:pt x="165" y="423"/>
                </a:lnTo>
                <a:lnTo>
                  <a:pt x="179" y="434"/>
                </a:lnTo>
                <a:lnTo>
                  <a:pt x="193" y="445"/>
                </a:lnTo>
                <a:lnTo>
                  <a:pt x="208" y="454"/>
                </a:lnTo>
                <a:lnTo>
                  <a:pt x="224" y="461"/>
                </a:lnTo>
                <a:lnTo>
                  <a:pt x="240" y="467"/>
                </a:lnTo>
                <a:lnTo>
                  <a:pt x="257" y="471"/>
                </a:lnTo>
                <a:lnTo>
                  <a:pt x="275" y="473"/>
                </a:lnTo>
                <a:lnTo>
                  <a:pt x="293" y="474"/>
                </a:lnTo>
                <a:lnTo>
                  <a:pt x="305" y="473"/>
                </a:lnTo>
                <a:lnTo>
                  <a:pt x="318" y="472"/>
                </a:lnTo>
                <a:lnTo>
                  <a:pt x="329" y="471"/>
                </a:lnTo>
                <a:lnTo>
                  <a:pt x="341" y="468"/>
                </a:lnTo>
                <a:lnTo>
                  <a:pt x="353" y="465"/>
                </a:lnTo>
                <a:lnTo>
                  <a:pt x="363" y="460"/>
                </a:lnTo>
                <a:lnTo>
                  <a:pt x="374" y="456"/>
                </a:lnTo>
                <a:lnTo>
                  <a:pt x="385" y="451"/>
                </a:lnTo>
                <a:lnTo>
                  <a:pt x="395" y="444"/>
                </a:lnTo>
                <a:lnTo>
                  <a:pt x="404" y="438"/>
                </a:lnTo>
                <a:lnTo>
                  <a:pt x="413" y="430"/>
                </a:lnTo>
                <a:lnTo>
                  <a:pt x="422" y="423"/>
                </a:lnTo>
                <a:lnTo>
                  <a:pt x="430" y="414"/>
                </a:lnTo>
                <a:lnTo>
                  <a:pt x="438" y="405"/>
                </a:lnTo>
                <a:lnTo>
                  <a:pt x="444" y="397"/>
                </a:lnTo>
                <a:lnTo>
                  <a:pt x="451" y="386"/>
                </a:lnTo>
                <a:lnTo>
                  <a:pt x="456" y="376"/>
                </a:lnTo>
                <a:lnTo>
                  <a:pt x="462" y="365"/>
                </a:lnTo>
                <a:lnTo>
                  <a:pt x="466" y="355"/>
                </a:lnTo>
                <a:lnTo>
                  <a:pt x="469" y="344"/>
                </a:lnTo>
                <a:lnTo>
                  <a:pt x="471" y="333"/>
                </a:lnTo>
                <a:lnTo>
                  <a:pt x="473" y="321"/>
                </a:lnTo>
                <a:lnTo>
                  <a:pt x="475" y="310"/>
                </a:lnTo>
                <a:lnTo>
                  <a:pt x="475" y="298"/>
                </a:lnTo>
                <a:lnTo>
                  <a:pt x="475" y="285"/>
                </a:lnTo>
                <a:lnTo>
                  <a:pt x="473" y="273"/>
                </a:lnTo>
                <a:lnTo>
                  <a:pt x="471" y="261"/>
                </a:lnTo>
                <a:lnTo>
                  <a:pt x="467" y="248"/>
                </a:lnTo>
                <a:lnTo>
                  <a:pt x="519" y="248"/>
                </a:lnTo>
                <a:lnTo>
                  <a:pt x="519" y="495"/>
                </a:lnTo>
                <a:close/>
                <a:moveTo>
                  <a:pt x="519" y="155"/>
                </a:moveTo>
                <a:lnTo>
                  <a:pt x="519" y="160"/>
                </a:lnTo>
                <a:lnTo>
                  <a:pt x="517" y="166"/>
                </a:lnTo>
                <a:lnTo>
                  <a:pt x="515" y="170"/>
                </a:lnTo>
                <a:lnTo>
                  <a:pt x="511" y="173"/>
                </a:lnTo>
                <a:lnTo>
                  <a:pt x="507" y="176"/>
                </a:lnTo>
                <a:lnTo>
                  <a:pt x="503" y="180"/>
                </a:lnTo>
                <a:lnTo>
                  <a:pt x="498" y="181"/>
                </a:lnTo>
                <a:lnTo>
                  <a:pt x="493" y="181"/>
                </a:lnTo>
                <a:lnTo>
                  <a:pt x="426" y="181"/>
                </a:lnTo>
                <a:lnTo>
                  <a:pt x="421" y="181"/>
                </a:lnTo>
                <a:lnTo>
                  <a:pt x="416" y="180"/>
                </a:lnTo>
                <a:lnTo>
                  <a:pt x="412" y="176"/>
                </a:lnTo>
                <a:lnTo>
                  <a:pt x="408" y="173"/>
                </a:lnTo>
                <a:lnTo>
                  <a:pt x="404" y="170"/>
                </a:lnTo>
                <a:lnTo>
                  <a:pt x="402" y="166"/>
                </a:lnTo>
                <a:lnTo>
                  <a:pt x="401" y="160"/>
                </a:lnTo>
                <a:lnTo>
                  <a:pt x="400" y="155"/>
                </a:lnTo>
                <a:lnTo>
                  <a:pt x="400" y="92"/>
                </a:lnTo>
                <a:lnTo>
                  <a:pt x="401" y="87"/>
                </a:lnTo>
                <a:lnTo>
                  <a:pt x="402" y="82"/>
                </a:lnTo>
                <a:lnTo>
                  <a:pt x="404" y="78"/>
                </a:lnTo>
                <a:lnTo>
                  <a:pt x="408" y="74"/>
                </a:lnTo>
                <a:lnTo>
                  <a:pt x="412" y="71"/>
                </a:lnTo>
                <a:lnTo>
                  <a:pt x="416" y="67"/>
                </a:lnTo>
                <a:lnTo>
                  <a:pt x="421" y="66"/>
                </a:lnTo>
                <a:lnTo>
                  <a:pt x="426" y="66"/>
                </a:lnTo>
                <a:lnTo>
                  <a:pt x="493" y="66"/>
                </a:lnTo>
                <a:lnTo>
                  <a:pt x="498" y="66"/>
                </a:lnTo>
                <a:lnTo>
                  <a:pt x="503" y="67"/>
                </a:lnTo>
                <a:lnTo>
                  <a:pt x="507" y="71"/>
                </a:lnTo>
                <a:lnTo>
                  <a:pt x="511" y="74"/>
                </a:lnTo>
                <a:lnTo>
                  <a:pt x="515" y="78"/>
                </a:lnTo>
                <a:lnTo>
                  <a:pt x="517" y="82"/>
                </a:lnTo>
                <a:lnTo>
                  <a:pt x="519" y="87"/>
                </a:lnTo>
                <a:lnTo>
                  <a:pt x="519" y="92"/>
                </a:lnTo>
                <a:lnTo>
                  <a:pt x="519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7" name="Freeform 9">
            <a:extLst>
              <a:ext uri="{FF2B5EF4-FFF2-40B4-BE49-F238E27FC236}">
                <a16:creationId xmlns:a16="http://schemas.microsoft.com/office/drawing/2014/main" id="{C8FDFBED-F677-05C7-7743-A21A17980AE8}"/>
              </a:ext>
            </a:extLst>
          </p:cNvPr>
          <p:cNvSpPr>
            <a:spLocks noEditPoints="1"/>
          </p:cNvSpPr>
          <p:nvPr/>
        </p:nvSpPr>
        <p:spPr bwMode="auto">
          <a:xfrm>
            <a:off x="9387684" y="3730556"/>
            <a:ext cx="396779" cy="237417"/>
          </a:xfrm>
          <a:custGeom>
            <a:avLst/>
            <a:gdLst>
              <a:gd name="T0" fmla="*/ 717 w 731"/>
              <a:gd name="T1" fmla="*/ 14 h 438"/>
              <a:gd name="T2" fmla="*/ 710 w 731"/>
              <a:gd name="T3" fmla="*/ 8 h 438"/>
              <a:gd name="T4" fmla="*/ 701 w 731"/>
              <a:gd name="T5" fmla="*/ 3 h 438"/>
              <a:gd name="T6" fmla="*/ 692 w 731"/>
              <a:gd name="T7" fmla="*/ 1 h 438"/>
              <a:gd name="T8" fmla="*/ 683 w 731"/>
              <a:gd name="T9" fmla="*/ 0 h 438"/>
              <a:gd name="T10" fmla="*/ 50 w 731"/>
              <a:gd name="T11" fmla="*/ 0 h 438"/>
              <a:gd name="T12" fmla="*/ 40 w 731"/>
              <a:gd name="T13" fmla="*/ 1 h 438"/>
              <a:gd name="T14" fmla="*/ 30 w 731"/>
              <a:gd name="T15" fmla="*/ 3 h 438"/>
              <a:gd name="T16" fmla="*/ 23 w 731"/>
              <a:gd name="T17" fmla="*/ 8 h 438"/>
              <a:gd name="T18" fmla="*/ 15 w 731"/>
              <a:gd name="T19" fmla="*/ 14 h 438"/>
              <a:gd name="T20" fmla="*/ 9 w 731"/>
              <a:gd name="T21" fmla="*/ 22 h 438"/>
              <a:gd name="T22" fmla="*/ 4 w 731"/>
              <a:gd name="T23" fmla="*/ 30 h 438"/>
              <a:gd name="T24" fmla="*/ 1 w 731"/>
              <a:gd name="T25" fmla="*/ 39 h 438"/>
              <a:gd name="T26" fmla="*/ 0 w 731"/>
              <a:gd name="T27" fmla="*/ 49 h 438"/>
              <a:gd name="T28" fmla="*/ 0 w 731"/>
              <a:gd name="T29" fmla="*/ 390 h 438"/>
              <a:gd name="T30" fmla="*/ 1 w 731"/>
              <a:gd name="T31" fmla="*/ 400 h 438"/>
              <a:gd name="T32" fmla="*/ 4 w 731"/>
              <a:gd name="T33" fmla="*/ 408 h 438"/>
              <a:gd name="T34" fmla="*/ 9 w 731"/>
              <a:gd name="T35" fmla="*/ 417 h 438"/>
              <a:gd name="T36" fmla="*/ 15 w 731"/>
              <a:gd name="T37" fmla="*/ 423 h 438"/>
              <a:gd name="T38" fmla="*/ 23 w 731"/>
              <a:gd name="T39" fmla="*/ 430 h 438"/>
              <a:gd name="T40" fmla="*/ 30 w 731"/>
              <a:gd name="T41" fmla="*/ 434 h 438"/>
              <a:gd name="T42" fmla="*/ 40 w 731"/>
              <a:gd name="T43" fmla="*/ 437 h 438"/>
              <a:gd name="T44" fmla="*/ 50 w 731"/>
              <a:gd name="T45" fmla="*/ 438 h 438"/>
              <a:gd name="T46" fmla="*/ 683 w 731"/>
              <a:gd name="T47" fmla="*/ 438 h 438"/>
              <a:gd name="T48" fmla="*/ 692 w 731"/>
              <a:gd name="T49" fmla="*/ 437 h 438"/>
              <a:gd name="T50" fmla="*/ 701 w 731"/>
              <a:gd name="T51" fmla="*/ 434 h 438"/>
              <a:gd name="T52" fmla="*/ 710 w 731"/>
              <a:gd name="T53" fmla="*/ 430 h 438"/>
              <a:gd name="T54" fmla="*/ 717 w 731"/>
              <a:gd name="T55" fmla="*/ 423 h 438"/>
              <a:gd name="T56" fmla="*/ 723 w 731"/>
              <a:gd name="T57" fmla="*/ 417 h 438"/>
              <a:gd name="T58" fmla="*/ 728 w 731"/>
              <a:gd name="T59" fmla="*/ 408 h 438"/>
              <a:gd name="T60" fmla="*/ 730 w 731"/>
              <a:gd name="T61" fmla="*/ 400 h 438"/>
              <a:gd name="T62" fmla="*/ 731 w 731"/>
              <a:gd name="T63" fmla="*/ 390 h 438"/>
              <a:gd name="T64" fmla="*/ 731 w 731"/>
              <a:gd name="T65" fmla="*/ 49 h 438"/>
              <a:gd name="T66" fmla="*/ 730 w 731"/>
              <a:gd name="T67" fmla="*/ 39 h 438"/>
              <a:gd name="T68" fmla="*/ 728 w 731"/>
              <a:gd name="T69" fmla="*/ 30 h 438"/>
              <a:gd name="T70" fmla="*/ 723 w 731"/>
              <a:gd name="T71" fmla="*/ 22 h 438"/>
              <a:gd name="T72" fmla="*/ 717 w 731"/>
              <a:gd name="T73" fmla="*/ 14 h 438"/>
              <a:gd name="T74" fmla="*/ 683 w 731"/>
              <a:gd name="T75" fmla="*/ 390 h 438"/>
              <a:gd name="T76" fmla="*/ 50 w 731"/>
              <a:gd name="T77" fmla="*/ 390 h 438"/>
              <a:gd name="T78" fmla="*/ 50 w 731"/>
              <a:gd name="T79" fmla="*/ 49 h 438"/>
              <a:gd name="T80" fmla="*/ 683 w 731"/>
              <a:gd name="T81" fmla="*/ 49 h 438"/>
              <a:gd name="T82" fmla="*/ 683 w 731"/>
              <a:gd name="T83" fmla="*/ 3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1" h="438">
                <a:moveTo>
                  <a:pt x="717" y="14"/>
                </a:moveTo>
                <a:lnTo>
                  <a:pt x="710" y="8"/>
                </a:lnTo>
                <a:lnTo>
                  <a:pt x="701" y="3"/>
                </a:lnTo>
                <a:lnTo>
                  <a:pt x="692" y="1"/>
                </a:lnTo>
                <a:lnTo>
                  <a:pt x="683" y="0"/>
                </a:lnTo>
                <a:lnTo>
                  <a:pt x="50" y="0"/>
                </a:lnTo>
                <a:lnTo>
                  <a:pt x="40" y="1"/>
                </a:lnTo>
                <a:lnTo>
                  <a:pt x="30" y="3"/>
                </a:lnTo>
                <a:lnTo>
                  <a:pt x="23" y="8"/>
                </a:lnTo>
                <a:lnTo>
                  <a:pt x="15" y="14"/>
                </a:lnTo>
                <a:lnTo>
                  <a:pt x="9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lnTo>
                  <a:pt x="0" y="390"/>
                </a:lnTo>
                <a:lnTo>
                  <a:pt x="1" y="400"/>
                </a:lnTo>
                <a:lnTo>
                  <a:pt x="4" y="408"/>
                </a:lnTo>
                <a:lnTo>
                  <a:pt x="9" y="417"/>
                </a:lnTo>
                <a:lnTo>
                  <a:pt x="15" y="423"/>
                </a:lnTo>
                <a:lnTo>
                  <a:pt x="23" y="430"/>
                </a:lnTo>
                <a:lnTo>
                  <a:pt x="30" y="434"/>
                </a:lnTo>
                <a:lnTo>
                  <a:pt x="40" y="437"/>
                </a:lnTo>
                <a:lnTo>
                  <a:pt x="50" y="438"/>
                </a:lnTo>
                <a:lnTo>
                  <a:pt x="683" y="438"/>
                </a:lnTo>
                <a:lnTo>
                  <a:pt x="692" y="437"/>
                </a:lnTo>
                <a:lnTo>
                  <a:pt x="701" y="434"/>
                </a:lnTo>
                <a:lnTo>
                  <a:pt x="710" y="430"/>
                </a:lnTo>
                <a:lnTo>
                  <a:pt x="717" y="423"/>
                </a:lnTo>
                <a:lnTo>
                  <a:pt x="723" y="417"/>
                </a:lnTo>
                <a:lnTo>
                  <a:pt x="728" y="408"/>
                </a:lnTo>
                <a:lnTo>
                  <a:pt x="730" y="400"/>
                </a:lnTo>
                <a:lnTo>
                  <a:pt x="731" y="390"/>
                </a:lnTo>
                <a:lnTo>
                  <a:pt x="731" y="49"/>
                </a:lnTo>
                <a:lnTo>
                  <a:pt x="730" y="39"/>
                </a:lnTo>
                <a:lnTo>
                  <a:pt x="728" y="30"/>
                </a:lnTo>
                <a:lnTo>
                  <a:pt x="723" y="22"/>
                </a:lnTo>
                <a:lnTo>
                  <a:pt x="717" y="14"/>
                </a:lnTo>
                <a:close/>
                <a:moveTo>
                  <a:pt x="683" y="390"/>
                </a:moveTo>
                <a:lnTo>
                  <a:pt x="50" y="390"/>
                </a:lnTo>
                <a:lnTo>
                  <a:pt x="50" y="49"/>
                </a:lnTo>
                <a:lnTo>
                  <a:pt x="683" y="49"/>
                </a:lnTo>
                <a:lnTo>
                  <a:pt x="683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0">
            <a:extLst>
              <a:ext uri="{FF2B5EF4-FFF2-40B4-BE49-F238E27FC236}">
                <a16:creationId xmlns:a16="http://schemas.microsoft.com/office/drawing/2014/main" id="{9FBE9E41-8BC0-305F-D966-3A87CC210936}"/>
              </a:ext>
            </a:extLst>
          </p:cNvPr>
          <p:cNvSpPr>
            <a:spLocks/>
          </p:cNvSpPr>
          <p:nvPr/>
        </p:nvSpPr>
        <p:spPr bwMode="auto">
          <a:xfrm>
            <a:off x="9441345" y="3889916"/>
            <a:ext cx="26018" cy="26018"/>
          </a:xfrm>
          <a:custGeom>
            <a:avLst/>
            <a:gdLst>
              <a:gd name="T0" fmla="*/ 6 w 49"/>
              <a:gd name="T1" fmla="*/ 48 h 48"/>
              <a:gd name="T2" fmla="*/ 42 w 49"/>
              <a:gd name="T3" fmla="*/ 48 h 48"/>
              <a:gd name="T4" fmla="*/ 46 w 49"/>
              <a:gd name="T5" fmla="*/ 48 h 48"/>
              <a:gd name="T6" fmla="*/ 47 w 49"/>
              <a:gd name="T7" fmla="*/ 47 h 48"/>
              <a:gd name="T8" fmla="*/ 48 w 49"/>
              <a:gd name="T9" fmla="*/ 45 h 48"/>
              <a:gd name="T10" fmla="*/ 49 w 49"/>
              <a:gd name="T11" fmla="*/ 43 h 48"/>
              <a:gd name="T12" fmla="*/ 49 w 49"/>
              <a:gd name="T13" fmla="*/ 6 h 48"/>
              <a:gd name="T14" fmla="*/ 48 w 49"/>
              <a:gd name="T15" fmla="*/ 4 h 48"/>
              <a:gd name="T16" fmla="*/ 47 w 49"/>
              <a:gd name="T17" fmla="*/ 2 h 48"/>
              <a:gd name="T18" fmla="*/ 46 w 49"/>
              <a:gd name="T19" fmla="*/ 1 h 48"/>
              <a:gd name="T20" fmla="*/ 42 w 49"/>
              <a:gd name="T21" fmla="*/ 0 h 48"/>
              <a:gd name="T22" fmla="*/ 6 w 49"/>
              <a:gd name="T23" fmla="*/ 0 h 48"/>
              <a:gd name="T24" fmla="*/ 4 w 49"/>
              <a:gd name="T25" fmla="*/ 1 h 48"/>
              <a:gd name="T26" fmla="*/ 1 w 49"/>
              <a:gd name="T27" fmla="*/ 2 h 48"/>
              <a:gd name="T28" fmla="*/ 0 w 49"/>
              <a:gd name="T29" fmla="*/ 4 h 48"/>
              <a:gd name="T30" fmla="*/ 0 w 49"/>
              <a:gd name="T31" fmla="*/ 6 h 48"/>
              <a:gd name="T32" fmla="*/ 0 w 49"/>
              <a:gd name="T33" fmla="*/ 43 h 48"/>
              <a:gd name="T34" fmla="*/ 0 w 49"/>
              <a:gd name="T35" fmla="*/ 45 h 48"/>
              <a:gd name="T36" fmla="*/ 1 w 49"/>
              <a:gd name="T37" fmla="*/ 47 h 48"/>
              <a:gd name="T38" fmla="*/ 4 w 49"/>
              <a:gd name="T39" fmla="*/ 48 h 48"/>
              <a:gd name="T40" fmla="*/ 6 w 49"/>
              <a:gd name="T4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6" y="48"/>
                </a:move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1">
            <a:extLst>
              <a:ext uri="{FF2B5EF4-FFF2-40B4-BE49-F238E27FC236}">
                <a16:creationId xmlns:a16="http://schemas.microsoft.com/office/drawing/2014/main" id="{8EC87544-3D0E-B476-8931-E999F37E9EBE}"/>
              </a:ext>
            </a:extLst>
          </p:cNvPr>
          <p:cNvSpPr>
            <a:spLocks/>
          </p:cNvSpPr>
          <p:nvPr/>
        </p:nvSpPr>
        <p:spPr bwMode="auto">
          <a:xfrm>
            <a:off x="9441346" y="3836254"/>
            <a:ext cx="52037" cy="26018"/>
          </a:xfrm>
          <a:custGeom>
            <a:avLst/>
            <a:gdLst>
              <a:gd name="T0" fmla="*/ 6 w 97"/>
              <a:gd name="T1" fmla="*/ 49 h 49"/>
              <a:gd name="T2" fmla="*/ 91 w 97"/>
              <a:gd name="T3" fmla="*/ 49 h 49"/>
              <a:gd name="T4" fmla="*/ 94 w 97"/>
              <a:gd name="T5" fmla="*/ 49 h 49"/>
              <a:gd name="T6" fmla="*/ 95 w 97"/>
              <a:gd name="T7" fmla="*/ 48 h 49"/>
              <a:gd name="T8" fmla="*/ 97 w 97"/>
              <a:gd name="T9" fmla="*/ 46 h 49"/>
              <a:gd name="T10" fmla="*/ 97 w 97"/>
              <a:gd name="T11" fmla="*/ 44 h 49"/>
              <a:gd name="T12" fmla="*/ 97 w 97"/>
              <a:gd name="T13" fmla="*/ 7 h 49"/>
              <a:gd name="T14" fmla="*/ 97 w 97"/>
              <a:gd name="T15" fmla="*/ 4 h 49"/>
              <a:gd name="T16" fmla="*/ 95 w 97"/>
              <a:gd name="T17" fmla="*/ 3 h 49"/>
              <a:gd name="T18" fmla="*/ 94 w 97"/>
              <a:gd name="T19" fmla="*/ 1 h 49"/>
              <a:gd name="T20" fmla="*/ 91 w 97"/>
              <a:gd name="T21" fmla="*/ 0 h 49"/>
              <a:gd name="T22" fmla="*/ 6 w 97"/>
              <a:gd name="T23" fmla="*/ 0 h 49"/>
              <a:gd name="T24" fmla="*/ 4 w 97"/>
              <a:gd name="T25" fmla="*/ 1 h 49"/>
              <a:gd name="T26" fmla="*/ 1 w 97"/>
              <a:gd name="T27" fmla="*/ 3 h 49"/>
              <a:gd name="T28" fmla="*/ 0 w 97"/>
              <a:gd name="T29" fmla="*/ 4 h 49"/>
              <a:gd name="T30" fmla="*/ 0 w 97"/>
              <a:gd name="T31" fmla="*/ 7 h 49"/>
              <a:gd name="T32" fmla="*/ 0 w 97"/>
              <a:gd name="T33" fmla="*/ 44 h 49"/>
              <a:gd name="T34" fmla="*/ 0 w 97"/>
              <a:gd name="T35" fmla="*/ 46 h 49"/>
              <a:gd name="T36" fmla="*/ 1 w 97"/>
              <a:gd name="T37" fmla="*/ 48 h 49"/>
              <a:gd name="T38" fmla="*/ 4 w 97"/>
              <a:gd name="T39" fmla="*/ 49 h 49"/>
              <a:gd name="T40" fmla="*/ 6 w 97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49">
                <a:moveTo>
                  <a:pt x="6" y="49"/>
                </a:moveTo>
                <a:lnTo>
                  <a:pt x="91" y="49"/>
                </a:lnTo>
                <a:lnTo>
                  <a:pt x="94" y="49"/>
                </a:lnTo>
                <a:lnTo>
                  <a:pt x="95" y="48"/>
                </a:lnTo>
                <a:lnTo>
                  <a:pt x="97" y="46"/>
                </a:lnTo>
                <a:lnTo>
                  <a:pt x="97" y="44"/>
                </a:lnTo>
                <a:lnTo>
                  <a:pt x="97" y="7"/>
                </a:lnTo>
                <a:lnTo>
                  <a:pt x="97" y="4"/>
                </a:lnTo>
                <a:lnTo>
                  <a:pt x="95" y="3"/>
                </a:lnTo>
                <a:lnTo>
                  <a:pt x="94" y="1"/>
                </a:lnTo>
                <a:lnTo>
                  <a:pt x="91" y="0"/>
                </a:lnTo>
                <a:lnTo>
                  <a:pt x="6" y="0"/>
                </a:lnTo>
                <a:lnTo>
                  <a:pt x="4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0" name="Freeform 12">
            <a:extLst>
              <a:ext uri="{FF2B5EF4-FFF2-40B4-BE49-F238E27FC236}">
                <a16:creationId xmlns:a16="http://schemas.microsoft.com/office/drawing/2014/main" id="{996D1E92-BA27-EC54-9CFB-15C4C9B37C2A}"/>
              </a:ext>
            </a:extLst>
          </p:cNvPr>
          <p:cNvSpPr>
            <a:spLocks/>
          </p:cNvSpPr>
          <p:nvPr/>
        </p:nvSpPr>
        <p:spPr bwMode="auto">
          <a:xfrm>
            <a:off x="9441345" y="3784217"/>
            <a:ext cx="26018" cy="26018"/>
          </a:xfrm>
          <a:custGeom>
            <a:avLst/>
            <a:gdLst>
              <a:gd name="T0" fmla="*/ 6 w 49"/>
              <a:gd name="T1" fmla="*/ 49 h 49"/>
              <a:gd name="T2" fmla="*/ 42 w 49"/>
              <a:gd name="T3" fmla="*/ 49 h 49"/>
              <a:gd name="T4" fmla="*/ 46 w 49"/>
              <a:gd name="T5" fmla="*/ 49 h 49"/>
              <a:gd name="T6" fmla="*/ 47 w 49"/>
              <a:gd name="T7" fmla="*/ 48 h 49"/>
              <a:gd name="T8" fmla="*/ 48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8 w 49"/>
              <a:gd name="T15" fmla="*/ 3 h 49"/>
              <a:gd name="T16" fmla="*/ 47 w 49"/>
              <a:gd name="T17" fmla="*/ 1 h 49"/>
              <a:gd name="T18" fmla="*/ 46 w 49"/>
              <a:gd name="T19" fmla="*/ 0 h 49"/>
              <a:gd name="T20" fmla="*/ 42 w 49"/>
              <a:gd name="T21" fmla="*/ 0 h 49"/>
              <a:gd name="T22" fmla="*/ 6 w 49"/>
              <a:gd name="T23" fmla="*/ 0 h 49"/>
              <a:gd name="T24" fmla="*/ 4 w 49"/>
              <a:gd name="T25" fmla="*/ 0 h 49"/>
              <a:gd name="T26" fmla="*/ 1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1 w 49"/>
              <a:gd name="T37" fmla="*/ 48 h 49"/>
              <a:gd name="T38" fmla="*/ 4 w 49"/>
              <a:gd name="T39" fmla="*/ 49 h 49"/>
              <a:gd name="T40" fmla="*/ 6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6" y="49"/>
                </a:moveTo>
                <a:lnTo>
                  <a:pt x="42" y="49"/>
                </a:lnTo>
                <a:lnTo>
                  <a:pt x="46" y="49"/>
                </a:lnTo>
                <a:lnTo>
                  <a:pt x="47" y="48"/>
                </a:lnTo>
                <a:lnTo>
                  <a:pt x="48" y="46"/>
                </a:lnTo>
                <a:lnTo>
                  <a:pt x="49" y="42"/>
                </a:lnTo>
                <a:lnTo>
                  <a:pt x="49" y="7"/>
                </a:lnTo>
                <a:lnTo>
                  <a:pt x="48" y="3"/>
                </a:lnTo>
                <a:lnTo>
                  <a:pt x="47" y="1"/>
                </a:lnTo>
                <a:lnTo>
                  <a:pt x="46" y="0"/>
                </a:lnTo>
                <a:lnTo>
                  <a:pt x="42" y="0"/>
                </a:lnTo>
                <a:lnTo>
                  <a:pt x="6" y="0"/>
                </a:lnTo>
                <a:lnTo>
                  <a:pt x="4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1" name="Freeform 13">
            <a:extLst>
              <a:ext uri="{FF2B5EF4-FFF2-40B4-BE49-F238E27FC236}">
                <a16:creationId xmlns:a16="http://schemas.microsoft.com/office/drawing/2014/main" id="{0ADB2427-56DB-0632-D248-5F9D71B0E640}"/>
              </a:ext>
            </a:extLst>
          </p:cNvPr>
          <p:cNvSpPr>
            <a:spLocks/>
          </p:cNvSpPr>
          <p:nvPr/>
        </p:nvSpPr>
        <p:spPr bwMode="auto">
          <a:xfrm>
            <a:off x="9493382" y="3889916"/>
            <a:ext cx="185380" cy="26018"/>
          </a:xfrm>
          <a:custGeom>
            <a:avLst/>
            <a:gdLst>
              <a:gd name="T0" fmla="*/ 335 w 342"/>
              <a:gd name="T1" fmla="*/ 0 h 48"/>
              <a:gd name="T2" fmla="*/ 7 w 342"/>
              <a:gd name="T3" fmla="*/ 0 h 48"/>
              <a:gd name="T4" fmla="*/ 4 w 342"/>
              <a:gd name="T5" fmla="*/ 1 h 48"/>
              <a:gd name="T6" fmla="*/ 2 w 342"/>
              <a:gd name="T7" fmla="*/ 2 h 48"/>
              <a:gd name="T8" fmla="*/ 0 w 342"/>
              <a:gd name="T9" fmla="*/ 4 h 48"/>
              <a:gd name="T10" fmla="*/ 0 w 342"/>
              <a:gd name="T11" fmla="*/ 6 h 48"/>
              <a:gd name="T12" fmla="*/ 0 w 342"/>
              <a:gd name="T13" fmla="*/ 43 h 48"/>
              <a:gd name="T14" fmla="*/ 0 w 342"/>
              <a:gd name="T15" fmla="*/ 45 h 48"/>
              <a:gd name="T16" fmla="*/ 2 w 342"/>
              <a:gd name="T17" fmla="*/ 47 h 48"/>
              <a:gd name="T18" fmla="*/ 4 w 342"/>
              <a:gd name="T19" fmla="*/ 48 h 48"/>
              <a:gd name="T20" fmla="*/ 7 w 342"/>
              <a:gd name="T21" fmla="*/ 48 h 48"/>
              <a:gd name="T22" fmla="*/ 335 w 342"/>
              <a:gd name="T23" fmla="*/ 48 h 48"/>
              <a:gd name="T24" fmla="*/ 337 w 342"/>
              <a:gd name="T25" fmla="*/ 48 h 48"/>
              <a:gd name="T26" fmla="*/ 340 w 342"/>
              <a:gd name="T27" fmla="*/ 47 h 48"/>
              <a:gd name="T28" fmla="*/ 341 w 342"/>
              <a:gd name="T29" fmla="*/ 45 h 48"/>
              <a:gd name="T30" fmla="*/ 342 w 342"/>
              <a:gd name="T31" fmla="*/ 43 h 48"/>
              <a:gd name="T32" fmla="*/ 342 w 342"/>
              <a:gd name="T33" fmla="*/ 6 h 48"/>
              <a:gd name="T34" fmla="*/ 341 w 342"/>
              <a:gd name="T35" fmla="*/ 4 h 48"/>
              <a:gd name="T36" fmla="*/ 340 w 342"/>
              <a:gd name="T37" fmla="*/ 2 h 48"/>
              <a:gd name="T38" fmla="*/ 337 w 342"/>
              <a:gd name="T39" fmla="*/ 1 h 48"/>
              <a:gd name="T40" fmla="*/ 335 w 342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48">
                <a:moveTo>
                  <a:pt x="335" y="0"/>
                </a:move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2" y="47"/>
                </a:lnTo>
                <a:lnTo>
                  <a:pt x="4" y="48"/>
                </a:lnTo>
                <a:lnTo>
                  <a:pt x="7" y="48"/>
                </a:lnTo>
                <a:lnTo>
                  <a:pt x="335" y="48"/>
                </a:lnTo>
                <a:lnTo>
                  <a:pt x="337" y="48"/>
                </a:lnTo>
                <a:lnTo>
                  <a:pt x="340" y="47"/>
                </a:lnTo>
                <a:lnTo>
                  <a:pt x="341" y="45"/>
                </a:lnTo>
                <a:lnTo>
                  <a:pt x="342" y="43"/>
                </a:lnTo>
                <a:lnTo>
                  <a:pt x="342" y="6"/>
                </a:lnTo>
                <a:lnTo>
                  <a:pt x="341" y="4"/>
                </a:lnTo>
                <a:lnTo>
                  <a:pt x="340" y="2"/>
                </a:lnTo>
                <a:lnTo>
                  <a:pt x="337" y="1"/>
                </a:lnTo>
                <a:lnTo>
                  <a:pt x="3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2" name="Freeform 14">
            <a:extLst>
              <a:ext uri="{FF2B5EF4-FFF2-40B4-BE49-F238E27FC236}">
                <a16:creationId xmlns:a16="http://schemas.microsoft.com/office/drawing/2014/main" id="{99BAE339-E94A-02CA-5A84-875CEAC5EFF5}"/>
              </a:ext>
            </a:extLst>
          </p:cNvPr>
          <p:cNvSpPr>
            <a:spLocks/>
          </p:cNvSpPr>
          <p:nvPr/>
        </p:nvSpPr>
        <p:spPr bwMode="auto">
          <a:xfrm>
            <a:off x="9519401" y="3836254"/>
            <a:ext cx="27645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1 w 49"/>
              <a:gd name="T5" fmla="*/ 48 h 49"/>
              <a:gd name="T6" fmla="*/ 3 w 49"/>
              <a:gd name="T7" fmla="*/ 49 h 49"/>
              <a:gd name="T8" fmla="*/ 7 w 49"/>
              <a:gd name="T9" fmla="*/ 49 h 49"/>
              <a:gd name="T10" fmla="*/ 42 w 49"/>
              <a:gd name="T11" fmla="*/ 49 h 49"/>
              <a:gd name="T12" fmla="*/ 45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5 w 49"/>
              <a:gd name="T27" fmla="*/ 1 h 49"/>
              <a:gd name="T28" fmla="*/ 42 w 49"/>
              <a:gd name="T29" fmla="*/ 0 h 49"/>
              <a:gd name="T30" fmla="*/ 7 w 49"/>
              <a:gd name="T31" fmla="*/ 0 h 49"/>
              <a:gd name="T32" fmla="*/ 3 w 49"/>
              <a:gd name="T33" fmla="*/ 1 h 49"/>
              <a:gd name="T34" fmla="*/ 1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7" y="49"/>
                </a:lnTo>
                <a:lnTo>
                  <a:pt x="42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5" y="1"/>
                </a:lnTo>
                <a:lnTo>
                  <a:pt x="42" y="0"/>
                </a:lnTo>
                <a:lnTo>
                  <a:pt x="7" y="0"/>
                </a:lnTo>
                <a:lnTo>
                  <a:pt x="3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3" name="Freeform 15">
            <a:extLst>
              <a:ext uri="{FF2B5EF4-FFF2-40B4-BE49-F238E27FC236}">
                <a16:creationId xmlns:a16="http://schemas.microsoft.com/office/drawing/2014/main" id="{CC96138A-87BD-039F-AF25-441D62FD846D}"/>
              </a:ext>
            </a:extLst>
          </p:cNvPr>
          <p:cNvSpPr>
            <a:spLocks/>
          </p:cNvSpPr>
          <p:nvPr/>
        </p:nvSpPr>
        <p:spPr bwMode="auto">
          <a:xfrm>
            <a:off x="9493381" y="3784217"/>
            <a:ext cx="26018" cy="26018"/>
          </a:xfrm>
          <a:custGeom>
            <a:avLst/>
            <a:gdLst>
              <a:gd name="T0" fmla="*/ 7 w 49"/>
              <a:gd name="T1" fmla="*/ 49 h 49"/>
              <a:gd name="T2" fmla="*/ 43 w 49"/>
              <a:gd name="T3" fmla="*/ 49 h 49"/>
              <a:gd name="T4" fmla="*/ 46 w 49"/>
              <a:gd name="T5" fmla="*/ 49 h 49"/>
              <a:gd name="T6" fmla="*/ 48 w 49"/>
              <a:gd name="T7" fmla="*/ 48 h 49"/>
              <a:gd name="T8" fmla="*/ 49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9 w 49"/>
              <a:gd name="T15" fmla="*/ 3 h 49"/>
              <a:gd name="T16" fmla="*/ 48 w 49"/>
              <a:gd name="T17" fmla="*/ 1 h 49"/>
              <a:gd name="T18" fmla="*/ 46 w 49"/>
              <a:gd name="T19" fmla="*/ 0 h 49"/>
              <a:gd name="T20" fmla="*/ 43 w 49"/>
              <a:gd name="T21" fmla="*/ 0 h 49"/>
              <a:gd name="T22" fmla="*/ 7 w 49"/>
              <a:gd name="T23" fmla="*/ 0 h 49"/>
              <a:gd name="T24" fmla="*/ 4 w 49"/>
              <a:gd name="T25" fmla="*/ 0 h 49"/>
              <a:gd name="T26" fmla="*/ 2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2 w 49"/>
              <a:gd name="T37" fmla="*/ 48 h 49"/>
              <a:gd name="T38" fmla="*/ 4 w 49"/>
              <a:gd name="T39" fmla="*/ 49 h 49"/>
              <a:gd name="T40" fmla="*/ 7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7" y="49"/>
                </a:move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2"/>
                </a:lnTo>
                <a:lnTo>
                  <a:pt x="49" y="7"/>
                </a:lnTo>
                <a:lnTo>
                  <a:pt x="49" y="3"/>
                </a:lnTo>
                <a:lnTo>
                  <a:pt x="48" y="1"/>
                </a:lnTo>
                <a:lnTo>
                  <a:pt x="46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4" name="Freeform 16">
            <a:extLst>
              <a:ext uri="{FF2B5EF4-FFF2-40B4-BE49-F238E27FC236}">
                <a16:creationId xmlns:a16="http://schemas.microsoft.com/office/drawing/2014/main" id="{B7DD47E7-C3C9-96F2-136C-E7DE4FFD4174}"/>
              </a:ext>
            </a:extLst>
          </p:cNvPr>
          <p:cNvSpPr>
            <a:spLocks/>
          </p:cNvSpPr>
          <p:nvPr/>
        </p:nvSpPr>
        <p:spPr bwMode="auto">
          <a:xfrm>
            <a:off x="9573063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2 w 49"/>
              <a:gd name="T5" fmla="*/ 48 h 49"/>
              <a:gd name="T6" fmla="*/ 4 w 49"/>
              <a:gd name="T7" fmla="*/ 49 h 49"/>
              <a:gd name="T8" fmla="*/ 7 w 49"/>
              <a:gd name="T9" fmla="*/ 49 h 49"/>
              <a:gd name="T10" fmla="*/ 43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3 w 49"/>
              <a:gd name="T29" fmla="*/ 0 h 49"/>
              <a:gd name="T30" fmla="*/ 7 w 49"/>
              <a:gd name="T31" fmla="*/ 0 h 49"/>
              <a:gd name="T32" fmla="*/ 4 w 49"/>
              <a:gd name="T33" fmla="*/ 1 h 49"/>
              <a:gd name="T34" fmla="*/ 2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5" name="Freeform 17">
            <a:extLst>
              <a:ext uri="{FF2B5EF4-FFF2-40B4-BE49-F238E27FC236}">
                <a16:creationId xmlns:a16="http://schemas.microsoft.com/office/drawing/2014/main" id="{56941FE8-716D-BE4F-4DB5-5FC7688844C0}"/>
              </a:ext>
            </a:extLst>
          </p:cNvPr>
          <p:cNvSpPr>
            <a:spLocks/>
          </p:cNvSpPr>
          <p:nvPr/>
        </p:nvSpPr>
        <p:spPr bwMode="auto">
          <a:xfrm>
            <a:off x="9547045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1 w 48"/>
              <a:gd name="T27" fmla="*/ 1 h 49"/>
              <a:gd name="T28" fmla="*/ 0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0 w 48"/>
              <a:gd name="T35" fmla="*/ 46 h 49"/>
              <a:gd name="T36" fmla="*/ 1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6" name="Freeform 18">
            <a:extLst>
              <a:ext uri="{FF2B5EF4-FFF2-40B4-BE49-F238E27FC236}">
                <a16:creationId xmlns:a16="http://schemas.microsoft.com/office/drawing/2014/main" id="{C3AF974A-00E0-12BF-6054-1B7E8DC41B45}"/>
              </a:ext>
            </a:extLst>
          </p:cNvPr>
          <p:cNvSpPr>
            <a:spLocks/>
          </p:cNvSpPr>
          <p:nvPr/>
        </p:nvSpPr>
        <p:spPr bwMode="auto">
          <a:xfrm>
            <a:off x="9625099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2 w 49"/>
              <a:gd name="T3" fmla="*/ 46 h 49"/>
              <a:gd name="T4" fmla="*/ 3 w 49"/>
              <a:gd name="T5" fmla="*/ 48 h 49"/>
              <a:gd name="T6" fmla="*/ 5 w 49"/>
              <a:gd name="T7" fmla="*/ 49 h 49"/>
              <a:gd name="T8" fmla="*/ 7 w 49"/>
              <a:gd name="T9" fmla="*/ 49 h 49"/>
              <a:gd name="T10" fmla="*/ 44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4 w 49"/>
              <a:gd name="T29" fmla="*/ 0 h 49"/>
              <a:gd name="T30" fmla="*/ 7 w 49"/>
              <a:gd name="T31" fmla="*/ 0 h 49"/>
              <a:gd name="T32" fmla="*/ 5 w 49"/>
              <a:gd name="T33" fmla="*/ 1 h 49"/>
              <a:gd name="T34" fmla="*/ 3 w 49"/>
              <a:gd name="T35" fmla="*/ 3 h 49"/>
              <a:gd name="T36" fmla="*/ 2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2" y="46"/>
                </a:lnTo>
                <a:lnTo>
                  <a:pt x="3" y="48"/>
                </a:lnTo>
                <a:lnTo>
                  <a:pt x="5" y="49"/>
                </a:lnTo>
                <a:lnTo>
                  <a:pt x="7" y="49"/>
                </a:lnTo>
                <a:lnTo>
                  <a:pt x="44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4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7" name="Freeform 19">
            <a:extLst>
              <a:ext uri="{FF2B5EF4-FFF2-40B4-BE49-F238E27FC236}">
                <a16:creationId xmlns:a16="http://schemas.microsoft.com/office/drawing/2014/main" id="{A6774145-6A4C-0ACE-36AC-68CA8BB9CE2D}"/>
              </a:ext>
            </a:extLst>
          </p:cNvPr>
          <p:cNvSpPr>
            <a:spLocks/>
          </p:cNvSpPr>
          <p:nvPr/>
        </p:nvSpPr>
        <p:spPr bwMode="auto">
          <a:xfrm>
            <a:off x="9704780" y="3889916"/>
            <a:ext cx="26018" cy="26018"/>
          </a:xfrm>
          <a:custGeom>
            <a:avLst/>
            <a:gdLst>
              <a:gd name="T0" fmla="*/ 42 w 49"/>
              <a:gd name="T1" fmla="*/ 0 h 48"/>
              <a:gd name="T2" fmla="*/ 6 w 49"/>
              <a:gd name="T3" fmla="*/ 0 h 48"/>
              <a:gd name="T4" fmla="*/ 4 w 49"/>
              <a:gd name="T5" fmla="*/ 1 h 48"/>
              <a:gd name="T6" fmla="*/ 1 w 49"/>
              <a:gd name="T7" fmla="*/ 2 h 48"/>
              <a:gd name="T8" fmla="*/ 0 w 49"/>
              <a:gd name="T9" fmla="*/ 4 h 48"/>
              <a:gd name="T10" fmla="*/ 0 w 49"/>
              <a:gd name="T11" fmla="*/ 6 h 48"/>
              <a:gd name="T12" fmla="*/ 0 w 49"/>
              <a:gd name="T13" fmla="*/ 43 h 48"/>
              <a:gd name="T14" fmla="*/ 0 w 49"/>
              <a:gd name="T15" fmla="*/ 45 h 48"/>
              <a:gd name="T16" fmla="*/ 1 w 49"/>
              <a:gd name="T17" fmla="*/ 47 h 48"/>
              <a:gd name="T18" fmla="*/ 4 w 49"/>
              <a:gd name="T19" fmla="*/ 48 h 48"/>
              <a:gd name="T20" fmla="*/ 6 w 49"/>
              <a:gd name="T21" fmla="*/ 48 h 48"/>
              <a:gd name="T22" fmla="*/ 42 w 49"/>
              <a:gd name="T23" fmla="*/ 48 h 48"/>
              <a:gd name="T24" fmla="*/ 46 w 49"/>
              <a:gd name="T25" fmla="*/ 48 h 48"/>
              <a:gd name="T26" fmla="*/ 47 w 49"/>
              <a:gd name="T27" fmla="*/ 47 h 48"/>
              <a:gd name="T28" fmla="*/ 48 w 49"/>
              <a:gd name="T29" fmla="*/ 45 h 48"/>
              <a:gd name="T30" fmla="*/ 49 w 49"/>
              <a:gd name="T31" fmla="*/ 43 h 48"/>
              <a:gd name="T32" fmla="*/ 49 w 49"/>
              <a:gd name="T33" fmla="*/ 6 h 48"/>
              <a:gd name="T34" fmla="*/ 48 w 49"/>
              <a:gd name="T35" fmla="*/ 4 h 48"/>
              <a:gd name="T36" fmla="*/ 47 w 49"/>
              <a:gd name="T37" fmla="*/ 2 h 48"/>
              <a:gd name="T38" fmla="*/ 46 w 49"/>
              <a:gd name="T39" fmla="*/ 1 h 48"/>
              <a:gd name="T40" fmla="*/ 42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42" y="0"/>
                </a:move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8" name="Freeform 20">
            <a:extLst>
              <a:ext uri="{FF2B5EF4-FFF2-40B4-BE49-F238E27FC236}">
                <a16:creationId xmlns:a16="http://schemas.microsoft.com/office/drawing/2014/main" id="{AF0280E9-59B3-C094-156C-03A90A03FB3D}"/>
              </a:ext>
            </a:extLst>
          </p:cNvPr>
          <p:cNvSpPr>
            <a:spLocks/>
          </p:cNvSpPr>
          <p:nvPr/>
        </p:nvSpPr>
        <p:spPr bwMode="auto">
          <a:xfrm>
            <a:off x="9599081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2 w 48"/>
              <a:gd name="T27" fmla="*/ 1 h 49"/>
              <a:gd name="T28" fmla="*/ 1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1 w 48"/>
              <a:gd name="T35" fmla="*/ 46 h 49"/>
              <a:gd name="T36" fmla="*/ 2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9" name="Freeform 21">
            <a:extLst>
              <a:ext uri="{FF2B5EF4-FFF2-40B4-BE49-F238E27FC236}">
                <a16:creationId xmlns:a16="http://schemas.microsoft.com/office/drawing/2014/main" id="{849AA25D-DBDB-BCBF-CAD2-31B4F50281AC}"/>
              </a:ext>
            </a:extLst>
          </p:cNvPr>
          <p:cNvSpPr>
            <a:spLocks/>
          </p:cNvSpPr>
          <p:nvPr/>
        </p:nvSpPr>
        <p:spPr bwMode="auto">
          <a:xfrm>
            <a:off x="9651119" y="3784217"/>
            <a:ext cx="27645" cy="26018"/>
          </a:xfrm>
          <a:custGeom>
            <a:avLst/>
            <a:gdLst>
              <a:gd name="T0" fmla="*/ 7 w 50"/>
              <a:gd name="T1" fmla="*/ 49 h 49"/>
              <a:gd name="T2" fmla="*/ 43 w 50"/>
              <a:gd name="T3" fmla="*/ 49 h 49"/>
              <a:gd name="T4" fmla="*/ 45 w 50"/>
              <a:gd name="T5" fmla="*/ 49 h 49"/>
              <a:gd name="T6" fmla="*/ 48 w 50"/>
              <a:gd name="T7" fmla="*/ 48 h 49"/>
              <a:gd name="T8" fmla="*/ 49 w 50"/>
              <a:gd name="T9" fmla="*/ 46 h 49"/>
              <a:gd name="T10" fmla="*/ 50 w 50"/>
              <a:gd name="T11" fmla="*/ 42 h 49"/>
              <a:gd name="T12" fmla="*/ 50 w 50"/>
              <a:gd name="T13" fmla="*/ 7 h 49"/>
              <a:gd name="T14" fmla="*/ 49 w 50"/>
              <a:gd name="T15" fmla="*/ 3 h 49"/>
              <a:gd name="T16" fmla="*/ 48 w 50"/>
              <a:gd name="T17" fmla="*/ 1 h 49"/>
              <a:gd name="T18" fmla="*/ 45 w 50"/>
              <a:gd name="T19" fmla="*/ 0 h 49"/>
              <a:gd name="T20" fmla="*/ 43 w 50"/>
              <a:gd name="T21" fmla="*/ 0 h 49"/>
              <a:gd name="T22" fmla="*/ 7 w 50"/>
              <a:gd name="T23" fmla="*/ 0 h 49"/>
              <a:gd name="T24" fmla="*/ 4 w 50"/>
              <a:gd name="T25" fmla="*/ 0 h 49"/>
              <a:gd name="T26" fmla="*/ 2 w 50"/>
              <a:gd name="T27" fmla="*/ 1 h 49"/>
              <a:gd name="T28" fmla="*/ 1 w 50"/>
              <a:gd name="T29" fmla="*/ 3 h 49"/>
              <a:gd name="T30" fmla="*/ 0 w 50"/>
              <a:gd name="T31" fmla="*/ 7 h 49"/>
              <a:gd name="T32" fmla="*/ 0 w 50"/>
              <a:gd name="T33" fmla="*/ 42 h 49"/>
              <a:gd name="T34" fmla="*/ 1 w 50"/>
              <a:gd name="T35" fmla="*/ 46 h 49"/>
              <a:gd name="T36" fmla="*/ 2 w 50"/>
              <a:gd name="T37" fmla="*/ 48 h 49"/>
              <a:gd name="T38" fmla="*/ 4 w 50"/>
              <a:gd name="T39" fmla="*/ 49 h 49"/>
              <a:gd name="T40" fmla="*/ 7 w 50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" h="49">
                <a:moveTo>
                  <a:pt x="7" y="49"/>
                </a:moveTo>
                <a:lnTo>
                  <a:pt x="43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50" y="42"/>
                </a:lnTo>
                <a:lnTo>
                  <a:pt x="50" y="7"/>
                </a:lnTo>
                <a:lnTo>
                  <a:pt x="49" y="3"/>
                </a:lnTo>
                <a:lnTo>
                  <a:pt x="48" y="1"/>
                </a:lnTo>
                <a:lnTo>
                  <a:pt x="45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0" name="Freeform 22">
            <a:extLst>
              <a:ext uri="{FF2B5EF4-FFF2-40B4-BE49-F238E27FC236}">
                <a16:creationId xmlns:a16="http://schemas.microsoft.com/office/drawing/2014/main" id="{37CE9B3F-9727-2A8E-234F-D0E7C01A3243}"/>
              </a:ext>
            </a:extLst>
          </p:cNvPr>
          <p:cNvSpPr>
            <a:spLocks/>
          </p:cNvSpPr>
          <p:nvPr/>
        </p:nvSpPr>
        <p:spPr bwMode="auto">
          <a:xfrm>
            <a:off x="9678763" y="3784218"/>
            <a:ext cx="52037" cy="78055"/>
          </a:xfrm>
          <a:custGeom>
            <a:avLst/>
            <a:gdLst>
              <a:gd name="T0" fmla="*/ 0 w 97"/>
              <a:gd name="T1" fmla="*/ 141 h 146"/>
              <a:gd name="T2" fmla="*/ 0 w 97"/>
              <a:gd name="T3" fmla="*/ 143 h 146"/>
              <a:gd name="T4" fmla="*/ 1 w 97"/>
              <a:gd name="T5" fmla="*/ 145 h 146"/>
              <a:gd name="T6" fmla="*/ 3 w 97"/>
              <a:gd name="T7" fmla="*/ 146 h 146"/>
              <a:gd name="T8" fmla="*/ 5 w 97"/>
              <a:gd name="T9" fmla="*/ 146 h 146"/>
              <a:gd name="T10" fmla="*/ 90 w 97"/>
              <a:gd name="T11" fmla="*/ 146 h 146"/>
              <a:gd name="T12" fmla="*/ 94 w 97"/>
              <a:gd name="T13" fmla="*/ 146 h 146"/>
              <a:gd name="T14" fmla="*/ 95 w 97"/>
              <a:gd name="T15" fmla="*/ 145 h 146"/>
              <a:gd name="T16" fmla="*/ 96 w 97"/>
              <a:gd name="T17" fmla="*/ 143 h 146"/>
              <a:gd name="T18" fmla="*/ 97 w 97"/>
              <a:gd name="T19" fmla="*/ 141 h 146"/>
              <a:gd name="T20" fmla="*/ 97 w 97"/>
              <a:gd name="T21" fmla="*/ 7 h 146"/>
              <a:gd name="T22" fmla="*/ 96 w 97"/>
              <a:gd name="T23" fmla="*/ 3 h 146"/>
              <a:gd name="T24" fmla="*/ 95 w 97"/>
              <a:gd name="T25" fmla="*/ 1 h 146"/>
              <a:gd name="T26" fmla="*/ 94 w 97"/>
              <a:gd name="T27" fmla="*/ 0 h 146"/>
              <a:gd name="T28" fmla="*/ 90 w 97"/>
              <a:gd name="T29" fmla="*/ 0 h 146"/>
              <a:gd name="T30" fmla="*/ 54 w 97"/>
              <a:gd name="T31" fmla="*/ 0 h 146"/>
              <a:gd name="T32" fmla="*/ 52 w 97"/>
              <a:gd name="T33" fmla="*/ 0 h 146"/>
              <a:gd name="T34" fmla="*/ 49 w 97"/>
              <a:gd name="T35" fmla="*/ 1 h 146"/>
              <a:gd name="T36" fmla="*/ 48 w 97"/>
              <a:gd name="T37" fmla="*/ 3 h 146"/>
              <a:gd name="T38" fmla="*/ 48 w 97"/>
              <a:gd name="T39" fmla="*/ 7 h 146"/>
              <a:gd name="T40" fmla="*/ 48 w 97"/>
              <a:gd name="T41" fmla="*/ 97 h 146"/>
              <a:gd name="T42" fmla="*/ 5 w 97"/>
              <a:gd name="T43" fmla="*/ 97 h 146"/>
              <a:gd name="T44" fmla="*/ 3 w 97"/>
              <a:gd name="T45" fmla="*/ 98 h 146"/>
              <a:gd name="T46" fmla="*/ 1 w 97"/>
              <a:gd name="T47" fmla="*/ 100 h 146"/>
              <a:gd name="T48" fmla="*/ 0 w 97"/>
              <a:gd name="T49" fmla="*/ 101 h 146"/>
              <a:gd name="T50" fmla="*/ 0 w 97"/>
              <a:gd name="T51" fmla="*/ 104 h 146"/>
              <a:gd name="T52" fmla="*/ 0 w 97"/>
              <a:gd name="T53" fmla="*/ 1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46">
                <a:moveTo>
                  <a:pt x="0" y="141"/>
                </a:moveTo>
                <a:lnTo>
                  <a:pt x="0" y="143"/>
                </a:lnTo>
                <a:lnTo>
                  <a:pt x="1" y="145"/>
                </a:lnTo>
                <a:lnTo>
                  <a:pt x="3" y="146"/>
                </a:lnTo>
                <a:lnTo>
                  <a:pt x="5" y="146"/>
                </a:lnTo>
                <a:lnTo>
                  <a:pt x="90" y="146"/>
                </a:lnTo>
                <a:lnTo>
                  <a:pt x="94" y="146"/>
                </a:lnTo>
                <a:lnTo>
                  <a:pt x="95" y="145"/>
                </a:lnTo>
                <a:lnTo>
                  <a:pt x="96" y="143"/>
                </a:lnTo>
                <a:lnTo>
                  <a:pt x="97" y="141"/>
                </a:lnTo>
                <a:lnTo>
                  <a:pt x="97" y="7"/>
                </a:lnTo>
                <a:lnTo>
                  <a:pt x="96" y="3"/>
                </a:lnTo>
                <a:lnTo>
                  <a:pt x="95" y="1"/>
                </a:lnTo>
                <a:lnTo>
                  <a:pt x="94" y="0"/>
                </a:lnTo>
                <a:lnTo>
                  <a:pt x="90" y="0"/>
                </a:lnTo>
                <a:lnTo>
                  <a:pt x="54" y="0"/>
                </a:lnTo>
                <a:lnTo>
                  <a:pt x="52" y="0"/>
                </a:lnTo>
                <a:lnTo>
                  <a:pt x="49" y="1"/>
                </a:lnTo>
                <a:lnTo>
                  <a:pt x="48" y="3"/>
                </a:lnTo>
                <a:lnTo>
                  <a:pt x="48" y="7"/>
                </a:lnTo>
                <a:lnTo>
                  <a:pt x="48" y="97"/>
                </a:lnTo>
                <a:lnTo>
                  <a:pt x="5" y="97"/>
                </a:lnTo>
                <a:lnTo>
                  <a:pt x="3" y="98"/>
                </a:lnTo>
                <a:lnTo>
                  <a:pt x="1" y="100"/>
                </a:lnTo>
                <a:lnTo>
                  <a:pt x="0" y="101"/>
                </a:lnTo>
                <a:lnTo>
                  <a:pt x="0" y="104"/>
                </a:lnTo>
                <a:lnTo>
                  <a:pt x="0" y="1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1" name="Freeform 23">
            <a:extLst>
              <a:ext uri="{FF2B5EF4-FFF2-40B4-BE49-F238E27FC236}">
                <a16:creationId xmlns:a16="http://schemas.microsoft.com/office/drawing/2014/main" id="{AB3A229D-A301-7A24-8CEC-056CEA786D26}"/>
              </a:ext>
            </a:extLst>
          </p:cNvPr>
          <p:cNvSpPr>
            <a:spLocks/>
          </p:cNvSpPr>
          <p:nvPr/>
        </p:nvSpPr>
        <p:spPr bwMode="auto">
          <a:xfrm>
            <a:off x="4920156" y="3718921"/>
            <a:ext cx="118709" cy="209773"/>
          </a:xfrm>
          <a:custGeom>
            <a:avLst/>
            <a:gdLst>
              <a:gd name="T0" fmla="*/ 213 w 219"/>
              <a:gd name="T1" fmla="*/ 6 h 388"/>
              <a:gd name="T2" fmla="*/ 209 w 219"/>
              <a:gd name="T3" fmla="*/ 3 h 388"/>
              <a:gd name="T4" fmla="*/ 204 w 219"/>
              <a:gd name="T5" fmla="*/ 1 h 388"/>
              <a:gd name="T6" fmla="*/ 200 w 219"/>
              <a:gd name="T7" fmla="*/ 0 h 388"/>
              <a:gd name="T8" fmla="*/ 196 w 219"/>
              <a:gd name="T9" fmla="*/ 0 h 388"/>
              <a:gd name="T10" fmla="*/ 190 w 219"/>
              <a:gd name="T11" fmla="*/ 0 h 388"/>
              <a:gd name="T12" fmla="*/ 186 w 219"/>
              <a:gd name="T13" fmla="*/ 1 h 388"/>
              <a:gd name="T14" fmla="*/ 182 w 219"/>
              <a:gd name="T15" fmla="*/ 3 h 388"/>
              <a:gd name="T16" fmla="*/ 178 w 219"/>
              <a:gd name="T17" fmla="*/ 6 h 388"/>
              <a:gd name="T18" fmla="*/ 8 w 219"/>
              <a:gd name="T19" fmla="*/ 177 h 388"/>
              <a:gd name="T20" fmla="*/ 4 w 219"/>
              <a:gd name="T21" fmla="*/ 181 h 388"/>
              <a:gd name="T22" fmla="*/ 2 w 219"/>
              <a:gd name="T23" fmla="*/ 184 h 388"/>
              <a:gd name="T24" fmla="*/ 1 w 219"/>
              <a:gd name="T25" fmla="*/ 190 h 388"/>
              <a:gd name="T26" fmla="*/ 0 w 219"/>
              <a:gd name="T27" fmla="*/ 194 h 388"/>
              <a:gd name="T28" fmla="*/ 1 w 219"/>
              <a:gd name="T29" fmla="*/ 198 h 388"/>
              <a:gd name="T30" fmla="*/ 2 w 219"/>
              <a:gd name="T31" fmla="*/ 204 h 388"/>
              <a:gd name="T32" fmla="*/ 4 w 219"/>
              <a:gd name="T33" fmla="*/ 207 h 388"/>
              <a:gd name="T34" fmla="*/ 8 w 219"/>
              <a:gd name="T35" fmla="*/ 211 h 388"/>
              <a:gd name="T36" fmla="*/ 178 w 219"/>
              <a:gd name="T37" fmla="*/ 382 h 388"/>
              <a:gd name="T38" fmla="*/ 182 w 219"/>
              <a:gd name="T39" fmla="*/ 385 h 388"/>
              <a:gd name="T40" fmla="*/ 186 w 219"/>
              <a:gd name="T41" fmla="*/ 387 h 388"/>
              <a:gd name="T42" fmla="*/ 190 w 219"/>
              <a:gd name="T43" fmla="*/ 388 h 388"/>
              <a:gd name="T44" fmla="*/ 196 w 219"/>
              <a:gd name="T45" fmla="*/ 388 h 388"/>
              <a:gd name="T46" fmla="*/ 200 w 219"/>
              <a:gd name="T47" fmla="*/ 388 h 388"/>
              <a:gd name="T48" fmla="*/ 204 w 219"/>
              <a:gd name="T49" fmla="*/ 387 h 388"/>
              <a:gd name="T50" fmla="*/ 209 w 219"/>
              <a:gd name="T51" fmla="*/ 385 h 388"/>
              <a:gd name="T52" fmla="*/ 213 w 219"/>
              <a:gd name="T53" fmla="*/ 382 h 388"/>
              <a:gd name="T54" fmla="*/ 215 w 219"/>
              <a:gd name="T55" fmla="*/ 378 h 388"/>
              <a:gd name="T56" fmla="*/ 218 w 219"/>
              <a:gd name="T57" fmla="*/ 373 h 388"/>
              <a:gd name="T58" fmla="*/ 219 w 219"/>
              <a:gd name="T59" fmla="*/ 369 h 388"/>
              <a:gd name="T60" fmla="*/ 219 w 219"/>
              <a:gd name="T61" fmla="*/ 365 h 388"/>
              <a:gd name="T62" fmla="*/ 219 w 219"/>
              <a:gd name="T63" fmla="*/ 23 h 388"/>
              <a:gd name="T64" fmla="*/ 219 w 219"/>
              <a:gd name="T65" fmla="*/ 19 h 388"/>
              <a:gd name="T66" fmla="*/ 218 w 219"/>
              <a:gd name="T67" fmla="*/ 15 h 388"/>
              <a:gd name="T68" fmla="*/ 215 w 219"/>
              <a:gd name="T69" fmla="*/ 10 h 388"/>
              <a:gd name="T70" fmla="*/ 213 w 219"/>
              <a:gd name="T71" fmla="*/ 6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388">
                <a:moveTo>
                  <a:pt x="213" y="6"/>
                </a:moveTo>
                <a:lnTo>
                  <a:pt x="209" y="3"/>
                </a:lnTo>
                <a:lnTo>
                  <a:pt x="204" y="1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1"/>
                </a:lnTo>
                <a:lnTo>
                  <a:pt x="182" y="3"/>
                </a:lnTo>
                <a:lnTo>
                  <a:pt x="178" y="6"/>
                </a:lnTo>
                <a:lnTo>
                  <a:pt x="8" y="177"/>
                </a:lnTo>
                <a:lnTo>
                  <a:pt x="4" y="181"/>
                </a:lnTo>
                <a:lnTo>
                  <a:pt x="2" y="184"/>
                </a:lnTo>
                <a:lnTo>
                  <a:pt x="1" y="190"/>
                </a:lnTo>
                <a:lnTo>
                  <a:pt x="0" y="194"/>
                </a:lnTo>
                <a:lnTo>
                  <a:pt x="1" y="198"/>
                </a:lnTo>
                <a:lnTo>
                  <a:pt x="2" y="204"/>
                </a:lnTo>
                <a:lnTo>
                  <a:pt x="4" y="207"/>
                </a:lnTo>
                <a:lnTo>
                  <a:pt x="8" y="211"/>
                </a:lnTo>
                <a:lnTo>
                  <a:pt x="178" y="382"/>
                </a:lnTo>
                <a:lnTo>
                  <a:pt x="182" y="385"/>
                </a:lnTo>
                <a:lnTo>
                  <a:pt x="186" y="387"/>
                </a:lnTo>
                <a:lnTo>
                  <a:pt x="190" y="388"/>
                </a:lnTo>
                <a:lnTo>
                  <a:pt x="196" y="388"/>
                </a:lnTo>
                <a:lnTo>
                  <a:pt x="200" y="388"/>
                </a:lnTo>
                <a:lnTo>
                  <a:pt x="204" y="387"/>
                </a:lnTo>
                <a:lnTo>
                  <a:pt x="209" y="385"/>
                </a:lnTo>
                <a:lnTo>
                  <a:pt x="213" y="382"/>
                </a:lnTo>
                <a:lnTo>
                  <a:pt x="215" y="378"/>
                </a:lnTo>
                <a:lnTo>
                  <a:pt x="218" y="373"/>
                </a:lnTo>
                <a:lnTo>
                  <a:pt x="219" y="369"/>
                </a:lnTo>
                <a:lnTo>
                  <a:pt x="219" y="365"/>
                </a:lnTo>
                <a:lnTo>
                  <a:pt x="219" y="23"/>
                </a:lnTo>
                <a:lnTo>
                  <a:pt x="219" y="19"/>
                </a:lnTo>
                <a:lnTo>
                  <a:pt x="218" y="15"/>
                </a:lnTo>
                <a:lnTo>
                  <a:pt x="215" y="10"/>
                </a:lnTo>
                <a:lnTo>
                  <a:pt x="213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2" name="Rectangle 39">
            <a:extLst>
              <a:ext uri="{FF2B5EF4-FFF2-40B4-BE49-F238E27FC236}">
                <a16:creationId xmlns:a16="http://schemas.microsoft.com/office/drawing/2014/main" id="{C5B3E0A0-3CE3-4915-06F6-D90CB59F7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677" y="5228232"/>
            <a:ext cx="69925" cy="204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3" name="Freeform 40">
            <a:extLst>
              <a:ext uri="{FF2B5EF4-FFF2-40B4-BE49-F238E27FC236}">
                <a16:creationId xmlns:a16="http://schemas.microsoft.com/office/drawing/2014/main" id="{54C15F0E-A858-95DC-B633-FBDA163A3095}"/>
              </a:ext>
            </a:extLst>
          </p:cNvPr>
          <p:cNvSpPr>
            <a:spLocks/>
          </p:cNvSpPr>
          <p:nvPr/>
        </p:nvSpPr>
        <p:spPr bwMode="auto">
          <a:xfrm>
            <a:off x="8773002" y="5223354"/>
            <a:ext cx="206521" cy="209773"/>
          </a:xfrm>
          <a:custGeom>
            <a:avLst/>
            <a:gdLst>
              <a:gd name="T0" fmla="*/ 333 w 382"/>
              <a:gd name="T1" fmla="*/ 34 h 387"/>
              <a:gd name="T2" fmla="*/ 309 w 382"/>
              <a:gd name="T3" fmla="*/ 18 h 387"/>
              <a:gd name="T4" fmla="*/ 283 w 382"/>
              <a:gd name="T5" fmla="*/ 7 h 387"/>
              <a:gd name="T6" fmla="*/ 254 w 382"/>
              <a:gd name="T7" fmla="*/ 1 h 387"/>
              <a:gd name="T8" fmla="*/ 226 w 382"/>
              <a:gd name="T9" fmla="*/ 1 h 387"/>
              <a:gd name="T10" fmla="*/ 204 w 382"/>
              <a:gd name="T11" fmla="*/ 4 h 387"/>
              <a:gd name="T12" fmla="*/ 185 w 382"/>
              <a:gd name="T13" fmla="*/ 10 h 387"/>
              <a:gd name="T14" fmla="*/ 168 w 382"/>
              <a:gd name="T15" fmla="*/ 19 h 387"/>
              <a:gd name="T16" fmla="*/ 149 w 382"/>
              <a:gd name="T17" fmla="*/ 34 h 387"/>
              <a:gd name="T18" fmla="*/ 132 w 382"/>
              <a:gd name="T19" fmla="*/ 52 h 387"/>
              <a:gd name="T20" fmla="*/ 125 w 382"/>
              <a:gd name="T21" fmla="*/ 9 h 387"/>
              <a:gd name="T22" fmla="*/ 0 w 382"/>
              <a:gd name="T23" fmla="*/ 27 h 387"/>
              <a:gd name="T24" fmla="*/ 0 w 382"/>
              <a:gd name="T25" fmla="*/ 65 h 387"/>
              <a:gd name="T26" fmla="*/ 0 w 382"/>
              <a:gd name="T27" fmla="*/ 141 h 387"/>
              <a:gd name="T28" fmla="*/ 0 w 382"/>
              <a:gd name="T29" fmla="*/ 191 h 387"/>
              <a:gd name="T30" fmla="*/ 0 w 382"/>
              <a:gd name="T31" fmla="*/ 249 h 387"/>
              <a:gd name="T32" fmla="*/ 0 w 382"/>
              <a:gd name="T33" fmla="*/ 315 h 387"/>
              <a:gd name="T34" fmla="*/ 0 w 382"/>
              <a:gd name="T35" fmla="*/ 387 h 387"/>
              <a:gd name="T36" fmla="*/ 125 w 382"/>
              <a:gd name="T37" fmla="*/ 176 h 387"/>
              <a:gd name="T38" fmla="*/ 126 w 382"/>
              <a:gd name="T39" fmla="*/ 159 h 387"/>
              <a:gd name="T40" fmla="*/ 128 w 382"/>
              <a:gd name="T41" fmla="*/ 145 h 387"/>
              <a:gd name="T42" fmla="*/ 139 w 382"/>
              <a:gd name="T43" fmla="*/ 128 h 387"/>
              <a:gd name="T44" fmla="*/ 153 w 382"/>
              <a:gd name="T45" fmla="*/ 113 h 387"/>
              <a:gd name="T46" fmla="*/ 172 w 382"/>
              <a:gd name="T47" fmla="*/ 103 h 387"/>
              <a:gd name="T48" fmla="*/ 193 w 382"/>
              <a:gd name="T49" fmla="*/ 100 h 387"/>
              <a:gd name="T50" fmla="*/ 208 w 382"/>
              <a:gd name="T51" fmla="*/ 101 h 387"/>
              <a:gd name="T52" fmla="*/ 221 w 382"/>
              <a:gd name="T53" fmla="*/ 105 h 387"/>
              <a:gd name="T54" fmla="*/ 232 w 382"/>
              <a:gd name="T55" fmla="*/ 113 h 387"/>
              <a:gd name="T56" fmla="*/ 242 w 382"/>
              <a:gd name="T57" fmla="*/ 122 h 387"/>
              <a:gd name="T58" fmla="*/ 248 w 382"/>
              <a:gd name="T59" fmla="*/ 134 h 387"/>
              <a:gd name="T60" fmla="*/ 253 w 382"/>
              <a:gd name="T61" fmla="*/ 149 h 387"/>
              <a:gd name="T62" fmla="*/ 257 w 382"/>
              <a:gd name="T63" fmla="*/ 185 h 387"/>
              <a:gd name="T64" fmla="*/ 382 w 382"/>
              <a:gd name="T65" fmla="*/ 387 h 387"/>
              <a:gd name="T66" fmla="*/ 381 w 382"/>
              <a:gd name="T67" fmla="*/ 150 h 387"/>
              <a:gd name="T68" fmla="*/ 377 w 382"/>
              <a:gd name="T69" fmla="*/ 114 h 387"/>
              <a:gd name="T70" fmla="*/ 366 w 382"/>
              <a:gd name="T71" fmla="*/ 82 h 387"/>
              <a:gd name="T72" fmla="*/ 352 w 382"/>
              <a:gd name="T73" fmla="*/ 55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2" h="387">
                <a:moveTo>
                  <a:pt x="342" y="43"/>
                </a:moveTo>
                <a:lnTo>
                  <a:pt x="333" y="34"/>
                </a:lnTo>
                <a:lnTo>
                  <a:pt x="321" y="25"/>
                </a:lnTo>
                <a:lnTo>
                  <a:pt x="309" y="18"/>
                </a:lnTo>
                <a:lnTo>
                  <a:pt x="297" y="11"/>
                </a:lnTo>
                <a:lnTo>
                  <a:pt x="283" y="7"/>
                </a:lnTo>
                <a:lnTo>
                  <a:pt x="269" y="4"/>
                </a:lnTo>
                <a:lnTo>
                  <a:pt x="254" y="1"/>
                </a:lnTo>
                <a:lnTo>
                  <a:pt x="238" y="0"/>
                </a:lnTo>
                <a:lnTo>
                  <a:pt x="226" y="1"/>
                </a:lnTo>
                <a:lnTo>
                  <a:pt x="215" y="2"/>
                </a:lnTo>
                <a:lnTo>
                  <a:pt x="204" y="4"/>
                </a:lnTo>
                <a:lnTo>
                  <a:pt x="194" y="7"/>
                </a:lnTo>
                <a:lnTo>
                  <a:pt x="185" y="10"/>
                </a:lnTo>
                <a:lnTo>
                  <a:pt x="176" y="13"/>
                </a:lnTo>
                <a:lnTo>
                  <a:pt x="168" y="19"/>
                </a:lnTo>
                <a:lnTo>
                  <a:pt x="161" y="23"/>
                </a:lnTo>
                <a:lnTo>
                  <a:pt x="149" y="34"/>
                </a:lnTo>
                <a:lnTo>
                  <a:pt x="139" y="43"/>
                </a:lnTo>
                <a:lnTo>
                  <a:pt x="132" y="52"/>
                </a:lnTo>
                <a:lnTo>
                  <a:pt x="125" y="63"/>
                </a:lnTo>
                <a:lnTo>
                  <a:pt x="125" y="9"/>
                </a:lnTo>
                <a:lnTo>
                  <a:pt x="0" y="9"/>
                </a:lnTo>
                <a:lnTo>
                  <a:pt x="0" y="27"/>
                </a:lnTo>
                <a:lnTo>
                  <a:pt x="0" y="41"/>
                </a:lnTo>
                <a:lnTo>
                  <a:pt x="0" y="65"/>
                </a:lnTo>
                <a:lnTo>
                  <a:pt x="0" y="97"/>
                </a:lnTo>
                <a:lnTo>
                  <a:pt x="0" y="141"/>
                </a:lnTo>
                <a:lnTo>
                  <a:pt x="0" y="164"/>
                </a:lnTo>
                <a:lnTo>
                  <a:pt x="0" y="191"/>
                </a:lnTo>
                <a:lnTo>
                  <a:pt x="0" y="219"/>
                </a:lnTo>
                <a:lnTo>
                  <a:pt x="0" y="249"/>
                </a:lnTo>
                <a:lnTo>
                  <a:pt x="0" y="281"/>
                </a:lnTo>
                <a:lnTo>
                  <a:pt x="0" y="315"/>
                </a:lnTo>
                <a:lnTo>
                  <a:pt x="0" y="349"/>
                </a:lnTo>
                <a:lnTo>
                  <a:pt x="0" y="387"/>
                </a:lnTo>
                <a:lnTo>
                  <a:pt x="125" y="387"/>
                </a:lnTo>
                <a:lnTo>
                  <a:pt x="125" y="176"/>
                </a:lnTo>
                <a:lnTo>
                  <a:pt x="125" y="167"/>
                </a:lnTo>
                <a:lnTo>
                  <a:pt x="126" y="159"/>
                </a:lnTo>
                <a:lnTo>
                  <a:pt x="127" y="151"/>
                </a:lnTo>
                <a:lnTo>
                  <a:pt x="128" y="145"/>
                </a:lnTo>
                <a:lnTo>
                  <a:pt x="134" y="136"/>
                </a:lnTo>
                <a:lnTo>
                  <a:pt x="139" y="128"/>
                </a:lnTo>
                <a:lnTo>
                  <a:pt x="146" y="120"/>
                </a:lnTo>
                <a:lnTo>
                  <a:pt x="153" y="113"/>
                </a:lnTo>
                <a:lnTo>
                  <a:pt x="162" y="107"/>
                </a:lnTo>
                <a:lnTo>
                  <a:pt x="172" y="103"/>
                </a:lnTo>
                <a:lnTo>
                  <a:pt x="181" y="101"/>
                </a:lnTo>
                <a:lnTo>
                  <a:pt x="193" y="100"/>
                </a:lnTo>
                <a:lnTo>
                  <a:pt x="201" y="100"/>
                </a:lnTo>
                <a:lnTo>
                  <a:pt x="208" y="101"/>
                </a:lnTo>
                <a:lnTo>
                  <a:pt x="215" y="103"/>
                </a:lnTo>
                <a:lnTo>
                  <a:pt x="221" y="105"/>
                </a:lnTo>
                <a:lnTo>
                  <a:pt x="228" y="108"/>
                </a:lnTo>
                <a:lnTo>
                  <a:pt x="232" y="113"/>
                </a:lnTo>
                <a:lnTo>
                  <a:pt x="238" y="117"/>
                </a:lnTo>
                <a:lnTo>
                  <a:pt x="242" y="122"/>
                </a:lnTo>
                <a:lnTo>
                  <a:pt x="245" y="128"/>
                </a:lnTo>
                <a:lnTo>
                  <a:pt x="248" y="134"/>
                </a:lnTo>
                <a:lnTo>
                  <a:pt x="250" y="142"/>
                </a:lnTo>
                <a:lnTo>
                  <a:pt x="253" y="149"/>
                </a:lnTo>
                <a:lnTo>
                  <a:pt x="256" y="166"/>
                </a:lnTo>
                <a:lnTo>
                  <a:pt x="257" y="185"/>
                </a:lnTo>
                <a:lnTo>
                  <a:pt x="257" y="387"/>
                </a:lnTo>
                <a:lnTo>
                  <a:pt x="382" y="387"/>
                </a:lnTo>
                <a:lnTo>
                  <a:pt x="382" y="171"/>
                </a:lnTo>
                <a:lnTo>
                  <a:pt x="381" y="150"/>
                </a:lnTo>
                <a:lnTo>
                  <a:pt x="379" y="131"/>
                </a:lnTo>
                <a:lnTo>
                  <a:pt x="377" y="114"/>
                </a:lnTo>
                <a:lnTo>
                  <a:pt x="373" y="97"/>
                </a:lnTo>
                <a:lnTo>
                  <a:pt x="366" y="82"/>
                </a:lnTo>
                <a:lnTo>
                  <a:pt x="360" y="68"/>
                </a:lnTo>
                <a:lnTo>
                  <a:pt x="352" y="55"/>
                </a:lnTo>
                <a:lnTo>
                  <a:pt x="342" y="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4" name="Freeform 41">
            <a:extLst>
              <a:ext uri="{FF2B5EF4-FFF2-40B4-BE49-F238E27FC236}">
                <a16:creationId xmlns:a16="http://schemas.microsoft.com/office/drawing/2014/main" id="{9E91CB9B-609A-9D07-4653-722AE1507EFA}"/>
              </a:ext>
            </a:extLst>
          </p:cNvPr>
          <p:cNvSpPr>
            <a:spLocks/>
          </p:cNvSpPr>
          <p:nvPr/>
        </p:nvSpPr>
        <p:spPr bwMode="auto">
          <a:xfrm>
            <a:off x="8662425" y="5129036"/>
            <a:ext cx="76429" cy="71550"/>
          </a:xfrm>
          <a:custGeom>
            <a:avLst/>
            <a:gdLst>
              <a:gd name="T0" fmla="*/ 63 w 140"/>
              <a:gd name="T1" fmla="*/ 1 h 130"/>
              <a:gd name="T2" fmla="*/ 49 w 140"/>
              <a:gd name="T3" fmla="*/ 3 h 130"/>
              <a:gd name="T4" fmla="*/ 36 w 140"/>
              <a:gd name="T5" fmla="*/ 7 h 130"/>
              <a:gd name="T6" fmla="*/ 24 w 140"/>
              <a:gd name="T7" fmla="*/ 15 h 130"/>
              <a:gd name="T8" fmla="*/ 14 w 140"/>
              <a:gd name="T9" fmla="*/ 23 h 130"/>
              <a:gd name="T10" fmla="*/ 8 w 140"/>
              <a:gd name="T11" fmla="*/ 34 h 130"/>
              <a:gd name="T12" fmla="*/ 2 w 140"/>
              <a:gd name="T13" fmla="*/ 45 h 130"/>
              <a:gd name="T14" fmla="*/ 0 w 140"/>
              <a:gd name="T15" fmla="*/ 58 h 130"/>
              <a:gd name="T16" fmla="*/ 0 w 140"/>
              <a:gd name="T17" fmla="*/ 72 h 130"/>
              <a:gd name="T18" fmla="*/ 2 w 140"/>
              <a:gd name="T19" fmla="*/ 85 h 130"/>
              <a:gd name="T20" fmla="*/ 6 w 140"/>
              <a:gd name="T21" fmla="*/ 97 h 130"/>
              <a:gd name="T22" fmla="*/ 14 w 140"/>
              <a:gd name="T23" fmla="*/ 106 h 130"/>
              <a:gd name="T24" fmla="*/ 24 w 140"/>
              <a:gd name="T25" fmla="*/ 116 h 130"/>
              <a:gd name="T26" fmla="*/ 35 w 140"/>
              <a:gd name="T27" fmla="*/ 123 h 130"/>
              <a:gd name="T28" fmla="*/ 47 w 140"/>
              <a:gd name="T29" fmla="*/ 127 h 130"/>
              <a:gd name="T30" fmla="*/ 62 w 140"/>
              <a:gd name="T31" fmla="*/ 130 h 130"/>
              <a:gd name="T32" fmla="*/ 69 w 140"/>
              <a:gd name="T33" fmla="*/ 130 h 130"/>
              <a:gd name="T34" fmla="*/ 84 w 140"/>
              <a:gd name="T35" fmla="*/ 129 h 130"/>
              <a:gd name="T36" fmla="*/ 98 w 140"/>
              <a:gd name="T37" fmla="*/ 126 h 130"/>
              <a:gd name="T38" fmla="*/ 110 w 140"/>
              <a:gd name="T39" fmla="*/ 119 h 130"/>
              <a:gd name="T40" fmla="*/ 121 w 140"/>
              <a:gd name="T41" fmla="*/ 112 h 130"/>
              <a:gd name="T42" fmla="*/ 130 w 140"/>
              <a:gd name="T43" fmla="*/ 102 h 130"/>
              <a:gd name="T44" fmla="*/ 136 w 140"/>
              <a:gd name="T45" fmla="*/ 90 h 130"/>
              <a:gd name="T46" fmla="*/ 139 w 140"/>
              <a:gd name="T47" fmla="*/ 78 h 130"/>
              <a:gd name="T48" fmla="*/ 140 w 140"/>
              <a:gd name="T49" fmla="*/ 65 h 130"/>
              <a:gd name="T50" fmla="*/ 139 w 140"/>
              <a:gd name="T51" fmla="*/ 51 h 130"/>
              <a:gd name="T52" fmla="*/ 135 w 140"/>
              <a:gd name="T53" fmla="*/ 39 h 130"/>
              <a:gd name="T54" fmla="*/ 130 w 140"/>
              <a:gd name="T55" fmla="*/ 29 h 130"/>
              <a:gd name="T56" fmla="*/ 121 w 140"/>
              <a:gd name="T57" fmla="*/ 19 h 130"/>
              <a:gd name="T58" fmla="*/ 110 w 140"/>
              <a:gd name="T59" fmla="*/ 10 h 130"/>
              <a:gd name="T60" fmla="*/ 98 w 140"/>
              <a:gd name="T61" fmla="*/ 5 h 130"/>
              <a:gd name="T62" fmla="*/ 85 w 140"/>
              <a:gd name="T63" fmla="*/ 2 h 130"/>
              <a:gd name="T64" fmla="*/ 70 w 140"/>
              <a:gd name="T6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" h="130">
                <a:moveTo>
                  <a:pt x="70" y="0"/>
                </a:moveTo>
                <a:lnTo>
                  <a:pt x="63" y="1"/>
                </a:lnTo>
                <a:lnTo>
                  <a:pt x="55" y="2"/>
                </a:lnTo>
                <a:lnTo>
                  <a:pt x="49" y="3"/>
                </a:lnTo>
                <a:lnTo>
                  <a:pt x="42" y="5"/>
                </a:lnTo>
                <a:lnTo>
                  <a:pt x="36" y="7"/>
                </a:lnTo>
                <a:lnTo>
                  <a:pt x="29" y="10"/>
                </a:lnTo>
                <a:lnTo>
                  <a:pt x="24" y="15"/>
                </a:lnTo>
                <a:lnTo>
                  <a:pt x="19" y="19"/>
                </a:lnTo>
                <a:lnTo>
                  <a:pt x="14" y="23"/>
                </a:lnTo>
                <a:lnTo>
                  <a:pt x="11" y="29"/>
                </a:lnTo>
                <a:lnTo>
                  <a:pt x="8" y="34"/>
                </a:lnTo>
                <a:lnTo>
                  <a:pt x="4" y="39"/>
                </a:lnTo>
                <a:lnTo>
                  <a:pt x="2" y="45"/>
                </a:lnTo>
                <a:lnTo>
                  <a:pt x="1" y="51"/>
                </a:lnTo>
                <a:lnTo>
                  <a:pt x="0" y="58"/>
                </a:lnTo>
                <a:lnTo>
                  <a:pt x="0" y="65"/>
                </a:lnTo>
                <a:lnTo>
                  <a:pt x="0" y="72"/>
                </a:lnTo>
                <a:lnTo>
                  <a:pt x="1" y="78"/>
                </a:lnTo>
                <a:lnTo>
                  <a:pt x="2" y="85"/>
                </a:lnTo>
                <a:lnTo>
                  <a:pt x="4" y="90"/>
                </a:lnTo>
                <a:lnTo>
                  <a:pt x="6" y="97"/>
                </a:lnTo>
                <a:lnTo>
                  <a:pt x="10" y="102"/>
                </a:lnTo>
                <a:lnTo>
                  <a:pt x="14" y="106"/>
                </a:lnTo>
                <a:lnTo>
                  <a:pt x="18" y="112"/>
                </a:lnTo>
                <a:lnTo>
                  <a:pt x="24" y="116"/>
                </a:lnTo>
                <a:lnTo>
                  <a:pt x="29" y="119"/>
                </a:lnTo>
                <a:lnTo>
                  <a:pt x="35" y="123"/>
                </a:lnTo>
                <a:lnTo>
                  <a:pt x="41" y="126"/>
                </a:lnTo>
                <a:lnTo>
                  <a:pt x="47" y="127"/>
                </a:lnTo>
                <a:lnTo>
                  <a:pt x="54" y="129"/>
                </a:lnTo>
                <a:lnTo>
                  <a:pt x="62" y="130"/>
                </a:lnTo>
                <a:lnTo>
                  <a:pt x="69" y="130"/>
                </a:lnTo>
                <a:lnTo>
                  <a:pt x="69" y="130"/>
                </a:lnTo>
                <a:lnTo>
                  <a:pt x="78" y="130"/>
                </a:lnTo>
                <a:lnTo>
                  <a:pt x="84" y="129"/>
                </a:lnTo>
                <a:lnTo>
                  <a:pt x="92" y="127"/>
                </a:lnTo>
                <a:lnTo>
                  <a:pt x="98" y="126"/>
                </a:lnTo>
                <a:lnTo>
                  <a:pt x="105" y="123"/>
                </a:lnTo>
                <a:lnTo>
                  <a:pt x="110" y="119"/>
                </a:lnTo>
                <a:lnTo>
                  <a:pt x="116" y="116"/>
                </a:lnTo>
                <a:lnTo>
                  <a:pt x="121" y="112"/>
                </a:lnTo>
                <a:lnTo>
                  <a:pt x="125" y="106"/>
                </a:lnTo>
                <a:lnTo>
                  <a:pt x="130" y="102"/>
                </a:lnTo>
                <a:lnTo>
                  <a:pt x="133" y="97"/>
                </a:lnTo>
                <a:lnTo>
                  <a:pt x="136" y="90"/>
                </a:lnTo>
                <a:lnTo>
                  <a:pt x="138" y="85"/>
                </a:lnTo>
                <a:lnTo>
                  <a:pt x="139" y="78"/>
                </a:lnTo>
                <a:lnTo>
                  <a:pt x="140" y="72"/>
                </a:lnTo>
                <a:lnTo>
                  <a:pt x="140" y="65"/>
                </a:lnTo>
                <a:lnTo>
                  <a:pt x="140" y="58"/>
                </a:lnTo>
                <a:lnTo>
                  <a:pt x="139" y="51"/>
                </a:lnTo>
                <a:lnTo>
                  <a:pt x="137" y="45"/>
                </a:lnTo>
                <a:lnTo>
                  <a:pt x="135" y="39"/>
                </a:lnTo>
                <a:lnTo>
                  <a:pt x="133" y="34"/>
                </a:lnTo>
                <a:lnTo>
                  <a:pt x="130" y="29"/>
                </a:lnTo>
                <a:lnTo>
                  <a:pt x="125" y="23"/>
                </a:lnTo>
                <a:lnTo>
                  <a:pt x="121" y="19"/>
                </a:lnTo>
                <a:lnTo>
                  <a:pt x="116" y="15"/>
                </a:lnTo>
                <a:lnTo>
                  <a:pt x="110" y="10"/>
                </a:lnTo>
                <a:lnTo>
                  <a:pt x="105" y="7"/>
                </a:lnTo>
                <a:lnTo>
                  <a:pt x="98" y="5"/>
                </a:lnTo>
                <a:lnTo>
                  <a:pt x="92" y="3"/>
                </a:lnTo>
                <a:lnTo>
                  <a:pt x="85" y="2"/>
                </a:lnTo>
                <a:lnTo>
                  <a:pt x="78" y="1"/>
                </a:lnTo>
                <a:lnTo>
                  <a:pt x="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5" name="Freeform 43">
            <a:extLst>
              <a:ext uri="{FF2B5EF4-FFF2-40B4-BE49-F238E27FC236}">
                <a16:creationId xmlns:a16="http://schemas.microsoft.com/office/drawing/2014/main" id="{7D289F9F-D96D-532E-F43D-83DEC5A011C4}"/>
              </a:ext>
            </a:extLst>
          </p:cNvPr>
          <p:cNvSpPr>
            <a:spLocks noEditPoints="1"/>
          </p:cNvSpPr>
          <p:nvPr/>
        </p:nvSpPr>
        <p:spPr bwMode="auto">
          <a:xfrm>
            <a:off x="9416954" y="5112775"/>
            <a:ext cx="336612" cy="336612"/>
          </a:xfrm>
          <a:custGeom>
            <a:avLst/>
            <a:gdLst>
              <a:gd name="T0" fmla="*/ 484 w 621"/>
              <a:gd name="T1" fmla="*/ 280 h 621"/>
              <a:gd name="T2" fmla="*/ 432 w 621"/>
              <a:gd name="T3" fmla="*/ 268 h 621"/>
              <a:gd name="T4" fmla="*/ 380 w 621"/>
              <a:gd name="T5" fmla="*/ 281 h 621"/>
              <a:gd name="T6" fmla="*/ 327 w 621"/>
              <a:gd name="T7" fmla="*/ 259 h 621"/>
              <a:gd name="T8" fmla="*/ 351 w 621"/>
              <a:gd name="T9" fmla="*/ 211 h 621"/>
              <a:gd name="T10" fmla="*/ 349 w 621"/>
              <a:gd name="T11" fmla="*/ 156 h 621"/>
              <a:gd name="T12" fmla="*/ 322 w 621"/>
              <a:gd name="T13" fmla="*/ 110 h 621"/>
              <a:gd name="T14" fmla="*/ 209 w 621"/>
              <a:gd name="T15" fmla="*/ 8 h 621"/>
              <a:gd name="T16" fmla="*/ 155 w 621"/>
              <a:gd name="T17" fmla="*/ 0 h 621"/>
              <a:gd name="T18" fmla="*/ 105 w 621"/>
              <a:gd name="T19" fmla="*/ 18 h 621"/>
              <a:gd name="T20" fmla="*/ 18 w 621"/>
              <a:gd name="T21" fmla="*/ 104 h 621"/>
              <a:gd name="T22" fmla="*/ 1 w 621"/>
              <a:gd name="T23" fmla="*/ 153 h 621"/>
              <a:gd name="T24" fmla="*/ 9 w 621"/>
              <a:gd name="T25" fmla="*/ 207 h 621"/>
              <a:gd name="T26" fmla="*/ 111 w 621"/>
              <a:gd name="T27" fmla="*/ 321 h 621"/>
              <a:gd name="T28" fmla="*/ 157 w 621"/>
              <a:gd name="T29" fmla="*/ 348 h 621"/>
              <a:gd name="T30" fmla="*/ 212 w 621"/>
              <a:gd name="T31" fmla="*/ 351 h 621"/>
              <a:gd name="T32" fmla="*/ 259 w 621"/>
              <a:gd name="T33" fmla="*/ 327 h 621"/>
              <a:gd name="T34" fmla="*/ 281 w 621"/>
              <a:gd name="T35" fmla="*/ 379 h 621"/>
              <a:gd name="T36" fmla="*/ 268 w 621"/>
              <a:gd name="T37" fmla="*/ 432 h 621"/>
              <a:gd name="T38" fmla="*/ 281 w 621"/>
              <a:gd name="T39" fmla="*/ 484 h 621"/>
              <a:gd name="T40" fmla="*/ 387 w 621"/>
              <a:gd name="T41" fmla="*/ 596 h 621"/>
              <a:gd name="T42" fmla="*/ 433 w 621"/>
              <a:gd name="T43" fmla="*/ 619 h 621"/>
              <a:gd name="T44" fmla="*/ 488 w 621"/>
              <a:gd name="T45" fmla="*/ 616 h 621"/>
              <a:gd name="T46" fmla="*/ 533 w 621"/>
              <a:gd name="T47" fmla="*/ 589 h 621"/>
              <a:gd name="T48" fmla="*/ 614 w 621"/>
              <a:gd name="T49" fmla="*/ 498 h 621"/>
              <a:gd name="T50" fmla="*/ 621 w 621"/>
              <a:gd name="T51" fmla="*/ 445 h 621"/>
              <a:gd name="T52" fmla="*/ 604 w 621"/>
              <a:gd name="T53" fmla="*/ 395 h 621"/>
              <a:gd name="T54" fmla="*/ 261 w 621"/>
              <a:gd name="T55" fmla="*/ 209 h 621"/>
              <a:gd name="T56" fmla="*/ 241 w 621"/>
              <a:gd name="T57" fmla="*/ 191 h 621"/>
              <a:gd name="T58" fmla="*/ 212 w 621"/>
              <a:gd name="T59" fmla="*/ 191 h 621"/>
              <a:gd name="T60" fmla="*/ 190 w 621"/>
              <a:gd name="T61" fmla="*/ 217 h 621"/>
              <a:gd name="T62" fmla="*/ 196 w 621"/>
              <a:gd name="T63" fmla="*/ 245 h 621"/>
              <a:gd name="T64" fmla="*/ 214 w 621"/>
              <a:gd name="T65" fmla="*/ 265 h 621"/>
              <a:gd name="T66" fmla="*/ 189 w 621"/>
              <a:gd name="T67" fmla="*/ 279 h 621"/>
              <a:gd name="T68" fmla="*/ 84 w 621"/>
              <a:gd name="T69" fmla="*/ 190 h 621"/>
              <a:gd name="T70" fmla="*/ 74 w 621"/>
              <a:gd name="T71" fmla="*/ 157 h 621"/>
              <a:gd name="T72" fmla="*/ 146 w 621"/>
              <a:gd name="T73" fmla="*/ 79 h 621"/>
              <a:gd name="T74" fmla="*/ 180 w 621"/>
              <a:gd name="T75" fmla="*/ 76 h 621"/>
              <a:gd name="T76" fmla="*/ 278 w 621"/>
              <a:gd name="T77" fmla="*/ 174 h 621"/>
              <a:gd name="T78" fmla="*/ 273 w 621"/>
              <a:gd name="T79" fmla="*/ 210 h 621"/>
              <a:gd name="T80" fmla="*/ 470 w 621"/>
              <a:gd name="T81" fmla="*/ 545 h 621"/>
              <a:gd name="T82" fmla="*/ 435 w 621"/>
              <a:gd name="T83" fmla="*/ 541 h 621"/>
              <a:gd name="T84" fmla="*/ 341 w 621"/>
              <a:gd name="T85" fmla="*/ 440 h 621"/>
              <a:gd name="T86" fmla="*/ 353 w 621"/>
              <a:gd name="T87" fmla="*/ 404 h 621"/>
              <a:gd name="T88" fmla="*/ 372 w 621"/>
              <a:gd name="T89" fmla="*/ 422 h 621"/>
              <a:gd name="T90" fmla="*/ 396 w 621"/>
              <a:gd name="T91" fmla="*/ 432 h 621"/>
              <a:gd name="T92" fmla="*/ 427 w 621"/>
              <a:gd name="T93" fmla="*/ 416 h 621"/>
              <a:gd name="T94" fmla="*/ 431 w 621"/>
              <a:gd name="T95" fmla="*/ 385 h 621"/>
              <a:gd name="T96" fmla="*/ 418 w 621"/>
              <a:gd name="T97" fmla="*/ 365 h 621"/>
              <a:gd name="T98" fmla="*/ 418 w 621"/>
              <a:gd name="T99" fmla="*/ 344 h 621"/>
              <a:gd name="T100" fmla="*/ 453 w 621"/>
              <a:gd name="T101" fmla="*/ 347 h 621"/>
              <a:gd name="T102" fmla="*/ 548 w 621"/>
              <a:gd name="T103" fmla="*/ 449 h 621"/>
              <a:gd name="T104" fmla="*/ 538 w 621"/>
              <a:gd name="T105" fmla="*/ 48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1" h="621">
                <a:moveTo>
                  <a:pt x="590" y="378"/>
                </a:moveTo>
                <a:lnTo>
                  <a:pt x="510" y="299"/>
                </a:lnTo>
                <a:lnTo>
                  <a:pt x="502" y="292"/>
                </a:lnTo>
                <a:lnTo>
                  <a:pt x="494" y="285"/>
                </a:lnTo>
                <a:lnTo>
                  <a:pt x="484" y="280"/>
                </a:lnTo>
                <a:lnTo>
                  <a:pt x="475" y="276"/>
                </a:lnTo>
                <a:lnTo>
                  <a:pt x="464" y="272"/>
                </a:lnTo>
                <a:lnTo>
                  <a:pt x="455" y="269"/>
                </a:lnTo>
                <a:lnTo>
                  <a:pt x="444" y="268"/>
                </a:lnTo>
                <a:lnTo>
                  <a:pt x="432" y="268"/>
                </a:lnTo>
                <a:lnTo>
                  <a:pt x="421" y="268"/>
                </a:lnTo>
                <a:lnTo>
                  <a:pt x="410" y="270"/>
                </a:lnTo>
                <a:lnTo>
                  <a:pt x="400" y="272"/>
                </a:lnTo>
                <a:lnTo>
                  <a:pt x="390" y="276"/>
                </a:lnTo>
                <a:lnTo>
                  <a:pt x="380" y="281"/>
                </a:lnTo>
                <a:lnTo>
                  <a:pt x="371" y="286"/>
                </a:lnTo>
                <a:lnTo>
                  <a:pt x="362" y="293"/>
                </a:lnTo>
                <a:lnTo>
                  <a:pt x="353" y="302"/>
                </a:lnTo>
                <a:lnTo>
                  <a:pt x="320" y="268"/>
                </a:lnTo>
                <a:lnTo>
                  <a:pt x="327" y="259"/>
                </a:lnTo>
                <a:lnTo>
                  <a:pt x="335" y="251"/>
                </a:lnTo>
                <a:lnTo>
                  <a:pt x="340" y="241"/>
                </a:lnTo>
                <a:lnTo>
                  <a:pt x="345" y="231"/>
                </a:lnTo>
                <a:lnTo>
                  <a:pt x="349" y="222"/>
                </a:lnTo>
                <a:lnTo>
                  <a:pt x="351" y="211"/>
                </a:lnTo>
                <a:lnTo>
                  <a:pt x="353" y="200"/>
                </a:lnTo>
                <a:lnTo>
                  <a:pt x="353" y="188"/>
                </a:lnTo>
                <a:lnTo>
                  <a:pt x="353" y="177"/>
                </a:lnTo>
                <a:lnTo>
                  <a:pt x="351" y="167"/>
                </a:lnTo>
                <a:lnTo>
                  <a:pt x="349" y="156"/>
                </a:lnTo>
                <a:lnTo>
                  <a:pt x="346" y="146"/>
                </a:lnTo>
                <a:lnTo>
                  <a:pt x="341" y="136"/>
                </a:lnTo>
                <a:lnTo>
                  <a:pt x="336" y="128"/>
                </a:lnTo>
                <a:lnTo>
                  <a:pt x="329" y="119"/>
                </a:lnTo>
                <a:lnTo>
                  <a:pt x="322" y="110"/>
                </a:lnTo>
                <a:lnTo>
                  <a:pt x="243" y="32"/>
                </a:lnTo>
                <a:lnTo>
                  <a:pt x="236" y="24"/>
                </a:lnTo>
                <a:lnTo>
                  <a:pt x="227" y="18"/>
                </a:lnTo>
                <a:lnTo>
                  <a:pt x="218" y="12"/>
                </a:lnTo>
                <a:lnTo>
                  <a:pt x="209" y="8"/>
                </a:lnTo>
                <a:lnTo>
                  <a:pt x="199" y="5"/>
                </a:lnTo>
                <a:lnTo>
                  <a:pt x="188" y="1"/>
                </a:lnTo>
                <a:lnTo>
                  <a:pt x="177" y="0"/>
                </a:lnTo>
                <a:lnTo>
                  <a:pt x="165" y="0"/>
                </a:lnTo>
                <a:lnTo>
                  <a:pt x="155" y="0"/>
                </a:lnTo>
                <a:lnTo>
                  <a:pt x="144" y="1"/>
                </a:lnTo>
                <a:lnTo>
                  <a:pt x="134" y="5"/>
                </a:lnTo>
                <a:lnTo>
                  <a:pt x="123" y="8"/>
                </a:lnTo>
                <a:lnTo>
                  <a:pt x="115" y="12"/>
                </a:lnTo>
                <a:lnTo>
                  <a:pt x="105" y="18"/>
                </a:lnTo>
                <a:lnTo>
                  <a:pt x="96" y="24"/>
                </a:lnTo>
                <a:lnTo>
                  <a:pt x="89" y="32"/>
                </a:lnTo>
                <a:lnTo>
                  <a:pt x="32" y="87"/>
                </a:lnTo>
                <a:lnTo>
                  <a:pt x="25" y="95"/>
                </a:lnTo>
                <a:lnTo>
                  <a:pt x="18" y="104"/>
                </a:lnTo>
                <a:lnTo>
                  <a:pt x="13" y="113"/>
                </a:lnTo>
                <a:lnTo>
                  <a:pt x="9" y="122"/>
                </a:lnTo>
                <a:lnTo>
                  <a:pt x="4" y="132"/>
                </a:lnTo>
                <a:lnTo>
                  <a:pt x="2" y="142"/>
                </a:lnTo>
                <a:lnTo>
                  <a:pt x="1" y="153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4" y="197"/>
                </a:lnTo>
                <a:lnTo>
                  <a:pt x="9" y="207"/>
                </a:lnTo>
                <a:lnTo>
                  <a:pt x="13" y="216"/>
                </a:lnTo>
                <a:lnTo>
                  <a:pt x="18" y="225"/>
                </a:lnTo>
                <a:lnTo>
                  <a:pt x="25" y="234"/>
                </a:lnTo>
                <a:lnTo>
                  <a:pt x="32" y="242"/>
                </a:lnTo>
                <a:lnTo>
                  <a:pt x="111" y="321"/>
                </a:lnTo>
                <a:lnTo>
                  <a:pt x="120" y="329"/>
                </a:lnTo>
                <a:lnTo>
                  <a:pt x="129" y="335"/>
                </a:lnTo>
                <a:lnTo>
                  <a:pt x="137" y="340"/>
                </a:lnTo>
                <a:lnTo>
                  <a:pt x="147" y="345"/>
                </a:lnTo>
                <a:lnTo>
                  <a:pt x="157" y="348"/>
                </a:lnTo>
                <a:lnTo>
                  <a:pt x="167" y="351"/>
                </a:lnTo>
                <a:lnTo>
                  <a:pt x="178" y="352"/>
                </a:lnTo>
                <a:lnTo>
                  <a:pt x="189" y="353"/>
                </a:lnTo>
                <a:lnTo>
                  <a:pt x="201" y="352"/>
                </a:lnTo>
                <a:lnTo>
                  <a:pt x="212" y="351"/>
                </a:lnTo>
                <a:lnTo>
                  <a:pt x="221" y="348"/>
                </a:lnTo>
                <a:lnTo>
                  <a:pt x="232" y="345"/>
                </a:lnTo>
                <a:lnTo>
                  <a:pt x="242" y="339"/>
                </a:lnTo>
                <a:lnTo>
                  <a:pt x="251" y="334"/>
                </a:lnTo>
                <a:lnTo>
                  <a:pt x="259" y="327"/>
                </a:lnTo>
                <a:lnTo>
                  <a:pt x="268" y="319"/>
                </a:lnTo>
                <a:lnTo>
                  <a:pt x="301" y="353"/>
                </a:lnTo>
                <a:lnTo>
                  <a:pt x="294" y="361"/>
                </a:lnTo>
                <a:lnTo>
                  <a:pt x="287" y="370"/>
                </a:lnTo>
                <a:lnTo>
                  <a:pt x="281" y="379"/>
                </a:lnTo>
                <a:lnTo>
                  <a:pt x="277" y="389"/>
                </a:lnTo>
                <a:lnTo>
                  <a:pt x="273" y="399"/>
                </a:lnTo>
                <a:lnTo>
                  <a:pt x="270" y="410"/>
                </a:lnTo>
                <a:lnTo>
                  <a:pt x="269" y="421"/>
                </a:lnTo>
                <a:lnTo>
                  <a:pt x="268" y="432"/>
                </a:lnTo>
                <a:lnTo>
                  <a:pt x="269" y="444"/>
                </a:lnTo>
                <a:lnTo>
                  <a:pt x="270" y="454"/>
                </a:lnTo>
                <a:lnTo>
                  <a:pt x="272" y="465"/>
                </a:lnTo>
                <a:lnTo>
                  <a:pt x="277" y="474"/>
                </a:lnTo>
                <a:lnTo>
                  <a:pt x="281" y="484"/>
                </a:lnTo>
                <a:lnTo>
                  <a:pt x="286" y="493"/>
                </a:lnTo>
                <a:lnTo>
                  <a:pt x="293" y="501"/>
                </a:lnTo>
                <a:lnTo>
                  <a:pt x="299" y="510"/>
                </a:lnTo>
                <a:lnTo>
                  <a:pt x="378" y="589"/>
                </a:lnTo>
                <a:lnTo>
                  <a:pt x="387" y="596"/>
                </a:lnTo>
                <a:lnTo>
                  <a:pt x="395" y="603"/>
                </a:lnTo>
                <a:lnTo>
                  <a:pt x="404" y="608"/>
                </a:lnTo>
                <a:lnTo>
                  <a:pt x="414" y="613"/>
                </a:lnTo>
                <a:lnTo>
                  <a:pt x="423" y="616"/>
                </a:lnTo>
                <a:lnTo>
                  <a:pt x="433" y="619"/>
                </a:lnTo>
                <a:lnTo>
                  <a:pt x="444" y="620"/>
                </a:lnTo>
                <a:lnTo>
                  <a:pt x="456" y="621"/>
                </a:lnTo>
                <a:lnTo>
                  <a:pt x="467" y="620"/>
                </a:lnTo>
                <a:lnTo>
                  <a:pt x="477" y="619"/>
                </a:lnTo>
                <a:lnTo>
                  <a:pt x="488" y="616"/>
                </a:lnTo>
                <a:lnTo>
                  <a:pt x="498" y="613"/>
                </a:lnTo>
                <a:lnTo>
                  <a:pt x="508" y="608"/>
                </a:lnTo>
                <a:lnTo>
                  <a:pt x="516" y="603"/>
                </a:lnTo>
                <a:lnTo>
                  <a:pt x="525" y="596"/>
                </a:lnTo>
                <a:lnTo>
                  <a:pt x="533" y="589"/>
                </a:lnTo>
                <a:lnTo>
                  <a:pt x="589" y="534"/>
                </a:lnTo>
                <a:lnTo>
                  <a:pt x="596" y="525"/>
                </a:lnTo>
                <a:lnTo>
                  <a:pt x="603" y="516"/>
                </a:lnTo>
                <a:lnTo>
                  <a:pt x="608" y="508"/>
                </a:lnTo>
                <a:lnTo>
                  <a:pt x="614" y="498"/>
                </a:lnTo>
                <a:lnTo>
                  <a:pt x="617" y="488"/>
                </a:lnTo>
                <a:lnTo>
                  <a:pt x="619" y="479"/>
                </a:lnTo>
                <a:lnTo>
                  <a:pt x="621" y="468"/>
                </a:lnTo>
                <a:lnTo>
                  <a:pt x="621" y="456"/>
                </a:lnTo>
                <a:lnTo>
                  <a:pt x="621" y="445"/>
                </a:lnTo>
                <a:lnTo>
                  <a:pt x="619" y="434"/>
                </a:lnTo>
                <a:lnTo>
                  <a:pt x="617" y="424"/>
                </a:lnTo>
                <a:lnTo>
                  <a:pt x="614" y="414"/>
                </a:lnTo>
                <a:lnTo>
                  <a:pt x="609" y="404"/>
                </a:lnTo>
                <a:lnTo>
                  <a:pt x="604" y="395"/>
                </a:lnTo>
                <a:lnTo>
                  <a:pt x="597" y="387"/>
                </a:lnTo>
                <a:lnTo>
                  <a:pt x="590" y="378"/>
                </a:lnTo>
                <a:close/>
                <a:moveTo>
                  <a:pt x="268" y="216"/>
                </a:moveTo>
                <a:lnTo>
                  <a:pt x="266" y="213"/>
                </a:lnTo>
                <a:lnTo>
                  <a:pt x="261" y="209"/>
                </a:lnTo>
                <a:lnTo>
                  <a:pt x="256" y="203"/>
                </a:lnTo>
                <a:lnTo>
                  <a:pt x="253" y="200"/>
                </a:lnTo>
                <a:lnTo>
                  <a:pt x="250" y="198"/>
                </a:lnTo>
                <a:lnTo>
                  <a:pt x="245" y="195"/>
                </a:lnTo>
                <a:lnTo>
                  <a:pt x="241" y="191"/>
                </a:lnTo>
                <a:lnTo>
                  <a:pt x="236" y="190"/>
                </a:lnTo>
                <a:lnTo>
                  <a:pt x="231" y="189"/>
                </a:lnTo>
                <a:lnTo>
                  <a:pt x="226" y="188"/>
                </a:lnTo>
                <a:lnTo>
                  <a:pt x="218" y="189"/>
                </a:lnTo>
                <a:lnTo>
                  <a:pt x="212" y="191"/>
                </a:lnTo>
                <a:lnTo>
                  <a:pt x="205" y="195"/>
                </a:lnTo>
                <a:lnTo>
                  <a:pt x="200" y="199"/>
                </a:lnTo>
                <a:lnTo>
                  <a:pt x="196" y="204"/>
                </a:lnTo>
                <a:lnTo>
                  <a:pt x="191" y="211"/>
                </a:lnTo>
                <a:lnTo>
                  <a:pt x="190" y="217"/>
                </a:lnTo>
                <a:lnTo>
                  <a:pt x="189" y="225"/>
                </a:lnTo>
                <a:lnTo>
                  <a:pt x="189" y="230"/>
                </a:lnTo>
                <a:lnTo>
                  <a:pt x="190" y="236"/>
                </a:lnTo>
                <a:lnTo>
                  <a:pt x="192" y="240"/>
                </a:lnTo>
                <a:lnTo>
                  <a:pt x="196" y="245"/>
                </a:lnTo>
                <a:lnTo>
                  <a:pt x="199" y="250"/>
                </a:lnTo>
                <a:lnTo>
                  <a:pt x="201" y="252"/>
                </a:lnTo>
                <a:lnTo>
                  <a:pt x="204" y="255"/>
                </a:lnTo>
                <a:lnTo>
                  <a:pt x="210" y="261"/>
                </a:lnTo>
                <a:lnTo>
                  <a:pt x="214" y="265"/>
                </a:lnTo>
                <a:lnTo>
                  <a:pt x="216" y="268"/>
                </a:lnTo>
                <a:lnTo>
                  <a:pt x="211" y="272"/>
                </a:lnTo>
                <a:lnTo>
                  <a:pt x="204" y="277"/>
                </a:lnTo>
                <a:lnTo>
                  <a:pt x="197" y="279"/>
                </a:lnTo>
                <a:lnTo>
                  <a:pt x="189" y="279"/>
                </a:lnTo>
                <a:lnTo>
                  <a:pt x="182" y="279"/>
                </a:lnTo>
                <a:lnTo>
                  <a:pt x="175" y="277"/>
                </a:lnTo>
                <a:lnTo>
                  <a:pt x="169" y="273"/>
                </a:lnTo>
                <a:lnTo>
                  <a:pt x="163" y="269"/>
                </a:lnTo>
                <a:lnTo>
                  <a:pt x="84" y="190"/>
                </a:lnTo>
                <a:lnTo>
                  <a:pt x="79" y="185"/>
                </a:lnTo>
                <a:lnTo>
                  <a:pt x="76" y="178"/>
                </a:lnTo>
                <a:lnTo>
                  <a:pt x="74" y="172"/>
                </a:lnTo>
                <a:lnTo>
                  <a:pt x="74" y="164"/>
                </a:lnTo>
                <a:lnTo>
                  <a:pt x="74" y="157"/>
                </a:lnTo>
                <a:lnTo>
                  <a:pt x="76" y="150"/>
                </a:lnTo>
                <a:lnTo>
                  <a:pt x="79" y="144"/>
                </a:lnTo>
                <a:lnTo>
                  <a:pt x="84" y="139"/>
                </a:lnTo>
                <a:lnTo>
                  <a:pt x="140" y="83"/>
                </a:ln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5" y="73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1" y="83"/>
                </a:lnTo>
                <a:lnTo>
                  <a:pt x="270" y="162"/>
                </a:lnTo>
                <a:lnTo>
                  <a:pt x="274" y="168"/>
                </a:lnTo>
                <a:lnTo>
                  <a:pt x="278" y="174"/>
                </a:lnTo>
                <a:lnTo>
                  <a:pt x="280" y="181"/>
                </a:lnTo>
                <a:lnTo>
                  <a:pt x="281" y="188"/>
                </a:lnTo>
                <a:lnTo>
                  <a:pt x="280" y="196"/>
                </a:lnTo>
                <a:lnTo>
                  <a:pt x="278" y="203"/>
                </a:lnTo>
                <a:lnTo>
                  <a:pt x="273" y="210"/>
                </a:lnTo>
                <a:lnTo>
                  <a:pt x="268" y="216"/>
                </a:lnTo>
                <a:close/>
                <a:moveTo>
                  <a:pt x="538" y="482"/>
                </a:moveTo>
                <a:lnTo>
                  <a:pt x="482" y="537"/>
                </a:lnTo>
                <a:lnTo>
                  <a:pt x="476" y="541"/>
                </a:lnTo>
                <a:lnTo>
                  <a:pt x="470" y="545"/>
                </a:lnTo>
                <a:lnTo>
                  <a:pt x="463" y="547"/>
                </a:lnTo>
                <a:lnTo>
                  <a:pt x="456" y="548"/>
                </a:lnTo>
                <a:lnTo>
                  <a:pt x="448" y="547"/>
                </a:lnTo>
                <a:lnTo>
                  <a:pt x="442" y="545"/>
                </a:lnTo>
                <a:lnTo>
                  <a:pt x="435" y="541"/>
                </a:lnTo>
                <a:lnTo>
                  <a:pt x="430" y="537"/>
                </a:lnTo>
                <a:lnTo>
                  <a:pt x="351" y="458"/>
                </a:lnTo>
                <a:lnTo>
                  <a:pt x="347" y="453"/>
                </a:lnTo>
                <a:lnTo>
                  <a:pt x="344" y="446"/>
                </a:lnTo>
                <a:lnTo>
                  <a:pt x="341" y="440"/>
                </a:lnTo>
                <a:lnTo>
                  <a:pt x="341" y="432"/>
                </a:lnTo>
                <a:lnTo>
                  <a:pt x="341" y="425"/>
                </a:lnTo>
                <a:lnTo>
                  <a:pt x="344" y="417"/>
                </a:lnTo>
                <a:lnTo>
                  <a:pt x="348" y="411"/>
                </a:lnTo>
                <a:lnTo>
                  <a:pt x="353" y="404"/>
                </a:lnTo>
                <a:lnTo>
                  <a:pt x="355" y="407"/>
                </a:lnTo>
                <a:lnTo>
                  <a:pt x="361" y="412"/>
                </a:lnTo>
                <a:lnTo>
                  <a:pt x="365" y="417"/>
                </a:lnTo>
                <a:lnTo>
                  <a:pt x="368" y="420"/>
                </a:lnTo>
                <a:lnTo>
                  <a:pt x="372" y="422"/>
                </a:lnTo>
                <a:lnTo>
                  <a:pt x="376" y="426"/>
                </a:lnTo>
                <a:lnTo>
                  <a:pt x="381" y="429"/>
                </a:lnTo>
                <a:lnTo>
                  <a:pt x="386" y="431"/>
                </a:lnTo>
                <a:lnTo>
                  <a:pt x="391" y="431"/>
                </a:lnTo>
                <a:lnTo>
                  <a:pt x="396" y="432"/>
                </a:lnTo>
                <a:lnTo>
                  <a:pt x="403" y="431"/>
                </a:lnTo>
                <a:lnTo>
                  <a:pt x="410" y="429"/>
                </a:lnTo>
                <a:lnTo>
                  <a:pt x="416" y="426"/>
                </a:lnTo>
                <a:lnTo>
                  <a:pt x="422" y="421"/>
                </a:lnTo>
                <a:lnTo>
                  <a:pt x="427" y="416"/>
                </a:lnTo>
                <a:lnTo>
                  <a:pt x="430" y="410"/>
                </a:lnTo>
                <a:lnTo>
                  <a:pt x="432" y="403"/>
                </a:lnTo>
                <a:lnTo>
                  <a:pt x="432" y="395"/>
                </a:lnTo>
                <a:lnTo>
                  <a:pt x="432" y="390"/>
                </a:lnTo>
                <a:lnTo>
                  <a:pt x="431" y="385"/>
                </a:lnTo>
                <a:lnTo>
                  <a:pt x="429" y="380"/>
                </a:lnTo>
                <a:lnTo>
                  <a:pt x="427" y="375"/>
                </a:lnTo>
                <a:lnTo>
                  <a:pt x="423" y="371"/>
                </a:lnTo>
                <a:lnTo>
                  <a:pt x="420" y="369"/>
                </a:lnTo>
                <a:lnTo>
                  <a:pt x="418" y="365"/>
                </a:lnTo>
                <a:lnTo>
                  <a:pt x="413" y="360"/>
                </a:lnTo>
                <a:lnTo>
                  <a:pt x="407" y="356"/>
                </a:lnTo>
                <a:lnTo>
                  <a:pt x="405" y="353"/>
                </a:lnTo>
                <a:lnTo>
                  <a:pt x="412" y="348"/>
                </a:lnTo>
                <a:lnTo>
                  <a:pt x="418" y="344"/>
                </a:lnTo>
                <a:lnTo>
                  <a:pt x="425" y="342"/>
                </a:lnTo>
                <a:lnTo>
                  <a:pt x="432" y="340"/>
                </a:lnTo>
                <a:lnTo>
                  <a:pt x="440" y="342"/>
                </a:lnTo>
                <a:lnTo>
                  <a:pt x="446" y="344"/>
                </a:lnTo>
                <a:lnTo>
                  <a:pt x="453" y="347"/>
                </a:lnTo>
                <a:lnTo>
                  <a:pt x="458" y="351"/>
                </a:lnTo>
                <a:lnTo>
                  <a:pt x="538" y="430"/>
                </a:lnTo>
                <a:lnTo>
                  <a:pt x="542" y="437"/>
                </a:lnTo>
                <a:lnTo>
                  <a:pt x="545" y="442"/>
                </a:lnTo>
                <a:lnTo>
                  <a:pt x="548" y="449"/>
                </a:lnTo>
                <a:lnTo>
                  <a:pt x="549" y="456"/>
                </a:lnTo>
                <a:lnTo>
                  <a:pt x="548" y="464"/>
                </a:lnTo>
                <a:lnTo>
                  <a:pt x="545" y="470"/>
                </a:lnTo>
                <a:lnTo>
                  <a:pt x="542" y="476"/>
                </a:lnTo>
                <a:lnTo>
                  <a:pt x="538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6" name="Freeform 79">
            <a:extLst>
              <a:ext uri="{FF2B5EF4-FFF2-40B4-BE49-F238E27FC236}">
                <a16:creationId xmlns:a16="http://schemas.microsoft.com/office/drawing/2014/main" id="{A3924B1A-B154-28EE-5C6D-6D1B2DE3AEF1}"/>
              </a:ext>
            </a:extLst>
          </p:cNvPr>
          <p:cNvSpPr>
            <a:spLocks noEditPoints="1"/>
          </p:cNvSpPr>
          <p:nvPr/>
        </p:nvSpPr>
        <p:spPr bwMode="auto">
          <a:xfrm>
            <a:off x="9415327" y="4390768"/>
            <a:ext cx="343116" cy="343116"/>
          </a:xfrm>
          <a:custGeom>
            <a:avLst/>
            <a:gdLst>
              <a:gd name="T0" fmla="*/ 508 w 633"/>
              <a:gd name="T1" fmla="*/ 385 h 634"/>
              <a:gd name="T2" fmla="*/ 532 w 633"/>
              <a:gd name="T3" fmla="*/ 309 h 634"/>
              <a:gd name="T4" fmla="*/ 533 w 633"/>
              <a:gd name="T5" fmla="*/ 242 h 634"/>
              <a:gd name="T6" fmla="*/ 523 w 633"/>
              <a:gd name="T7" fmla="*/ 189 h 634"/>
              <a:gd name="T8" fmla="*/ 502 w 633"/>
              <a:gd name="T9" fmla="*/ 140 h 634"/>
              <a:gd name="T10" fmla="*/ 474 w 633"/>
              <a:gd name="T11" fmla="*/ 97 h 634"/>
              <a:gd name="T12" fmla="*/ 438 w 633"/>
              <a:gd name="T13" fmla="*/ 61 h 634"/>
              <a:gd name="T14" fmla="*/ 395 w 633"/>
              <a:gd name="T15" fmla="*/ 33 h 634"/>
              <a:gd name="T16" fmla="*/ 346 w 633"/>
              <a:gd name="T17" fmla="*/ 12 h 634"/>
              <a:gd name="T18" fmla="*/ 295 w 633"/>
              <a:gd name="T19" fmla="*/ 2 h 634"/>
              <a:gd name="T20" fmla="*/ 241 w 633"/>
              <a:gd name="T21" fmla="*/ 2 h 634"/>
              <a:gd name="T22" fmla="*/ 189 w 633"/>
              <a:gd name="T23" fmla="*/ 12 h 634"/>
              <a:gd name="T24" fmla="*/ 139 w 633"/>
              <a:gd name="T25" fmla="*/ 33 h 634"/>
              <a:gd name="T26" fmla="*/ 96 w 633"/>
              <a:gd name="T27" fmla="*/ 61 h 634"/>
              <a:gd name="T28" fmla="*/ 60 w 633"/>
              <a:gd name="T29" fmla="*/ 97 h 634"/>
              <a:gd name="T30" fmla="*/ 32 w 633"/>
              <a:gd name="T31" fmla="*/ 140 h 634"/>
              <a:gd name="T32" fmla="*/ 12 w 633"/>
              <a:gd name="T33" fmla="*/ 189 h 634"/>
              <a:gd name="T34" fmla="*/ 1 w 633"/>
              <a:gd name="T35" fmla="*/ 242 h 634"/>
              <a:gd name="T36" fmla="*/ 1 w 633"/>
              <a:gd name="T37" fmla="*/ 295 h 634"/>
              <a:gd name="T38" fmla="*/ 12 w 633"/>
              <a:gd name="T39" fmla="*/ 348 h 634"/>
              <a:gd name="T40" fmla="*/ 32 w 633"/>
              <a:gd name="T41" fmla="*/ 396 h 634"/>
              <a:gd name="T42" fmla="*/ 60 w 633"/>
              <a:gd name="T43" fmla="*/ 439 h 634"/>
              <a:gd name="T44" fmla="*/ 96 w 633"/>
              <a:gd name="T45" fmla="*/ 475 h 634"/>
              <a:gd name="T46" fmla="*/ 139 w 633"/>
              <a:gd name="T47" fmla="*/ 503 h 634"/>
              <a:gd name="T48" fmla="*/ 189 w 633"/>
              <a:gd name="T49" fmla="*/ 525 h 634"/>
              <a:gd name="T50" fmla="*/ 241 w 633"/>
              <a:gd name="T51" fmla="*/ 534 h 634"/>
              <a:gd name="T52" fmla="*/ 307 w 633"/>
              <a:gd name="T53" fmla="*/ 533 h 634"/>
              <a:gd name="T54" fmla="*/ 384 w 633"/>
              <a:gd name="T55" fmla="*/ 510 h 634"/>
              <a:gd name="T56" fmla="*/ 557 w 633"/>
              <a:gd name="T57" fmla="*/ 625 h 634"/>
              <a:gd name="T58" fmla="*/ 594 w 633"/>
              <a:gd name="T59" fmla="*/ 633 h 634"/>
              <a:gd name="T60" fmla="*/ 624 w 633"/>
              <a:gd name="T61" fmla="*/ 611 h 634"/>
              <a:gd name="T62" fmla="*/ 631 w 633"/>
              <a:gd name="T63" fmla="*/ 575 h 634"/>
              <a:gd name="T64" fmla="*/ 387 w 633"/>
              <a:gd name="T65" fmla="*/ 389 h 634"/>
              <a:gd name="T66" fmla="*/ 332 w 633"/>
              <a:gd name="T67" fmla="*/ 426 h 634"/>
              <a:gd name="T68" fmla="*/ 268 w 633"/>
              <a:gd name="T69" fmla="*/ 438 h 634"/>
              <a:gd name="T70" fmla="*/ 202 w 633"/>
              <a:gd name="T71" fmla="*/ 426 h 634"/>
              <a:gd name="T72" fmla="*/ 147 w 633"/>
              <a:gd name="T73" fmla="*/ 389 h 634"/>
              <a:gd name="T74" fmla="*/ 109 w 633"/>
              <a:gd name="T75" fmla="*/ 334 h 634"/>
              <a:gd name="T76" fmla="*/ 97 w 633"/>
              <a:gd name="T77" fmla="*/ 269 h 634"/>
              <a:gd name="T78" fmla="*/ 109 w 633"/>
              <a:gd name="T79" fmla="*/ 203 h 634"/>
              <a:gd name="T80" fmla="*/ 147 w 633"/>
              <a:gd name="T81" fmla="*/ 148 h 634"/>
              <a:gd name="T82" fmla="*/ 202 w 633"/>
              <a:gd name="T83" fmla="*/ 110 h 634"/>
              <a:gd name="T84" fmla="*/ 268 w 633"/>
              <a:gd name="T85" fmla="*/ 98 h 634"/>
              <a:gd name="T86" fmla="*/ 332 w 633"/>
              <a:gd name="T87" fmla="*/ 110 h 634"/>
              <a:gd name="T88" fmla="*/ 387 w 633"/>
              <a:gd name="T89" fmla="*/ 148 h 634"/>
              <a:gd name="T90" fmla="*/ 425 w 633"/>
              <a:gd name="T91" fmla="*/ 203 h 634"/>
              <a:gd name="T92" fmla="*/ 437 w 633"/>
              <a:gd name="T93" fmla="*/ 269 h 634"/>
              <a:gd name="T94" fmla="*/ 425 w 633"/>
              <a:gd name="T95" fmla="*/ 334 h 634"/>
              <a:gd name="T96" fmla="*/ 387 w 633"/>
              <a:gd name="T97" fmla="*/ 3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634">
                <a:moveTo>
                  <a:pt x="619" y="551"/>
                </a:moveTo>
                <a:lnTo>
                  <a:pt x="488" y="420"/>
                </a:lnTo>
                <a:lnTo>
                  <a:pt x="499" y="403"/>
                </a:lnTo>
                <a:lnTo>
                  <a:pt x="508" y="385"/>
                </a:lnTo>
                <a:lnTo>
                  <a:pt x="517" y="367"/>
                </a:lnTo>
                <a:lnTo>
                  <a:pt x="523" y="348"/>
                </a:lnTo>
                <a:lnTo>
                  <a:pt x="529" y="329"/>
                </a:lnTo>
                <a:lnTo>
                  <a:pt x="532" y="309"/>
                </a:lnTo>
                <a:lnTo>
                  <a:pt x="534" y="289"/>
                </a:lnTo>
                <a:lnTo>
                  <a:pt x="535" y="269"/>
                </a:lnTo>
                <a:lnTo>
                  <a:pt x="534" y="255"/>
                </a:lnTo>
                <a:lnTo>
                  <a:pt x="533" y="242"/>
                </a:lnTo>
                <a:lnTo>
                  <a:pt x="532" y="228"/>
                </a:lnTo>
                <a:lnTo>
                  <a:pt x="530" y="215"/>
                </a:lnTo>
                <a:lnTo>
                  <a:pt x="527" y="202"/>
                </a:lnTo>
                <a:lnTo>
                  <a:pt x="523" y="189"/>
                </a:lnTo>
                <a:lnTo>
                  <a:pt x="519" y="177"/>
                </a:lnTo>
                <a:lnTo>
                  <a:pt x="514" y="164"/>
                </a:lnTo>
                <a:lnTo>
                  <a:pt x="508" y="152"/>
                </a:lnTo>
                <a:lnTo>
                  <a:pt x="502" y="140"/>
                </a:lnTo>
                <a:lnTo>
                  <a:pt x="495" y="128"/>
                </a:lnTo>
                <a:lnTo>
                  <a:pt x="489" y="118"/>
                </a:lnTo>
                <a:lnTo>
                  <a:pt x="481" y="108"/>
                </a:lnTo>
                <a:lnTo>
                  <a:pt x="474" y="97"/>
                </a:lnTo>
                <a:lnTo>
                  <a:pt x="465" y="87"/>
                </a:lnTo>
                <a:lnTo>
                  <a:pt x="457" y="79"/>
                </a:lnTo>
                <a:lnTo>
                  <a:pt x="448" y="70"/>
                </a:lnTo>
                <a:lnTo>
                  <a:pt x="438" y="61"/>
                </a:lnTo>
                <a:lnTo>
                  <a:pt x="427" y="54"/>
                </a:lnTo>
                <a:lnTo>
                  <a:pt x="418" y="46"/>
                </a:lnTo>
                <a:lnTo>
                  <a:pt x="407" y="40"/>
                </a:lnTo>
                <a:lnTo>
                  <a:pt x="395" y="33"/>
                </a:lnTo>
                <a:lnTo>
                  <a:pt x="383" y="27"/>
                </a:lnTo>
                <a:lnTo>
                  <a:pt x="371" y="21"/>
                </a:lnTo>
                <a:lnTo>
                  <a:pt x="358" y="16"/>
                </a:lnTo>
                <a:lnTo>
                  <a:pt x="346" y="12"/>
                </a:lnTo>
                <a:lnTo>
                  <a:pt x="333" y="9"/>
                </a:lnTo>
                <a:lnTo>
                  <a:pt x="320" y="5"/>
                </a:lnTo>
                <a:lnTo>
                  <a:pt x="307" y="3"/>
                </a:lnTo>
                <a:lnTo>
                  <a:pt x="295" y="2"/>
                </a:lnTo>
                <a:lnTo>
                  <a:pt x="280" y="1"/>
                </a:lnTo>
                <a:lnTo>
                  <a:pt x="268" y="0"/>
                </a:lnTo>
                <a:lnTo>
                  <a:pt x="253" y="1"/>
                </a:lnTo>
                <a:lnTo>
                  <a:pt x="241" y="2"/>
                </a:lnTo>
                <a:lnTo>
                  <a:pt x="226" y="3"/>
                </a:lnTo>
                <a:lnTo>
                  <a:pt x="214" y="5"/>
                </a:lnTo>
                <a:lnTo>
                  <a:pt x="201" y="9"/>
                </a:lnTo>
                <a:lnTo>
                  <a:pt x="189" y="12"/>
                </a:lnTo>
                <a:lnTo>
                  <a:pt x="176" y="16"/>
                </a:lnTo>
                <a:lnTo>
                  <a:pt x="163" y="21"/>
                </a:lnTo>
                <a:lnTo>
                  <a:pt x="151" y="27"/>
                </a:lnTo>
                <a:lnTo>
                  <a:pt x="139" y="33"/>
                </a:lnTo>
                <a:lnTo>
                  <a:pt x="128" y="40"/>
                </a:lnTo>
                <a:lnTo>
                  <a:pt x="116" y="46"/>
                </a:lnTo>
                <a:lnTo>
                  <a:pt x="107" y="54"/>
                </a:lnTo>
                <a:lnTo>
                  <a:pt x="96" y="61"/>
                </a:lnTo>
                <a:lnTo>
                  <a:pt x="87" y="70"/>
                </a:lnTo>
                <a:lnTo>
                  <a:pt x="77" y="79"/>
                </a:lnTo>
                <a:lnTo>
                  <a:pt x="69" y="87"/>
                </a:lnTo>
                <a:lnTo>
                  <a:pt x="60" y="97"/>
                </a:lnTo>
                <a:lnTo>
                  <a:pt x="53" y="108"/>
                </a:lnTo>
                <a:lnTo>
                  <a:pt x="45" y="118"/>
                </a:lnTo>
                <a:lnTo>
                  <a:pt x="39" y="128"/>
                </a:lnTo>
                <a:lnTo>
                  <a:pt x="32" y="140"/>
                </a:lnTo>
                <a:lnTo>
                  <a:pt x="26" y="152"/>
                </a:lnTo>
                <a:lnTo>
                  <a:pt x="20" y="164"/>
                </a:lnTo>
                <a:lnTo>
                  <a:pt x="16" y="177"/>
                </a:lnTo>
                <a:lnTo>
                  <a:pt x="12" y="189"/>
                </a:lnTo>
                <a:lnTo>
                  <a:pt x="7" y="202"/>
                </a:lnTo>
                <a:lnTo>
                  <a:pt x="4" y="215"/>
                </a:lnTo>
                <a:lnTo>
                  <a:pt x="2" y="228"/>
                </a:lnTo>
                <a:lnTo>
                  <a:pt x="1" y="242"/>
                </a:lnTo>
                <a:lnTo>
                  <a:pt x="0" y="255"/>
                </a:lnTo>
                <a:lnTo>
                  <a:pt x="0" y="269"/>
                </a:lnTo>
                <a:lnTo>
                  <a:pt x="0" y="282"/>
                </a:lnTo>
                <a:lnTo>
                  <a:pt x="1" y="295"/>
                </a:lnTo>
                <a:lnTo>
                  <a:pt x="2" y="309"/>
                </a:lnTo>
                <a:lnTo>
                  <a:pt x="4" y="322"/>
                </a:lnTo>
                <a:lnTo>
                  <a:pt x="7" y="335"/>
                </a:lnTo>
                <a:lnTo>
                  <a:pt x="12" y="348"/>
                </a:lnTo>
                <a:lnTo>
                  <a:pt x="16" y="359"/>
                </a:lnTo>
                <a:lnTo>
                  <a:pt x="20" y="372"/>
                </a:lnTo>
                <a:lnTo>
                  <a:pt x="26" y="384"/>
                </a:lnTo>
                <a:lnTo>
                  <a:pt x="32" y="396"/>
                </a:lnTo>
                <a:lnTo>
                  <a:pt x="39" y="408"/>
                </a:lnTo>
                <a:lnTo>
                  <a:pt x="45" y="419"/>
                </a:lnTo>
                <a:lnTo>
                  <a:pt x="53" y="429"/>
                </a:lnTo>
                <a:lnTo>
                  <a:pt x="60" y="439"/>
                </a:lnTo>
                <a:lnTo>
                  <a:pt x="69" y="449"/>
                </a:lnTo>
                <a:lnTo>
                  <a:pt x="77" y="458"/>
                </a:lnTo>
                <a:lnTo>
                  <a:pt x="87" y="466"/>
                </a:lnTo>
                <a:lnTo>
                  <a:pt x="96" y="475"/>
                </a:lnTo>
                <a:lnTo>
                  <a:pt x="107" y="483"/>
                </a:lnTo>
                <a:lnTo>
                  <a:pt x="116" y="490"/>
                </a:lnTo>
                <a:lnTo>
                  <a:pt x="128" y="497"/>
                </a:lnTo>
                <a:lnTo>
                  <a:pt x="139" y="503"/>
                </a:lnTo>
                <a:lnTo>
                  <a:pt x="151" y="510"/>
                </a:lnTo>
                <a:lnTo>
                  <a:pt x="163" y="515"/>
                </a:lnTo>
                <a:lnTo>
                  <a:pt x="176" y="520"/>
                </a:lnTo>
                <a:lnTo>
                  <a:pt x="189" y="525"/>
                </a:lnTo>
                <a:lnTo>
                  <a:pt x="201" y="528"/>
                </a:lnTo>
                <a:lnTo>
                  <a:pt x="214" y="531"/>
                </a:lnTo>
                <a:lnTo>
                  <a:pt x="226" y="533"/>
                </a:lnTo>
                <a:lnTo>
                  <a:pt x="241" y="534"/>
                </a:lnTo>
                <a:lnTo>
                  <a:pt x="253" y="535"/>
                </a:lnTo>
                <a:lnTo>
                  <a:pt x="268" y="537"/>
                </a:lnTo>
                <a:lnTo>
                  <a:pt x="288" y="535"/>
                </a:lnTo>
                <a:lnTo>
                  <a:pt x="307" y="533"/>
                </a:lnTo>
                <a:lnTo>
                  <a:pt x="328" y="529"/>
                </a:lnTo>
                <a:lnTo>
                  <a:pt x="347" y="525"/>
                </a:lnTo>
                <a:lnTo>
                  <a:pt x="366" y="517"/>
                </a:lnTo>
                <a:lnTo>
                  <a:pt x="384" y="510"/>
                </a:lnTo>
                <a:lnTo>
                  <a:pt x="401" y="500"/>
                </a:lnTo>
                <a:lnTo>
                  <a:pt x="419" y="489"/>
                </a:lnTo>
                <a:lnTo>
                  <a:pt x="549" y="619"/>
                </a:lnTo>
                <a:lnTo>
                  <a:pt x="557" y="625"/>
                </a:lnTo>
                <a:lnTo>
                  <a:pt x="565" y="629"/>
                </a:lnTo>
                <a:lnTo>
                  <a:pt x="574" y="633"/>
                </a:lnTo>
                <a:lnTo>
                  <a:pt x="584" y="634"/>
                </a:lnTo>
                <a:lnTo>
                  <a:pt x="594" y="633"/>
                </a:lnTo>
                <a:lnTo>
                  <a:pt x="602" y="629"/>
                </a:lnTo>
                <a:lnTo>
                  <a:pt x="610" y="625"/>
                </a:lnTo>
                <a:lnTo>
                  <a:pt x="617" y="619"/>
                </a:lnTo>
                <a:lnTo>
                  <a:pt x="624" y="611"/>
                </a:lnTo>
                <a:lnTo>
                  <a:pt x="628" y="603"/>
                </a:lnTo>
                <a:lnTo>
                  <a:pt x="631" y="594"/>
                </a:lnTo>
                <a:lnTo>
                  <a:pt x="633" y="585"/>
                </a:lnTo>
                <a:lnTo>
                  <a:pt x="631" y="575"/>
                </a:lnTo>
                <a:lnTo>
                  <a:pt x="629" y="566"/>
                </a:lnTo>
                <a:lnTo>
                  <a:pt x="625" y="558"/>
                </a:lnTo>
                <a:lnTo>
                  <a:pt x="619" y="551"/>
                </a:lnTo>
                <a:close/>
                <a:moveTo>
                  <a:pt x="387" y="389"/>
                </a:moveTo>
                <a:lnTo>
                  <a:pt x="374" y="400"/>
                </a:lnTo>
                <a:lnTo>
                  <a:pt x="361" y="410"/>
                </a:lnTo>
                <a:lnTo>
                  <a:pt x="347" y="419"/>
                </a:lnTo>
                <a:lnTo>
                  <a:pt x="332" y="426"/>
                </a:lnTo>
                <a:lnTo>
                  <a:pt x="317" y="432"/>
                </a:lnTo>
                <a:lnTo>
                  <a:pt x="301" y="435"/>
                </a:lnTo>
                <a:lnTo>
                  <a:pt x="285" y="438"/>
                </a:lnTo>
                <a:lnTo>
                  <a:pt x="268" y="438"/>
                </a:lnTo>
                <a:lnTo>
                  <a:pt x="250" y="438"/>
                </a:lnTo>
                <a:lnTo>
                  <a:pt x="233" y="435"/>
                </a:lnTo>
                <a:lnTo>
                  <a:pt x="217" y="432"/>
                </a:lnTo>
                <a:lnTo>
                  <a:pt x="202" y="426"/>
                </a:lnTo>
                <a:lnTo>
                  <a:pt x="188" y="419"/>
                </a:lnTo>
                <a:lnTo>
                  <a:pt x="172" y="410"/>
                </a:lnTo>
                <a:lnTo>
                  <a:pt x="160" y="400"/>
                </a:lnTo>
                <a:lnTo>
                  <a:pt x="147" y="389"/>
                </a:lnTo>
                <a:lnTo>
                  <a:pt x="135" y="376"/>
                </a:lnTo>
                <a:lnTo>
                  <a:pt x="125" y="363"/>
                </a:lnTo>
                <a:lnTo>
                  <a:pt x="116" y="349"/>
                </a:lnTo>
                <a:lnTo>
                  <a:pt x="109" y="334"/>
                </a:lnTo>
                <a:lnTo>
                  <a:pt x="103" y="318"/>
                </a:lnTo>
                <a:lnTo>
                  <a:pt x="100" y="302"/>
                </a:lnTo>
                <a:lnTo>
                  <a:pt x="98" y="286"/>
                </a:lnTo>
                <a:lnTo>
                  <a:pt x="97" y="269"/>
                </a:lnTo>
                <a:lnTo>
                  <a:pt x="98" y="251"/>
                </a:lnTo>
                <a:lnTo>
                  <a:pt x="100" y="234"/>
                </a:lnTo>
                <a:lnTo>
                  <a:pt x="103" y="218"/>
                </a:lnTo>
                <a:lnTo>
                  <a:pt x="109" y="203"/>
                </a:lnTo>
                <a:lnTo>
                  <a:pt x="116" y="188"/>
                </a:lnTo>
                <a:lnTo>
                  <a:pt x="125" y="174"/>
                </a:lnTo>
                <a:lnTo>
                  <a:pt x="135" y="161"/>
                </a:lnTo>
                <a:lnTo>
                  <a:pt x="147" y="148"/>
                </a:lnTo>
                <a:lnTo>
                  <a:pt x="160" y="136"/>
                </a:lnTo>
                <a:lnTo>
                  <a:pt x="172" y="126"/>
                </a:lnTo>
                <a:lnTo>
                  <a:pt x="188" y="118"/>
                </a:lnTo>
                <a:lnTo>
                  <a:pt x="202" y="110"/>
                </a:lnTo>
                <a:lnTo>
                  <a:pt x="217" y="105"/>
                </a:lnTo>
                <a:lnTo>
                  <a:pt x="233" y="101"/>
                </a:lnTo>
                <a:lnTo>
                  <a:pt x="250" y="98"/>
                </a:lnTo>
                <a:lnTo>
                  <a:pt x="268" y="98"/>
                </a:lnTo>
                <a:lnTo>
                  <a:pt x="285" y="98"/>
                </a:lnTo>
                <a:lnTo>
                  <a:pt x="301" y="101"/>
                </a:lnTo>
                <a:lnTo>
                  <a:pt x="317" y="105"/>
                </a:lnTo>
                <a:lnTo>
                  <a:pt x="332" y="110"/>
                </a:lnTo>
                <a:lnTo>
                  <a:pt x="347" y="118"/>
                </a:lnTo>
                <a:lnTo>
                  <a:pt x="361" y="126"/>
                </a:lnTo>
                <a:lnTo>
                  <a:pt x="374" y="136"/>
                </a:lnTo>
                <a:lnTo>
                  <a:pt x="387" y="148"/>
                </a:lnTo>
                <a:lnTo>
                  <a:pt x="399" y="161"/>
                </a:lnTo>
                <a:lnTo>
                  <a:pt x="409" y="174"/>
                </a:lnTo>
                <a:lnTo>
                  <a:pt x="418" y="188"/>
                </a:lnTo>
                <a:lnTo>
                  <a:pt x="425" y="203"/>
                </a:lnTo>
                <a:lnTo>
                  <a:pt x="431" y="218"/>
                </a:lnTo>
                <a:lnTo>
                  <a:pt x="435" y="234"/>
                </a:lnTo>
                <a:lnTo>
                  <a:pt x="437" y="251"/>
                </a:lnTo>
                <a:lnTo>
                  <a:pt x="437" y="269"/>
                </a:lnTo>
                <a:lnTo>
                  <a:pt x="437" y="286"/>
                </a:lnTo>
                <a:lnTo>
                  <a:pt x="435" y="302"/>
                </a:lnTo>
                <a:lnTo>
                  <a:pt x="431" y="318"/>
                </a:lnTo>
                <a:lnTo>
                  <a:pt x="425" y="334"/>
                </a:lnTo>
                <a:lnTo>
                  <a:pt x="418" y="349"/>
                </a:lnTo>
                <a:lnTo>
                  <a:pt x="409" y="363"/>
                </a:lnTo>
                <a:lnTo>
                  <a:pt x="399" y="376"/>
                </a:lnTo>
                <a:lnTo>
                  <a:pt x="387" y="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7" name="Freeform 82">
            <a:extLst>
              <a:ext uri="{FF2B5EF4-FFF2-40B4-BE49-F238E27FC236}">
                <a16:creationId xmlns:a16="http://schemas.microsoft.com/office/drawing/2014/main" id="{FFEC91E6-5EB5-2D2C-DBBA-9650C57FF56C}"/>
              </a:ext>
            </a:extLst>
          </p:cNvPr>
          <p:cNvSpPr>
            <a:spLocks noEditPoints="1"/>
          </p:cNvSpPr>
          <p:nvPr/>
        </p:nvSpPr>
        <p:spPr bwMode="auto">
          <a:xfrm>
            <a:off x="8716086" y="4403777"/>
            <a:ext cx="211398" cy="317098"/>
          </a:xfrm>
          <a:custGeom>
            <a:avLst/>
            <a:gdLst>
              <a:gd name="T0" fmla="*/ 318 w 390"/>
              <a:gd name="T1" fmla="*/ 43 h 584"/>
              <a:gd name="T2" fmla="*/ 286 w 390"/>
              <a:gd name="T3" fmla="*/ 22 h 584"/>
              <a:gd name="T4" fmla="*/ 252 w 390"/>
              <a:gd name="T5" fmla="*/ 7 h 584"/>
              <a:gd name="T6" fmla="*/ 214 w 390"/>
              <a:gd name="T7" fmla="*/ 1 h 584"/>
              <a:gd name="T8" fmla="*/ 175 w 390"/>
              <a:gd name="T9" fmla="*/ 1 h 584"/>
              <a:gd name="T10" fmla="*/ 137 w 390"/>
              <a:gd name="T11" fmla="*/ 7 h 584"/>
              <a:gd name="T12" fmla="*/ 103 w 390"/>
              <a:gd name="T13" fmla="*/ 22 h 584"/>
              <a:gd name="T14" fmla="*/ 71 w 390"/>
              <a:gd name="T15" fmla="*/ 43 h 584"/>
              <a:gd name="T16" fmla="*/ 43 w 390"/>
              <a:gd name="T17" fmla="*/ 71 h 584"/>
              <a:gd name="T18" fmla="*/ 22 w 390"/>
              <a:gd name="T19" fmla="*/ 103 h 584"/>
              <a:gd name="T20" fmla="*/ 8 w 390"/>
              <a:gd name="T21" fmla="*/ 137 h 584"/>
              <a:gd name="T22" fmla="*/ 1 w 390"/>
              <a:gd name="T23" fmla="*/ 175 h 584"/>
              <a:gd name="T24" fmla="*/ 0 w 390"/>
              <a:gd name="T25" fmla="*/ 215 h 584"/>
              <a:gd name="T26" fmla="*/ 7 w 390"/>
              <a:gd name="T27" fmla="*/ 248 h 584"/>
              <a:gd name="T28" fmla="*/ 151 w 390"/>
              <a:gd name="T29" fmla="*/ 557 h 584"/>
              <a:gd name="T30" fmla="*/ 159 w 390"/>
              <a:gd name="T31" fmla="*/ 569 h 584"/>
              <a:gd name="T32" fmla="*/ 169 w 390"/>
              <a:gd name="T33" fmla="*/ 576 h 584"/>
              <a:gd name="T34" fmla="*/ 182 w 390"/>
              <a:gd name="T35" fmla="*/ 583 h 584"/>
              <a:gd name="T36" fmla="*/ 195 w 390"/>
              <a:gd name="T37" fmla="*/ 584 h 584"/>
              <a:gd name="T38" fmla="*/ 208 w 390"/>
              <a:gd name="T39" fmla="*/ 583 h 584"/>
              <a:gd name="T40" fmla="*/ 220 w 390"/>
              <a:gd name="T41" fmla="*/ 576 h 584"/>
              <a:gd name="T42" fmla="*/ 231 w 390"/>
              <a:gd name="T43" fmla="*/ 569 h 584"/>
              <a:gd name="T44" fmla="*/ 239 w 390"/>
              <a:gd name="T45" fmla="*/ 557 h 584"/>
              <a:gd name="T46" fmla="*/ 382 w 390"/>
              <a:gd name="T47" fmla="*/ 248 h 584"/>
              <a:gd name="T48" fmla="*/ 389 w 390"/>
              <a:gd name="T49" fmla="*/ 215 h 584"/>
              <a:gd name="T50" fmla="*/ 389 w 390"/>
              <a:gd name="T51" fmla="*/ 175 h 584"/>
              <a:gd name="T52" fmla="*/ 381 w 390"/>
              <a:gd name="T53" fmla="*/ 137 h 584"/>
              <a:gd name="T54" fmla="*/ 367 w 390"/>
              <a:gd name="T55" fmla="*/ 103 h 584"/>
              <a:gd name="T56" fmla="*/ 346 w 390"/>
              <a:gd name="T57" fmla="*/ 71 h 584"/>
              <a:gd name="T58" fmla="*/ 264 w 390"/>
              <a:gd name="T59" fmla="*/ 263 h 584"/>
              <a:gd name="T60" fmla="*/ 249 w 390"/>
              <a:gd name="T61" fmla="*/ 276 h 584"/>
              <a:gd name="T62" fmla="*/ 232 w 390"/>
              <a:gd name="T63" fmla="*/ 285 h 584"/>
              <a:gd name="T64" fmla="*/ 214 w 390"/>
              <a:gd name="T65" fmla="*/ 290 h 584"/>
              <a:gd name="T66" fmla="*/ 195 w 390"/>
              <a:gd name="T67" fmla="*/ 292 h 584"/>
              <a:gd name="T68" fmla="*/ 175 w 390"/>
              <a:gd name="T69" fmla="*/ 290 h 584"/>
              <a:gd name="T70" fmla="*/ 158 w 390"/>
              <a:gd name="T71" fmla="*/ 285 h 584"/>
              <a:gd name="T72" fmla="*/ 141 w 390"/>
              <a:gd name="T73" fmla="*/ 276 h 584"/>
              <a:gd name="T74" fmla="*/ 125 w 390"/>
              <a:gd name="T75" fmla="*/ 263 h 584"/>
              <a:gd name="T76" fmla="*/ 114 w 390"/>
              <a:gd name="T77" fmla="*/ 248 h 584"/>
              <a:gd name="T78" fmla="*/ 105 w 390"/>
              <a:gd name="T79" fmla="*/ 232 h 584"/>
              <a:gd name="T80" fmla="*/ 100 w 390"/>
              <a:gd name="T81" fmla="*/ 214 h 584"/>
              <a:gd name="T82" fmla="*/ 97 w 390"/>
              <a:gd name="T83" fmla="*/ 194 h 584"/>
              <a:gd name="T84" fmla="*/ 100 w 390"/>
              <a:gd name="T85" fmla="*/ 175 h 584"/>
              <a:gd name="T86" fmla="*/ 105 w 390"/>
              <a:gd name="T87" fmla="*/ 157 h 584"/>
              <a:gd name="T88" fmla="*/ 114 w 390"/>
              <a:gd name="T89" fmla="*/ 141 h 584"/>
              <a:gd name="T90" fmla="*/ 125 w 390"/>
              <a:gd name="T91" fmla="*/ 126 h 584"/>
              <a:gd name="T92" fmla="*/ 141 w 390"/>
              <a:gd name="T93" fmla="*/ 113 h 584"/>
              <a:gd name="T94" fmla="*/ 158 w 390"/>
              <a:gd name="T95" fmla="*/ 104 h 584"/>
              <a:gd name="T96" fmla="*/ 175 w 390"/>
              <a:gd name="T97" fmla="*/ 99 h 584"/>
              <a:gd name="T98" fmla="*/ 195 w 390"/>
              <a:gd name="T99" fmla="*/ 97 h 584"/>
              <a:gd name="T100" fmla="*/ 214 w 390"/>
              <a:gd name="T101" fmla="*/ 99 h 584"/>
              <a:gd name="T102" fmla="*/ 232 w 390"/>
              <a:gd name="T103" fmla="*/ 104 h 584"/>
              <a:gd name="T104" fmla="*/ 249 w 390"/>
              <a:gd name="T105" fmla="*/ 113 h 584"/>
              <a:gd name="T106" fmla="*/ 264 w 390"/>
              <a:gd name="T107" fmla="*/ 126 h 584"/>
              <a:gd name="T108" fmla="*/ 276 w 390"/>
              <a:gd name="T109" fmla="*/ 141 h 584"/>
              <a:gd name="T110" fmla="*/ 285 w 390"/>
              <a:gd name="T111" fmla="*/ 157 h 584"/>
              <a:gd name="T112" fmla="*/ 291 w 390"/>
              <a:gd name="T113" fmla="*/ 175 h 584"/>
              <a:gd name="T114" fmla="*/ 292 w 390"/>
              <a:gd name="T115" fmla="*/ 194 h 584"/>
              <a:gd name="T116" fmla="*/ 291 w 390"/>
              <a:gd name="T117" fmla="*/ 214 h 584"/>
              <a:gd name="T118" fmla="*/ 285 w 390"/>
              <a:gd name="T119" fmla="*/ 232 h 584"/>
              <a:gd name="T120" fmla="*/ 276 w 390"/>
              <a:gd name="T121" fmla="*/ 248 h 584"/>
              <a:gd name="T122" fmla="*/ 264 w 390"/>
              <a:gd name="T123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4">
                <a:moveTo>
                  <a:pt x="333" y="57"/>
                </a:moveTo>
                <a:lnTo>
                  <a:pt x="318" y="43"/>
                </a:lnTo>
                <a:lnTo>
                  <a:pt x="303" y="32"/>
                </a:lnTo>
                <a:lnTo>
                  <a:pt x="286" y="22"/>
                </a:lnTo>
                <a:lnTo>
                  <a:pt x="269" y="14"/>
                </a:lnTo>
                <a:lnTo>
                  <a:pt x="252" y="7"/>
                </a:lnTo>
                <a:lnTo>
                  <a:pt x="233" y="3"/>
                </a:lnTo>
                <a:lnTo>
                  <a:pt x="214" y="1"/>
                </a:lnTo>
                <a:lnTo>
                  <a:pt x="195" y="0"/>
                </a:lnTo>
                <a:lnTo>
                  <a:pt x="175" y="1"/>
                </a:lnTo>
                <a:lnTo>
                  <a:pt x="156" y="3"/>
                </a:lnTo>
                <a:lnTo>
                  <a:pt x="137" y="7"/>
                </a:lnTo>
                <a:lnTo>
                  <a:pt x="120" y="14"/>
                </a:lnTo>
                <a:lnTo>
                  <a:pt x="103" y="22"/>
                </a:lnTo>
                <a:lnTo>
                  <a:pt x="87" y="32"/>
                </a:lnTo>
                <a:lnTo>
                  <a:pt x="71" y="43"/>
                </a:lnTo>
                <a:lnTo>
                  <a:pt x="57" y="57"/>
                </a:lnTo>
                <a:lnTo>
                  <a:pt x="43" y="71"/>
                </a:lnTo>
                <a:lnTo>
                  <a:pt x="31" y="87"/>
                </a:lnTo>
                <a:lnTo>
                  <a:pt x="22" y="103"/>
                </a:lnTo>
                <a:lnTo>
                  <a:pt x="14" y="120"/>
                </a:lnTo>
                <a:lnTo>
                  <a:pt x="8" y="137"/>
                </a:lnTo>
                <a:lnTo>
                  <a:pt x="3" y="155"/>
                </a:lnTo>
                <a:lnTo>
                  <a:pt x="1" y="175"/>
                </a:lnTo>
                <a:lnTo>
                  <a:pt x="0" y="194"/>
                </a:lnTo>
                <a:lnTo>
                  <a:pt x="0" y="215"/>
                </a:lnTo>
                <a:lnTo>
                  <a:pt x="3" y="232"/>
                </a:lnTo>
                <a:lnTo>
                  <a:pt x="7" y="248"/>
                </a:lnTo>
                <a:lnTo>
                  <a:pt x="12" y="262"/>
                </a:lnTo>
                <a:lnTo>
                  <a:pt x="151" y="557"/>
                </a:lnTo>
                <a:lnTo>
                  <a:pt x="155" y="563"/>
                </a:lnTo>
                <a:lnTo>
                  <a:pt x="159" y="569"/>
                </a:lnTo>
                <a:lnTo>
                  <a:pt x="163" y="573"/>
                </a:lnTo>
                <a:lnTo>
                  <a:pt x="169" y="576"/>
                </a:lnTo>
                <a:lnTo>
                  <a:pt x="175" y="580"/>
                </a:lnTo>
                <a:lnTo>
                  <a:pt x="182" y="583"/>
                </a:lnTo>
                <a:lnTo>
                  <a:pt x="188" y="584"/>
                </a:lnTo>
                <a:lnTo>
                  <a:pt x="195" y="584"/>
                </a:lnTo>
                <a:lnTo>
                  <a:pt x="201" y="584"/>
                </a:lnTo>
                <a:lnTo>
                  <a:pt x="208" y="583"/>
                </a:lnTo>
                <a:lnTo>
                  <a:pt x="214" y="580"/>
                </a:lnTo>
                <a:lnTo>
                  <a:pt x="220" y="576"/>
                </a:lnTo>
                <a:lnTo>
                  <a:pt x="226" y="573"/>
                </a:lnTo>
                <a:lnTo>
                  <a:pt x="231" y="569"/>
                </a:lnTo>
                <a:lnTo>
                  <a:pt x="235" y="563"/>
                </a:lnTo>
                <a:lnTo>
                  <a:pt x="239" y="557"/>
                </a:lnTo>
                <a:lnTo>
                  <a:pt x="377" y="262"/>
                </a:lnTo>
                <a:lnTo>
                  <a:pt x="382" y="248"/>
                </a:lnTo>
                <a:lnTo>
                  <a:pt x="387" y="232"/>
                </a:lnTo>
                <a:lnTo>
                  <a:pt x="389" y="215"/>
                </a:lnTo>
                <a:lnTo>
                  <a:pt x="390" y="194"/>
                </a:lnTo>
                <a:lnTo>
                  <a:pt x="389" y="175"/>
                </a:lnTo>
                <a:lnTo>
                  <a:pt x="386" y="155"/>
                </a:lnTo>
                <a:lnTo>
                  <a:pt x="381" y="137"/>
                </a:lnTo>
                <a:lnTo>
                  <a:pt x="375" y="120"/>
                </a:lnTo>
                <a:lnTo>
                  <a:pt x="367" y="103"/>
                </a:lnTo>
                <a:lnTo>
                  <a:pt x="358" y="87"/>
                </a:lnTo>
                <a:lnTo>
                  <a:pt x="346" y="71"/>
                </a:lnTo>
                <a:lnTo>
                  <a:pt x="333" y="57"/>
                </a:lnTo>
                <a:close/>
                <a:moveTo>
                  <a:pt x="264" y="263"/>
                </a:moveTo>
                <a:lnTo>
                  <a:pt x="256" y="270"/>
                </a:lnTo>
                <a:lnTo>
                  <a:pt x="249" y="276"/>
                </a:lnTo>
                <a:lnTo>
                  <a:pt x="241" y="280"/>
                </a:lnTo>
                <a:lnTo>
                  <a:pt x="232" y="285"/>
                </a:lnTo>
                <a:lnTo>
                  <a:pt x="224" y="288"/>
                </a:lnTo>
                <a:lnTo>
                  <a:pt x="214" y="290"/>
                </a:lnTo>
                <a:lnTo>
                  <a:pt x="204" y="291"/>
                </a:lnTo>
                <a:lnTo>
                  <a:pt x="195" y="292"/>
                </a:lnTo>
                <a:lnTo>
                  <a:pt x="185" y="291"/>
                </a:lnTo>
                <a:lnTo>
                  <a:pt x="175" y="290"/>
                </a:lnTo>
                <a:lnTo>
                  <a:pt x="166" y="288"/>
                </a:lnTo>
                <a:lnTo>
                  <a:pt x="158" y="285"/>
                </a:lnTo>
                <a:lnTo>
                  <a:pt x="149" y="280"/>
                </a:lnTo>
                <a:lnTo>
                  <a:pt x="141" y="276"/>
                </a:lnTo>
                <a:lnTo>
                  <a:pt x="133" y="270"/>
                </a:lnTo>
                <a:lnTo>
                  <a:pt x="125" y="263"/>
                </a:lnTo>
                <a:lnTo>
                  <a:pt x="119" y="256"/>
                </a:lnTo>
                <a:lnTo>
                  <a:pt x="114" y="248"/>
                </a:lnTo>
                <a:lnTo>
                  <a:pt x="108" y="241"/>
                </a:lnTo>
                <a:lnTo>
                  <a:pt x="105" y="232"/>
                </a:lnTo>
                <a:lnTo>
                  <a:pt x="102" y="223"/>
                </a:lnTo>
                <a:lnTo>
                  <a:pt x="100" y="214"/>
                </a:lnTo>
                <a:lnTo>
                  <a:pt x="97" y="205"/>
                </a:lnTo>
                <a:lnTo>
                  <a:pt x="97" y="194"/>
                </a:lnTo>
                <a:lnTo>
                  <a:pt x="97" y="184"/>
                </a:lnTo>
                <a:lnTo>
                  <a:pt x="100" y="175"/>
                </a:lnTo>
                <a:lnTo>
                  <a:pt x="102" y="166"/>
                </a:lnTo>
                <a:lnTo>
                  <a:pt x="105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3"/>
                </a:lnTo>
                <a:lnTo>
                  <a:pt x="125" y="126"/>
                </a:lnTo>
                <a:lnTo>
                  <a:pt x="133" y="118"/>
                </a:lnTo>
                <a:lnTo>
                  <a:pt x="141" y="113"/>
                </a:lnTo>
                <a:lnTo>
                  <a:pt x="149" y="109"/>
                </a:lnTo>
                <a:lnTo>
                  <a:pt x="158" y="104"/>
                </a:lnTo>
                <a:lnTo>
                  <a:pt x="166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7"/>
                </a:lnTo>
                <a:lnTo>
                  <a:pt x="204" y="98"/>
                </a:lnTo>
                <a:lnTo>
                  <a:pt x="214" y="99"/>
                </a:lnTo>
                <a:lnTo>
                  <a:pt x="224" y="101"/>
                </a:lnTo>
                <a:lnTo>
                  <a:pt x="232" y="104"/>
                </a:lnTo>
                <a:lnTo>
                  <a:pt x="241" y="109"/>
                </a:lnTo>
                <a:lnTo>
                  <a:pt x="249" y="113"/>
                </a:lnTo>
                <a:lnTo>
                  <a:pt x="256" y="118"/>
                </a:lnTo>
                <a:lnTo>
                  <a:pt x="264" y="126"/>
                </a:lnTo>
                <a:lnTo>
                  <a:pt x="270" y="133"/>
                </a:lnTo>
                <a:lnTo>
                  <a:pt x="276" y="141"/>
                </a:lnTo>
                <a:lnTo>
                  <a:pt x="281" y="149"/>
                </a:lnTo>
                <a:lnTo>
                  <a:pt x="285" y="157"/>
                </a:lnTo>
                <a:lnTo>
                  <a:pt x="289" y="166"/>
                </a:lnTo>
                <a:lnTo>
                  <a:pt x="291" y="175"/>
                </a:lnTo>
                <a:lnTo>
                  <a:pt x="292" y="184"/>
                </a:lnTo>
                <a:lnTo>
                  <a:pt x="292" y="194"/>
                </a:lnTo>
                <a:lnTo>
                  <a:pt x="292" y="205"/>
                </a:lnTo>
                <a:lnTo>
                  <a:pt x="291" y="214"/>
                </a:lnTo>
                <a:lnTo>
                  <a:pt x="289" y="223"/>
                </a:lnTo>
                <a:lnTo>
                  <a:pt x="285" y="232"/>
                </a:lnTo>
                <a:lnTo>
                  <a:pt x="281" y="241"/>
                </a:lnTo>
                <a:lnTo>
                  <a:pt x="276" y="248"/>
                </a:lnTo>
                <a:lnTo>
                  <a:pt x="270" y="256"/>
                </a:lnTo>
                <a:lnTo>
                  <a:pt x="264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8" name="Freeform 83">
            <a:extLst>
              <a:ext uri="{FF2B5EF4-FFF2-40B4-BE49-F238E27FC236}">
                <a16:creationId xmlns:a16="http://schemas.microsoft.com/office/drawing/2014/main" id="{E681A53B-60BD-DB20-503D-C25B749A5453}"/>
              </a:ext>
            </a:extLst>
          </p:cNvPr>
          <p:cNvSpPr>
            <a:spLocks/>
          </p:cNvSpPr>
          <p:nvPr/>
        </p:nvSpPr>
        <p:spPr bwMode="auto">
          <a:xfrm>
            <a:off x="10166605" y="3717547"/>
            <a:ext cx="362630" cy="263435"/>
          </a:xfrm>
          <a:custGeom>
            <a:avLst/>
            <a:gdLst>
              <a:gd name="T0" fmla="*/ 665 w 669"/>
              <a:gd name="T1" fmla="*/ 123 h 487"/>
              <a:gd name="T2" fmla="*/ 660 w 669"/>
              <a:gd name="T3" fmla="*/ 106 h 487"/>
              <a:gd name="T4" fmla="*/ 653 w 669"/>
              <a:gd name="T5" fmla="*/ 89 h 487"/>
              <a:gd name="T6" fmla="*/ 644 w 669"/>
              <a:gd name="T7" fmla="*/ 74 h 487"/>
              <a:gd name="T8" fmla="*/ 634 w 669"/>
              <a:gd name="T9" fmla="*/ 58 h 487"/>
              <a:gd name="T10" fmla="*/ 623 w 669"/>
              <a:gd name="T11" fmla="*/ 46 h 487"/>
              <a:gd name="T12" fmla="*/ 609 w 669"/>
              <a:gd name="T13" fmla="*/ 35 h 487"/>
              <a:gd name="T14" fmla="*/ 594 w 669"/>
              <a:gd name="T15" fmla="*/ 24 h 487"/>
              <a:gd name="T16" fmla="*/ 578 w 669"/>
              <a:gd name="T17" fmla="*/ 16 h 487"/>
              <a:gd name="T18" fmla="*/ 561 w 669"/>
              <a:gd name="T19" fmla="*/ 9 h 487"/>
              <a:gd name="T20" fmla="*/ 543 w 669"/>
              <a:gd name="T21" fmla="*/ 4 h 487"/>
              <a:gd name="T22" fmla="*/ 525 w 669"/>
              <a:gd name="T23" fmla="*/ 1 h 487"/>
              <a:gd name="T24" fmla="*/ 506 w 669"/>
              <a:gd name="T25" fmla="*/ 0 h 487"/>
              <a:gd name="T26" fmla="*/ 20 w 669"/>
              <a:gd name="T27" fmla="*/ 0 h 487"/>
              <a:gd name="T28" fmla="*/ 78 w 669"/>
              <a:gd name="T29" fmla="*/ 124 h 487"/>
              <a:gd name="T30" fmla="*/ 0 w 669"/>
              <a:gd name="T31" fmla="*/ 487 h 487"/>
              <a:gd name="T32" fmla="*/ 128 w 669"/>
              <a:gd name="T33" fmla="*/ 487 h 487"/>
              <a:gd name="T34" fmla="*/ 206 w 669"/>
              <a:gd name="T35" fmla="*/ 124 h 487"/>
              <a:gd name="T36" fmla="*/ 315 w 669"/>
              <a:gd name="T37" fmla="*/ 124 h 487"/>
              <a:gd name="T38" fmla="*/ 237 w 669"/>
              <a:gd name="T39" fmla="*/ 487 h 487"/>
              <a:gd name="T40" fmla="*/ 364 w 669"/>
              <a:gd name="T41" fmla="*/ 487 h 487"/>
              <a:gd name="T42" fmla="*/ 441 w 669"/>
              <a:gd name="T43" fmla="*/ 124 h 487"/>
              <a:gd name="T44" fmla="*/ 506 w 669"/>
              <a:gd name="T45" fmla="*/ 124 h 487"/>
              <a:gd name="T46" fmla="*/ 516 w 669"/>
              <a:gd name="T47" fmla="*/ 125 h 487"/>
              <a:gd name="T48" fmla="*/ 524 w 669"/>
              <a:gd name="T49" fmla="*/ 128 h 487"/>
              <a:gd name="T50" fmla="*/ 532 w 669"/>
              <a:gd name="T51" fmla="*/ 132 h 487"/>
              <a:gd name="T52" fmla="*/ 537 w 669"/>
              <a:gd name="T53" fmla="*/ 137 h 487"/>
              <a:gd name="T54" fmla="*/ 540 w 669"/>
              <a:gd name="T55" fmla="*/ 141 h 487"/>
              <a:gd name="T56" fmla="*/ 542 w 669"/>
              <a:gd name="T57" fmla="*/ 144 h 487"/>
              <a:gd name="T58" fmla="*/ 544 w 669"/>
              <a:gd name="T59" fmla="*/ 148 h 487"/>
              <a:gd name="T60" fmla="*/ 545 w 669"/>
              <a:gd name="T61" fmla="*/ 151 h 487"/>
              <a:gd name="T62" fmla="*/ 545 w 669"/>
              <a:gd name="T63" fmla="*/ 161 h 487"/>
              <a:gd name="T64" fmla="*/ 544 w 669"/>
              <a:gd name="T65" fmla="*/ 171 h 487"/>
              <a:gd name="T66" fmla="*/ 476 w 669"/>
              <a:gd name="T67" fmla="*/ 487 h 487"/>
              <a:gd name="T68" fmla="*/ 603 w 669"/>
              <a:gd name="T69" fmla="*/ 487 h 487"/>
              <a:gd name="T70" fmla="*/ 665 w 669"/>
              <a:gd name="T71" fmla="*/ 197 h 487"/>
              <a:gd name="T72" fmla="*/ 668 w 669"/>
              <a:gd name="T73" fmla="*/ 178 h 487"/>
              <a:gd name="T74" fmla="*/ 669 w 669"/>
              <a:gd name="T75" fmla="*/ 160 h 487"/>
              <a:gd name="T76" fmla="*/ 668 w 669"/>
              <a:gd name="T77" fmla="*/ 142 h 487"/>
              <a:gd name="T78" fmla="*/ 665 w 669"/>
              <a:gd name="T79" fmla="*/ 12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9" h="487">
                <a:moveTo>
                  <a:pt x="665" y="123"/>
                </a:moveTo>
                <a:lnTo>
                  <a:pt x="660" y="106"/>
                </a:lnTo>
                <a:lnTo>
                  <a:pt x="653" y="89"/>
                </a:lnTo>
                <a:lnTo>
                  <a:pt x="644" y="74"/>
                </a:lnTo>
                <a:lnTo>
                  <a:pt x="634" y="58"/>
                </a:lnTo>
                <a:lnTo>
                  <a:pt x="623" y="46"/>
                </a:lnTo>
                <a:lnTo>
                  <a:pt x="609" y="35"/>
                </a:lnTo>
                <a:lnTo>
                  <a:pt x="594" y="24"/>
                </a:lnTo>
                <a:lnTo>
                  <a:pt x="578" y="16"/>
                </a:lnTo>
                <a:lnTo>
                  <a:pt x="561" y="9"/>
                </a:lnTo>
                <a:lnTo>
                  <a:pt x="543" y="4"/>
                </a:lnTo>
                <a:lnTo>
                  <a:pt x="525" y="1"/>
                </a:lnTo>
                <a:lnTo>
                  <a:pt x="506" y="0"/>
                </a:lnTo>
                <a:lnTo>
                  <a:pt x="20" y="0"/>
                </a:lnTo>
                <a:lnTo>
                  <a:pt x="78" y="124"/>
                </a:lnTo>
                <a:lnTo>
                  <a:pt x="0" y="487"/>
                </a:lnTo>
                <a:lnTo>
                  <a:pt x="128" y="487"/>
                </a:lnTo>
                <a:lnTo>
                  <a:pt x="206" y="124"/>
                </a:lnTo>
                <a:lnTo>
                  <a:pt x="315" y="124"/>
                </a:lnTo>
                <a:lnTo>
                  <a:pt x="237" y="487"/>
                </a:lnTo>
                <a:lnTo>
                  <a:pt x="364" y="487"/>
                </a:lnTo>
                <a:lnTo>
                  <a:pt x="441" y="124"/>
                </a:lnTo>
                <a:lnTo>
                  <a:pt x="506" y="124"/>
                </a:lnTo>
                <a:lnTo>
                  <a:pt x="516" y="125"/>
                </a:lnTo>
                <a:lnTo>
                  <a:pt x="524" y="128"/>
                </a:lnTo>
                <a:lnTo>
                  <a:pt x="532" y="132"/>
                </a:lnTo>
                <a:lnTo>
                  <a:pt x="537" y="137"/>
                </a:lnTo>
                <a:lnTo>
                  <a:pt x="540" y="141"/>
                </a:lnTo>
                <a:lnTo>
                  <a:pt x="542" y="144"/>
                </a:lnTo>
                <a:lnTo>
                  <a:pt x="544" y="148"/>
                </a:lnTo>
                <a:lnTo>
                  <a:pt x="545" y="151"/>
                </a:lnTo>
                <a:lnTo>
                  <a:pt x="545" y="161"/>
                </a:lnTo>
                <a:lnTo>
                  <a:pt x="544" y="171"/>
                </a:lnTo>
                <a:lnTo>
                  <a:pt x="476" y="487"/>
                </a:lnTo>
                <a:lnTo>
                  <a:pt x="603" y="487"/>
                </a:lnTo>
                <a:lnTo>
                  <a:pt x="665" y="197"/>
                </a:lnTo>
                <a:lnTo>
                  <a:pt x="668" y="178"/>
                </a:lnTo>
                <a:lnTo>
                  <a:pt x="669" y="160"/>
                </a:lnTo>
                <a:lnTo>
                  <a:pt x="668" y="142"/>
                </a:lnTo>
                <a:lnTo>
                  <a:pt x="665" y="1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9" name="Freeform 87">
            <a:extLst>
              <a:ext uri="{FF2B5EF4-FFF2-40B4-BE49-F238E27FC236}">
                <a16:creationId xmlns:a16="http://schemas.microsoft.com/office/drawing/2014/main" id="{7B30072F-8AB0-DE7C-02B8-0B799344E87D}"/>
              </a:ext>
            </a:extLst>
          </p:cNvPr>
          <p:cNvSpPr>
            <a:spLocks noEditPoints="1"/>
          </p:cNvSpPr>
          <p:nvPr/>
        </p:nvSpPr>
        <p:spPr bwMode="auto">
          <a:xfrm>
            <a:off x="10189371" y="4403777"/>
            <a:ext cx="317098" cy="317098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6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29 w 584"/>
              <a:gd name="T27" fmla="*/ 534 h 584"/>
              <a:gd name="T28" fmla="*/ 197 w 584"/>
              <a:gd name="T29" fmla="*/ 569 h 584"/>
              <a:gd name="T30" fmla="*/ 273 w 584"/>
              <a:gd name="T31" fmla="*/ 584 h 584"/>
              <a:gd name="T32" fmla="*/ 350 w 584"/>
              <a:gd name="T33" fmla="*/ 578 h 584"/>
              <a:gd name="T34" fmla="*/ 422 w 584"/>
              <a:gd name="T35" fmla="*/ 554 h 584"/>
              <a:gd name="T36" fmla="*/ 486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8 w 584"/>
              <a:gd name="T45" fmla="*/ 234 h 584"/>
              <a:gd name="T46" fmla="*/ 555 w 584"/>
              <a:gd name="T47" fmla="*/ 162 h 584"/>
              <a:gd name="T48" fmla="*/ 506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4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4 h 584"/>
              <a:gd name="T64" fmla="*/ 176 w 584"/>
              <a:gd name="T65" fmla="*/ 505 h 584"/>
              <a:gd name="T66" fmla="*/ 137 w 584"/>
              <a:gd name="T67" fmla="*/ 479 h 584"/>
              <a:gd name="T68" fmla="*/ 104 w 584"/>
              <a:gd name="T69" fmla="*/ 447 h 584"/>
              <a:gd name="T70" fmla="*/ 78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7 h 584"/>
              <a:gd name="T78" fmla="*/ 59 w 584"/>
              <a:gd name="T79" fmla="*/ 220 h 584"/>
              <a:gd name="T80" fmla="*/ 78 w 584"/>
              <a:gd name="T81" fmla="*/ 176 h 584"/>
              <a:gd name="T82" fmla="*/ 104 w 584"/>
              <a:gd name="T83" fmla="*/ 137 h 584"/>
              <a:gd name="T84" fmla="*/ 137 w 584"/>
              <a:gd name="T85" fmla="*/ 104 h 584"/>
              <a:gd name="T86" fmla="*/ 176 w 584"/>
              <a:gd name="T87" fmla="*/ 79 h 584"/>
              <a:gd name="T88" fmla="*/ 220 w 584"/>
              <a:gd name="T89" fmla="*/ 59 h 584"/>
              <a:gd name="T90" fmla="*/ 267 w 584"/>
              <a:gd name="T91" fmla="*/ 49 h 584"/>
              <a:gd name="T92" fmla="*/ 316 w 584"/>
              <a:gd name="T93" fmla="*/ 49 h 584"/>
              <a:gd name="T94" fmla="*/ 364 w 584"/>
              <a:gd name="T95" fmla="*/ 59 h 584"/>
              <a:gd name="T96" fmla="*/ 408 w 584"/>
              <a:gd name="T97" fmla="*/ 79 h 584"/>
              <a:gd name="T98" fmla="*/ 447 w 584"/>
              <a:gd name="T99" fmla="*/ 104 h 584"/>
              <a:gd name="T100" fmla="*/ 479 w 584"/>
              <a:gd name="T101" fmla="*/ 137 h 584"/>
              <a:gd name="T102" fmla="*/ 506 w 584"/>
              <a:gd name="T103" fmla="*/ 176 h 584"/>
              <a:gd name="T104" fmla="*/ 524 w 584"/>
              <a:gd name="T105" fmla="*/ 220 h 584"/>
              <a:gd name="T106" fmla="*/ 534 w 584"/>
              <a:gd name="T107" fmla="*/ 267 h 584"/>
              <a:gd name="T108" fmla="*/ 534 w 584"/>
              <a:gd name="T109" fmla="*/ 316 h 584"/>
              <a:gd name="T110" fmla="*/ 524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5" y="145"/>
                </a:moveTo>
                <a:lnTo>
                  <a:pt x="535" y="129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0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5" y="21"/>
                </a:lnTo>
                <a:lnTo>
                  <a:pt x="386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4" y="5"/>
                </a:lnTo>
                <a:lnTo>
                  <a:pt x="216" y="9"/>
                </a:lnTo>
                <a:lnTo>
                  <a:pt x="197" y="15"/>
                </a:lnTo>
                <a:lnTo>
                  <a:pt x="180" y="21"/>
                </a:lnTo>
                <a:lnTo>
                  <a:pt x="163" y="30"/>
                </a:lnTo>
                <a:lnTo>
                  <a:pt x="145" y="39"/>
                </a:lnTo>
                <a:lnTo>
                  <a:pt x="129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8" y="145"/>
                </a:lnTo>
                <a:lnTo>
                  <a:pt x="30" y="163"/>
                </a:lnTo>
                <a:lnTo>
                  <a:pt x="22" y="180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2" y="405"/>
                </a:lnTo>
                <a:lnTo>
                  <a:pt x="30" y="422"/>
                </a:lnTo>
                <a:lnTo>
                  <a:pt x="38" y="438"/>
                </a:lnTo>
                <a:lnTo>
                  <a:pt x="49" y="455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29" y="534"/>
                </a:lnTo>
                <a:lnTo>
                  <a:pt x="145" y="545"/>
                </a:lnTo>
                <a:lnTo>
                  <a:pt x="163" y="554"/>
                </a:lnTo>
                <a:lnTo>
                  <a:pt x="180" y="562"/>
                </a:lnTo>
                <a:lnTo>
                  <a:pt x="197" y="569"/>
                </a:lnTo>
                <a:lnTo>
                  <a:pt x="216" y="574"/>
                </a:lnTo>
                <a:lnTo>
                  <a:pt x="234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6" y="569"/>
                </a:lnTo>
                <a:lnTo>
                  <a:pt x="405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0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5" y="455"/>
                </a:lnTo>
                <a:lnTo>
                  <a:pt x="545" y="438"/>
                </a:lnTo>
                <a:lnTo>
                  <a:pt x="555" y="422"/>
                </a:lnTo>
                <a:lnTo>
                  <a:pt x="562" y="405"/>
                </a:lnTo>
                <a:lnTo>
                  <a:pt x="569" y="386"/>
                </a:lnTo>
                <a:lnTo>
                  <a:pt x="574" y="368"/>
                </a:lnTo>
                <a:lnTo>
                  <a:pt x="578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3"/>
                </a:lnTo>
                <a:lnTo>
                  <a:pt x="578" y="234"/>
                </a:lnTo>
                <a:lnTo>
                  <a:pt x="574" y="216"/>
                </a:lnTo>
                <a:lnTo>
                  <a:pt x="569" y="197"/>
                </a:lnTo>
                <a:lnTo>
                  <a:pt x="562" y="180"/>
                </a:lnTo>
                <a:lnTo>
                  <a:pt x="555" y="162"/>
                </a:lnTo>
                <a:lnTo>
                  <a:pt x="545" y="145"/>
                </a:lnTo>
                <a:close/>
                <a:moveTo>
                  <a:pt x="516" y="386"/>
                </a:moveTo>
                <a:lnTo>
                  <a:pt x="512" y="397"/>
                </a:lnTo>
                <a:lnTo>
                  <a:pt x="506" y="408"/>
                </a:lnTo>
                <a:lnTo>
                  <a:pt x="500" y="419"/>
                </a:lnTo>
                <a:lnTo>
                  <a:pt x="493" y="428"/>
                </a:lnTo>
                <a:lnTo>
                  <a:pt x="487" y="438"/>
                </a:lnTo>
                <a:lnTo>
                  <a:pt x="479" y="447"/>
                </a:lnTo>
                <a:lnTo>
                  <a:pt x="473" y="455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8" y="487"/>
                </a:lnTo>
                <a:lnTo>
                  <a:pt x="428" y="493"/>
                </a:lnTo>
                <a:lnTo>
                  <a:pt x="419" y="500"/>
                </a:lnTo>
                <a:lnTo>
                  <a:pt x="408" y="505"/>
                </a:lnTo>
                <a:lnTo>
                  <a:pt x="398" y="510"/>
                </a:lnTo>
                <a:lnTo>
                  <a:pt x="386" y="516"/>
                </a:lnTo>
                <a:lnTo>
                  <a:pt x="375" y="520"/>
                </a:lnTo>
                <a:lnTo>
                  <a:pt x="364" y="524"/>
                </a:lnTo>
                <a:lnTo>
                  <a:pt x="352" y="528"/>
                </a:lnTo>
                <a:lnTo>
                  <a:pt x="341" y="531"/>
                </a:lnTo>
                <a:lnTo>
                  <a:pt x="329" y="533"/>
                </a:lnTo>
                <a:lnTo>
                  <a:pt x="316" y="534"/>
                </a:lnTo>
                <a:lnTo>
                  <a:pt x="304" y="535"/>
                </a:lnTo>
                <a:lnTo>
                  <a:pt x="292" y="535"/>
                </a:lnTo>
                <a:lnTo>
                  <a:pt x="279" y="535"/>
                </a:lnTo>
                <a:lnTo>
                  <a:pt x="267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0" y="524"/>
                </a:lnTo>
                <a:lnTo>
                  <a:pt x="209" y="520"/>
                </a:lnTo>
                <a:lnTo>
                  <a:pt x="197" y="516"/>
                </a:lnTo>
                <a:lnTo>
                  <a:pt x="186" y="510"/>
                </a:lnTo>
                <a:lnTo>
                  <a:pt x="176" y="505"/>
                </a:lnTo>
                <a:lnTo>
                  <a:pt x="166" y="500"/>
                </a:lnTo>
                <a:lnTo>
                  <a:pt x="155" y="493"/>
                </a:lnTo>
                <a:lnTo>
                  <a:pt x="146" y="487"/>
                </a:lnTo>
                <a:lnTo>
                  <a:pt x="137" y="479"/>
                </a:lnTo>
                <a:lnTo>
                  <a:pt x="128" y="472"/>
                </a:lnTo>
                <a:lnTo>
                  <a:pt x="119" y="464"/>
                </a:lnTo>
                <a:lnTo>
                  <a:pt x="112" y="455"/>
                </a:lnTo>
                <a:lnTo>
                  <a:pt x="104" y="447"/>
                </a:lnTo>
                <a:lnTo>
                  <a:pt x="97" y="438"/>
                </a:lnTo>
                <a:lnTo>
                  <a:pt x="90" y="428"/>
                </a:lnTo>
                <a:lnTo>
                  <a:pt x="84" y="419"/>
                </a:lnTo>
                <a:lnTo>
                  <a:pt x="78" y="408"/>
                </a:lnTo>
                <a:lnTo>
                  <a:pt x="73" y="397"/>
                </a:lnTo>
                <a:lnTo>
                  <a:pt x="68" y="386"/>
                </a:lnTo>
                <a:lnTo>
                  <a:pt x="63" y="375"/>
                </a:lnTo>
                <a:lnTo>
                  <a:pt x="59" y="364"/>
                </a:lnTo>
                <a:lnTo>
                  <a:pt x="56" y="352"/>
                </a:lnTo>
                <a:lnTo>
                  <a:pt x="54" y="340"/>
                </a:lnTo>
                <a:lnTo>
                  <a:pt x="51" y="328"/>
                </a:lnTo>
                <a:lnTo>
                  <a:pt x="49" y="316"/>
                </a:lnTo>
                <a:lnTo>
                  <a:pt x="49" y="304"/>
                </a:lnTo>
                <a:lnTo>
                  <a:pt x="48" y="292"/>
                </a:lnTo>
                <a:lnTo>
                  <a:pt x="49" y="279"/>
                </a:lnTo>
                <a:lnTo>
                  <a:pt x="49" y="267"/>
                </a:lnTo>
                <a:lnTo>
                  <a:pt x="51" y="256"/>
                </a:lnTo>
                <a:lnTo>
                  <a:pt x="54" y="244"/>
                </a:lnTo>
                <a:lnTo>
                  <a:pt x="56" y="232"/>
                </a:lnTo>
                <a:lnTo>
                  <a:pt x="59" y="220"/>
                </a:lnTo>
                <a:lnTo>
                  <a:pt x="63" y="209"/>
                </a:lnTo>
                <a:lnTo>
                  <a:pt x="68" y="197"/>
                </a:lnTo>
                <a:lnTo>
                  <a:pt x="73" y="187"/>
                </a:lnTo>
                <a:lnTo>
                  <a:pt x="78" y="176"/>
                </a:lnTo>
                <a:lnTo>
                  <a:pt x="84" y="165"/>
                </a:lnTo>
                <a:lnTo>
                  <a:pt x="90" y="155"/>
                </a:lnTo>
                <a:lnTo>
                  <a:pt x="97" y="145"/>
                </a:lnTo>
                <a:lnTo>
                  <a:pt x="104" y="137"/>
                </a:lnTo>
                <a:lnTo>
                  <a:pt x="112" y="128"/>
                </a:lnTo>
                <a:lnTo>
                  <a:pt x="119" y="120"/>
                </a:lnTo>
                <a:lnTo>
                  <a:pt x="128" y="112"/>
                </a:lnTo>
                <a:lnTo>
                  <a:pt x="137" y="104"/>
                </a:lnTo>
                <a:lnTo>
                  <a:pt x="146" y="97"/>
                </a:lnTo>
                <a:lnTo>
                  <a:pt x="155" y="90"/>
                </a:lnTo>
                <a:lnTo>
                  <a:pt x="166" y="84"/>
                </a:lnTo>
                <a:lnTo>
                  <a:pt x="176" y="79"/>
                </a:lnTo>
                <a:lnTo>
                  <a:pt x="186" y="73"/>
                </a:lnTo>
                <a:lnTo>
                  <a:pt x="197" y="68"/>
                </a:lnTo>
                <a:lnTo>
                  <a:pt x="209" y="63"/>
                </a:lnTo>
                <a:lnTo>
                  <a:pt x="220" y="59"/>
                </a:lnTo>
                <a:lnTo>
                  <a:pt x="232" y="56"/>
                </a:lnTo>
                <a:lnTo>
                  <a:pt x="244" y="54"/>
                </a:lnTo>
                <a:lnTo>
                  <a:pt x="256" y="52"/>
                </a:lnTo>
                <a:lnTo>
                  <a:pt x="267" y="49"/>
                </a:lnTo>
                <a:lnTo>
                  <a:pt x="279" y="48"/>
                </a:lnTo>
                <a:lnTo>
                  <a:pt x="292" y="48"/>
                </a:lnTo>
                <a:lnTo>
                  <a:pt x="304" y="48"/>
                </a:lnTo>
                <a:lnTo>
                  <a:pt x="316" y="49"/>
                </a:lnTo>
                <a:lnTo>
                  <a:pt x="329" y="52"/>
                </a:lnTo>
                <a:lnTo>
                  <a:pt x="341" y="54"/>
                </a:lnTo>
                <a:lnTo>
                  <a:pt x="352" y="56"/>
                </a:lnTo>
                <a:lnTo>
                  <a:pt x="364" y="59"/>
                </a:lnTo>
                <a:lnTo>
                  <a:pt x="375" y="63"/>
                </a:lnTo>
                <a:lnTo>
                  <a:pt x="386" y="68"/>
                </a:lnTo>
                <a:lnTo>
                  <a:pt x="398" y="73"/>
                </a:lnTo>
                <a:lnTo>
                  <a:pt x="408" y="79"/>
                </a:lnTo>
                <a:lnTo>
                  <a:pt x="419" y="84"/>
                </a:lnTo>
                <a:lnTo>
                  <a:pt x="428" y="90"/>
                </a:lnTo>
                <a:lnTo>
                  <a:pt x="438" y="97"/>
                </a:lnTo>
                <a:lnTo>
                  <a:pt x="447" y="104"/>
                </a:lnTo>
                <a:lnTo>
                  <a:pt x="455" y="112"/>
                </a:lnTo>
                <a:lnTo>
                  <a:pt x="464" y="120"/>
                </a:lnTo>
                <a:lnTo>
                  <a:pt x="473" y="128"/>
                </a:lnTo>
                <a:lnTo>
                  <a:pt x="479" y="137"/>
                </a:lnTo>
                <a:lnTo>
                  <a:pt x="487" y="145"/>
                </a:lnTo>
                <a:lnTo>
                  <a:pt x="493" y="155"/>
                </a:lnTo>
                <a:lnTo>
                  <a:pt x="500" y="165"/>
                </a:lnTo>
                <a:lnTo>
                  <a:pt x="506" y="176"/>
                </a:lnTo>
                <a:lnTo>
                  <a:pt x="512" y="187"/>
                </a:lnTo>
                <a:lnTo>
                  <a:pt x="516" y="197"/>
                </a:lnTo>
                <a:lnTo>
                  <a:pt x="520" y="209"/>
                </a:lnTo>
                <a:lnTo>
                  <a:pt x="524" y="220"/>
                </a:lnTo>
                <a:lnTo>
                  <a:pt x="528" y="232"/>
                </a:lnTo>
                <a:lnTo>
                  <a:pt x="531" y="244"/>
                </a:lnTo>
                <a:lnTo>
                  <a:pt x="533" y="256"/>
                </a:lnTo>
                <a:lnTo>
                  <a:pt x="534" y="267"/>
                </a:lnTo>
                <a:lnTo>
                  <a:pt x="535" y="279"/>
                </a:lnTo>
                <a:lnTo>
                  <a:pt x="535" y="292"/>
                </a:lnTo>
                <a:lnTo>
                  <a:pt x="535" y="304"/>
                </a:lnTo>
                <a:lnTo>
                  <a:pt x="534" y="316"/>
                </a:lnTo>
                <a:lnTo>
                  <a:pt x="533" y="328"/>
                </a:lnTo>
                <a:lnTo>
                  <a:pt x="531" y="340"/>
                </a:lnTo>
                <a:lnTo>
                  <a:pt x="528" y="352"/>
                </a:lnTo>
                <a:lnTo>
                  <a:pt x="524" y="364"/>
                </a:lnTo>
                <a:lnTo>
                  <a:pt x="520" y="375"/>
                </a:lnTo>
                <a:lnTo>
                  <a:pt x="516" y="3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0" name="Freeform 88">
            <a:extLst>
              <a:ext uri="{FF2B5EF4-FFF2-40B4-BE49-F238E27FC236}">
                <a16:creationId xmlns:a16="http://schemas.microsoft.com/office/drawing/2014/main" id="{D56B0761-7730-3EAE-A361-DDFD32883BA3}"/>
              </a:ext>
            </a:extLst>
          </p:cNvPr>
          <p:cNvSpPr>
            <a:spLocks/>
          </p:cNvSpPr>
          <p:nvPr/>
        </p:nvSpPr>
        <p:spPr bwMode="auto">
          <a:xfrm>
            <a:off x="10269052" y="4589157"/>
            <a:ext cx="157736" cy="26018"/>
          </a:xfrm>
          <a:custGeom>
            <a:avLst/>
            <a:gdLst>
              <a:gd name="T0" fmla="*/ 268 w 293"/>
              <a:gd name="T1" fmla="*/ 0 h 49"/>
              <a:gd name="T2" fmla="*/ 25 w 293"/>
              <a:gd name="T3" fmla="*/ 0 h 49"/>
              <a:gd name="T4" fmla="*/ 21 w 293"/>
              <a:gd name="T5" fmla="*/ 0 h 49"/>
              <a:gd name="T6" fmla="*/ 16 w 293"/>
              <a:gd name="T7" fmla="*/ 1 h 49"/>
              <a:gd name="T8" fmla="*/ 12 w 293"/>
              <a:gd name="T9" fmla="*/ 3 h 49"/>
              <a:gd name="T10" fmla="*/ 8 w 293"/>
              <a:gd name="T11" fmla="*/ 6 h 49"/>
              <a:gd name="T12" fmla="*/ 5 w 293"/>
              <a:gd name="T13" fmla="*/ 11 h 49"/>
              <a:gd name="T14" fmla="*/ 3 w 293"/>
              <a:gd name="T15" fmla="*/ 15 h 49"/>
              <a:gd name="T16" fmla="*/ 1 w 293"/>
              <a:gd name="T17" fmla="*/ 19 h 49"/>
              <a:gd name="T18" fmla="*/ 0 w 293"/>
              <a:gd name="T19" fmla="*/ 24 h 49"/>
              <a:gd name="T20" fmla="*/ 1 w 293"/>
              <a:gd name="T21" fmla="*/ 29 h 49"/>
              <a:gd name="T22" fmla="*/ 3 w 293"/>
              <a:gd name="T23" fmla="*/ 33 h 49"/>
              <a:gd name="T24" fmla="*/ 5 w 293"/>
              <a:gd name="T25" fmla="*/ 38 h 49"/>
              <a:gd name="T26" fmla="*/ 8 w 293"/>
              <a:gd name="T27" fmla="*/ 41 h 49"/>
              <a:gd name="T28" fmla="*/ 12 w 293"/>
              <a:gd name="T29" fmla="*/ 44 h 49"/>
              <a:gd name="T30" fmla="*/ 16 w 293"/>
              <a:gd name="T31" fmla="*/ 46 h 49"/>
              <a:gd name="T32" fmla="*/ 21 w 293"/>
              <a:gd name="T33" fmla="*/ 47 h 49"/>
              <a:gd name="T34" fmla="*/ 25 w 293"/>
              <a:gd name="T35" fmla="*/ 49 h 49"/>
              <a:gd name="T36" fmla="*/ 268 w 293"/>
              <a:gd name="T37" fmla="*/ 49 h 49"/>
              <a:gd name="T38" fmla="*/ 274 w 293"/>
              <a:gd name="T39" fmla="*/ 47 h 49"/>
              <a:gd name="T40" fmla="*/ 278 w 293"/>
              <a:gd name="T41" fmla="*/ 46 h 49"/>
              <a:gd name="T42" fmla="*/ 282 w 293"/>
              <a:gd name="T43" fmla="*/ 44 h 49"/>
              <a:gd name="T44" fmla="*/ 286 w 293"/>
              <a:gd name="T45" fmla="*/ 41 h 49"/>
              <a:gd name="T46" fmla="*/ 289 w 293"/>
              <a:gd name="T47" fmla="*/ 38 h 49"/>
              <a:gd name="T48" fmla="*/ 291 w 293"/>
              <a:gd name="T49" fmla="*/ 33 h 49"/>
              <a:gd name="T50" fmla="*/ 293 w 293"/>
              <a:gd name="T51" fmla="*/ 29 h 49"/>
              <a:gd name="T52" fmla="*/ 293 w 293"/>
              <a:gd name="T53" fmla="*/ 24 h 49"/>
              <a:gd name="T54" fmla="*/ 293 w 293"/>
              <a:gd name="T55" fmla="*/ 19 h 49"/>
              <a:gd name="T56" fmla="*/ 291 w 293"/>
              <a:gd name="T57" fmla="*/ 15 h 49"/>
              <a:gd name="T58" fmla="*/ 289 w 293"/>
              <a:gd name="T59" fmla="*/ 11 h 49"/>
              <a:gd name="T60" fmla="*/ 286 w 293"/>
              <a:gd name="T61" fmla="*/ 6 h 49"/>
              <a:gd name="T62" fmla="*/ 282 w 293"/>
              <a:gd name="T63" fmla="*/ 3 h 49"/>
              <a:gd name="T64" fmla="*/ 278 w 293"/>
              <a:gd name="T65" fmla="*/ 1 h 49"/>
              <a:gd name="T66" fmla="*/ 274 w 293"/>
              <a:gd name="T67" fmla="*/ 0 h 49"/>
              <a:gd name="T68" fmla="*/ 268 w 293"/>
              <a:gd name="T6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" h="49">
                <a:moveTo>
                  <a:pt x="268" y="0"/>
                </a:move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3" y="33"/>
                </a:lnTo>
                <a:lnTo>
                  <a:pt x="5" y="38"/>
                </a:lnTo>
                <a:lnTo>
                  <a:pt x="8" y="41"/>
                </a:lnTo>
                <a:lnTo>
                  <a:pt x="12" y="44"/>
                </a:lnTo>
                <a:lnTo>
                  <a:pt x="16" y="46"/>
                </a:lnTo>
                <a:lnTo>
                  <a:pt x="21" y="47"/>
                </a:lnTo>
                <a:lnTo>
                  <a:pt x="25" y="49"/>
                </a:lnTo>
                <a:lnTo>
                  <a:pt x="268" y="49"/>
                </a:lnTo>
                <a:lnTo>
                  <a:pt x="274" y="47"/>
                </a:lnTo>
                <a:lnTo>
                  <a:pt x="278" y="46"/>
                </a:lnTo>
                <a:lnTo>
                  <a:pt x="282" y="44"/>
                </a:lnTo>
                <a:lnTo>
                  <a:pt x="286" y="41"/>
                </a:lnTo>
                <a:lnTo>
                  <a:pt x="289" y="38"/>
                </a:lnTo>
                <a:lnTo>
                  <a:pt x="291" y="33"/>
                </a:lnTo>
                <a:lnTo>
                  <a:pt x="293" y="29"/>
                </a:lnTo>
                <a:lnTo>
                  <a:pt x="293" y="24"/>
                </a:lnTo>
                <a:lnTo>
                  <a:pt x="293" y="19"/>
                </a:lnTo>
                <a:lnTo>
                  <a:pt x="291" y="15"/>
                </a:lnTo>
                <a:lnTo>
                  <a:pt x="289" y="11"/>
                </a:lnTo>
                <a:lnTo>
                  <a:pt x="286" y="6"/>
                </a:lnTo>
                <a:lnTo>
                  <a:pt x="282" y="3"/>
                </a:lnTo>
                <a:lnTo>
                  <a:pt x="278" y="1"/>
                </a:lnTo>
                <a:lnTo>
                  <a:pt x="274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1" name="Freeform 89">
            <a:extLst>
              <a:ext uri="{FF2B5EF4-FFF2-40B4-BE49-F238E27FC236}">
                <a16:creationId xmlns:a16="http://schemas.microsoft.com/office/drawing/2014/main" id="{21668749-08EA-84A0-F81A-4D6614B93049}"/>
              </a:ext>
            </a:extLst>
          </p:cNvPr>
          <p:cNvSpPr>
            <a:spLocks/>
          </p:cNvSpPr>
          <p:nvPr/>
        </p:nvSpPr>
        <p:spPr bwMode="auto">
          <a:xfrm>
            <a:off x="10269053" y="4483459"/>
            <a:ext cx="53663" cy="53663"/>
          </a:xfrm>
          <a:custGeom>
            <a:avLst/>
            <a:gdLst>
              <a:gd name="T0" fmla="*/ 50 w 99"/>
              <a:gd name="T1" fmla="*/ 99 h 99"/>
              <a:gd name="T2" fmla="*/ 60 w 99"/>
              <a:gd name="T3" fmla="*/ 98 h 99"/>
              <a:gd name="T4" fmla="*/ 68 w 99"/>
              <a:gd name="T5" fmla="*/ 94 h 99"/>
              <a:gd name="T6" fmla="*/ 76 w 99"/>
              <a:gd name="T7" fmla="*/ 90 h 99"/>
              <a:gd name="T8" fmla="*/ 84 w 99"/>
              <a:gd name="T9" fmla="*/ 84 h 99"/>
              <a:gd name="T10" fmla="*/ 90 w 99"/>
              <a:gd name="T11" fmla="*/ 76 h 99"/>
              <a:gd name="T12" fmla="*/ 94 w 99"/>
              <a:gd name="T13" fmla="*/ 69 h 99"/>
              <a:gd name="T14" fmla="*/ 98 w 99"/>
              <a:gd name="T15" fmla="*/ 59 h 99"/>
              <a:gd name="T16" fmla="*/ 99 w 99"/>
              <a:gd name="T17" fmla="*/ 49 h 99"/>
              <a:gd name="T18" fmla="*/ 98 w 99"/>
              <a:gd name="T19" fmla="*/ 39 h 99"/>
              <a:gd name="T20" fmla="*/ 94 w 99"/>
              <a:gd name="T21" fmla="*/ 31 h 99"/>
              <a:gd name="T22" fmla="*/ 90 w 99"/>
              <a:gd name="T23" fmla="*/ 22 h 99"/>
              <a:gd name="T24" fmla="*/ 84 w 99"/>
              <a:gd name="T25" fmla="*/ 16 h 99"/>
              <a:gd name="T26" fmla="*/ 76 w 99"/>
              <a:gd name="T27" fmla="*/ 9 h 99"/>
              <a:gd name="T28" fmla="*/ 68 w 99"/>
              <a:gd name="T29" fmla="*/ 5 h 99"/>
              <a:gd name="T30" fmla="*/ 60 w 99"/>
              <a:gd name="T31" fmla="*/ 2 h 99"/>
              <a:gd name="T32" fmla="*/ 50 w 99"/>
              <a:gd name="T33" fmla="*/ 0 h 99"/>
              <a:gd name="T34" fmla="*/ 40 w 99"/>
              <a:gd name="T35" fmla="*/ 2 h 99"/>
              <a:gd name="T36" fmla="*/ 31 w 99"/>
              <a:gd name="T37" fmla="*/ 5 h 99"/>
              <a:gd name="T38" fmla="*/ 23 w 99"/>
              <a:gd name="T39" fmla="*/ 9 h 99"/>
              <a:gd name="T40" fmla="*/ 16 w 99"/>
              <a:gd name="T41" fmla="*/ 16 h 99"/>
              <a:gd name="T42" fmla="*/ 9 w 99"/>
              <a:gd name="T43" fmla="*/ 22 h 99"/>
              <a:gd name="T44" fmla="*/ 5 w 99"/>
              <a:gd name="T45" fmla="*/ 31 h 99"/>
              <a:gd name="T46" fmla="*/ 1 w 99"/>
              <a:gd name="T47" fmla="*/ 39 h 99"/>
              <a:gd name="T48" fmla="*/ 0 w 99"/>
              <a:gd name="T49" fmla="*/ 49 h 99"/>
              <a:gd name="T50" fmla="*/ 1 w 99"/>
              <a:gd name="T51" fmla="*/ 59 h 99"/>
              <a:gd name="T52" fmla="*/ 5 w 99"/>
              <a:gd name="T53" fmla="*/ 69 h 99"/>
              <a:gd name="T54" fmla="*/ 9 w 99"/>
              <a:gd name="T55" fmla="*/ 76 h 99"/>
              <a:gd name="T56" fmla="*/ 16 w 99"/>
              <a:gd name="T57" fmla="*/ 84 h 99"/>
              <a:gd name="T58" fmla="*/ 23 w 99"/>
              <a:gd name="T59" fmla="*/ 90 h 99"/>
              <a:gd name="T60" fmla="*/ 31 w 99"/>
              <a:gd name="T61" fmla="*/ 94 h 99"/>
              <a:gd name="T62" fmla="*/ 40 w 99"/>
              <a:gd name="T63" fmla="*/ 98 h 99"/>
              <a:gd name="T64" fmla="*/ 50 w 99"/>
              <a:gd name="T6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99">
                <a:moveTo>
                  <a:pt x="50" y="99"/>
                </a:moveTo>
                <a:lnTo>
                  <a:pt x="60" y="98"/>
                </a:lnTo>
                <a:lnTo>
                  <a:pt x="68" y="94"/>
                </a:lnTo>
                <a:lnTo>
                  <a:pt x="76" y="90"/>
                </a:lnTo>
                <a:lnTo>
                  <a:pt x="84" y="84"/>
                </a:lnTo>
                <a:lnTo>
                  <a:pt x="90" y="76"/>
                </a:lnTo>
                <a:lnTo>
                  <a:pt x="94" y="69"/>
                </a:lnTo>
                <a:lnTo>
                  <a:pt x="98" y="59"/>
                </a:lnTo>
                <a:lnTo>
                  <a:pt x="99" y="49"/>
                </a:lnTo>
                <a:lnTo>
                  <a:pt x="98" y="39"/>
                </a:lnTo>
                <a:lnTo>
                  <a:pt x="94" y="31"/>
                </a:lnTo>
                <a:lnTo>
                  <a:pt x="90" y="22"/>
                </a:lnTo>
                <a:lnTo>
                  <a:pt x="84" y="16"/>
                </a:lnTo>
                <a:lnTo>
                  <a:pt x="76" y="9"/>
                </a:lnTo>
                <a:lnTo>
                  <a:pt x="68" y="5"/>
                </a:lnTo>
                <a:lnTo>
                  <a:pt x="60" y="2"/>
                </a:lnTo>
                <a:lnTo>
                  <a:pt x="50" y="0"/>
                </a:lnTo>
                <a:lnTo>
                  <a:pt x="40" y="2"/>
                </a:lnTo>
                <a:lnTo>
                  <a:pt x="31" y="5"/>
                </a:lnTo>
                <a:lnTo>
                  <a:pt x="23" y="9"/>
                </a:lnTo>
                <a:lnTo>
                  <a:pt x="16" y="16"/>
                </a:lnTo>
                <a:lnTo>
                  <a:pt x="9" y="22"/>
                </a:lnTo>
                <a:lnTo>
                  <a:pt x="5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5" y="69"/>
                </a:lnTo>
                <a:lnTo>
                  <a:pt x="9" y="76"/>
                </a:lnTo>
                <a:lnTo>
                  <a:pt x="16" y="84"/>
                </a:lnTo>
                <a:lnTo>
                  <a:pt x="23" y="90"/>
                </a:lnTo>
                <a:lnTo>
                  <a:pt x="31" y="94"/>
                </a:lnTo>
                <a:lnTo>
                  <a:pt x="40" y="98"/>
                </a:lnTo>
                <a:lnTo>
                  <a:pt x="50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2" name="Freeform 90">
            <a:extLst>
              <a:ext uri="{FF2B5EF4-FFF2-40B4-BE49-F238E27FC236}">
                <a16:creationId xmlns:a16="http://schemas.microsoft.com/office/drawing/2014/main" id="{36AFF2EB-A6CE-554F-EB51-100069E71064}"/>
              </a:ext>
            </a:extLst>
          </p:cNvPr>
          <p:cNvSpPr>
            <a:spLocks/>
          </p:cNvSpPr>
          <p:nvPr/>
        </p:nvSpPr>
        <p:spPr bwMode="auto">
          <a:xfrm>
            <a:off x="10374751" y="4483459"/>
            <a:ext cx="52037" cy="53663"/>
          </a:xfrm>
          <a:custGeom>
            <a:avLst/>
            <a:gdLst>
              <a:gd name="T0" fmla="*/ 48 w 97"/>
              <a:gd name="T1" fmla="*/ 0 h 99"/>
              <a:gd name="T2" fmla="*/ 39 w 97"/>
              <a:gd name="T3" fmla="*/ 2 h 99"/>
              <a:gd name="T4" fmla="*/ 30 w 97"/>
              <a:gd name="T5" fmla="*/ 5 h 99"/>
              <a:gd name="T6" fmla="*/ 21 w 97"/>
              <a:gd name="T7" fmla="*/ 9 h 99"/>
              <a:gd name="T8" fmla="*/ 14 w 97"/>
              <a:gd name="T9" fmla="*/ 16 h 99"/>
              <a:gd name="T10" fmla="*/ 7 w 97"/>
              <a:gd name="T11" fmla="*/ 22 h 99"/>
              <a:gd name="T12" fmla="*/ 3 w 97"/>
              <a:gd name="T13" fmla="*/ 31 h 99"/>
              <a:gd name="T14" fmla="*/ 1 w 97"/>
              <a:gd name="T15" fmla="*/ 39 h 99"/>
              <a:gd name="T16" fmla="*/ 0 w 97"/>
              <a:gd name="T17" fmla="*/ 49 h 99"/>
              <a:gd name="T18" fmla="*/ 1 w 97"/>
              <a:gd name="T19" fmla="*/ 59 h 99"/>
              <a:gd name="T20" fmla="*/ 3 w 97"/>
              <a:gd name="T21" fmla="*/ 69 h 99"/>
              <a:gd name="T22" fmla="*/ 7 w 97"/>
              <a:gd name="T23" fmla="*/ 76 h 99"/>
              <a:gd name="T24" fmla="*/ 14 w 97"/>
              <a:gd name="T25" fmla="*/ 84 h 99"/>
              <a:gd name="T26" fmla="*/ 21 w 97"/>
              <a:gd name="T27" fmla="*/ 90 h 99"/>
              <a:gd name="T28" fmla="*/ 30 w 97"/>
              <a:gd name="T29" fmla="*/ 94 h 99"/>
              <a:gd name="T30" fmla="*/ 39 w 97"/>
              <a:gd name="T31" fmla="*/ 98 h 99"/>
              <a:gd name="T32" fmla="*/ 48 w 97"/>
              <a:gd name="T33" fmla="*/ 99 h 99"/>
              <a:gd name="T34" fmla="*/ 58 w 97"/>
              <a:gd name="T35" fmla="*/ 98 h 99"/>
              <a:gd name="T36" fmla="*/ 67 w 97"/>
              <a:gd name="T37" fmla="*/ 94 h 99"/>
              <a:gd name="T38" fmla="*/ 75 w 97"/>
              <a:gd name="T39" fmla="*/ 90 h 99"/>
              <a:gd name="T40" fmla="*/ 83 w 97"/>
              <a:gd name="T41" fmla="*/ 84 h 99"/>
              <a:gd name="T42" fmla="*/ 90 w 97"/>
              <a:gd name="T43" fmla="*/ 76 h 99"/>
              <a:gd name="T44" fmla="*/ 94 w 97"/>
              <a:gd name="T45" fmla="*/ 69 h 99"/>
              <a:gd name="T46" fmla="*/ 96 w 97"/>
              <a:gd name="T47" fmla="*/ 59 h 99"/>
              <a:gd name="T48" fmla="*/ 97 w 97"/>
              <a:gd name="T49" fmla="*/ 49 h 99"/>
              <a:gd name="T50" fmla="*/ 96 w 97"/>
              <a:gd name="T51" fmla="*/ 39 h 99"/>
              <a:gd name="T52" fmla="*/ 94 w 97"/>
              <a:gd name="T53" fmla="*/ 31 h 99"/>
              <a:gd name="T54" fmla="*/ 90 w 97"/>
              <a:gd name="T55" fmla="*/ 22 h 99"/>
              <a:gd name="T56" fmla="*/ 83 w 97"/>
              <a:gd name="T57" fmla="*/ 16 h 99"/>
              <a:gd name="T58" fmla="*/ 75 w 97"/>
              <a:gd name="T59" fmla="*/ 9 h 99"/>
              <a:gd name="T60" fmla="*/ 67 w 97"/>
              <a:gd name="T61" fmla="*/ 5 h 99"/>
              <a:gd name="T62" fmla="*/ 58 w 97"/>
              <a:gd name="T63" fmla="*/ 2 h 99"/>
              <a:gd name="T64" fmla="*/ 48 w 97"/>
              <a:gd name="T6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9">
                <a:moveTo>
                  <a:pt x="48" y="0"/>
                </a:moveTo>
                <a:lnTo>
                  <a:pt x="39" y="2"/>
                </a:lnTo>
                <a:lnTo>
                  <a:pt x="30" y="5"/>
                </a:lnTo>
                <a:lnTo>
                  <a:pt x="21" y="9"/>
                </a:lnTo>
                <a:lnTo>
                  <a:pt x="14" y="16"/>
                </a:lnTo>
                <a:lnTo>
                  <a:pt x="7" y="22"/>
                </a:lnTo>
                <a:lnTo>
                  <a:pt x="3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3" y="69"/>
                </a:lnTo>
                <a:lnTo>
                  <a:pt x="7" y="76"/>
                </a:lnTo>
                <a:lnTo>
                  <a:pt x="14" y="84"/>
                </a:lnTo>
                <a:lnTo>
                  <a:pt x="21" y="90"/>
                </a:lnTo>
                <a:lnTo>
                  <a:pt x="30" y="94"/>
                </a:lnTo>
                <a:lnTo>
                  <a:pt x="39" y="98"/>
                </a:lnTo>
                <a:lnTo>
                  <a:pt x="48" y="99"/>
                </a:lnTo>
                <a:lnTo>
                  <a:pt x="58" y="98"/>
                </a:lnTo>
                <a:lnTo>
                  <a:pt x="67" y="94"/>
                </a:lnTo>
                <a:lnTo>
                  <a:pt x="75" y="90"/>
                </a:lnTo>
                <a:lnTo>
                  <a:pt x="83" y="84"/>
                </a:lnTo>
                <a:lnTo>
                  <a:pt x="90" y="76"/>
                </a:lnTo>
                <a:lnTo>
                  <a:pt x="94" y="69"/>
                </a:lnTo>
                <a:lnTo>
                  <a:pt x="96" y="59"/>
                </a:lnTo>
                <a:lnTo>
                  <a:pt x="97" y="49"/>
                </a:lnTo>
                <a:lnTo>
                  <a:pt x="96" y="39"/>
                </a:lnTo>
                <a:lnTo>
                  <a:pt x="94" y="31"/>
                </a:lnTo>
                <a:lnTo>
                  <a:pt x="90" y="22"/>
                </a:lnTo>
                <a:lnTo>
                  <a:pt x="83" y="16"/>
                </a:lnTo>
                <a:lnTo>
                  <a:pt x="75" y="9"/>
                </a:lnTo>
                <a:lnTo>
                  <a:pt x="67" y="5"/>
                </a:lnTo>
                <a:lnTo>
                  <a:pt x="58" y="2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3" name="Freeform 100">
            <a:extLst>
              <a:ext uri="{FF2B5EF4-FFF2-40B4-BE49-F238E27FC236}">
                <a16:creationId xmlns:a16="http://schemas.microsoft.com/office/drawing/2014/main" id="{98FBF935-365D-C915-DE26-EE471A7F8054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3730556"/>
            <a:ext cx="239043" cy="237417"/>
          </a:xfrm>
          <a:custGeom>
            <a:avLst/>
            <a:gdLst>
              <a:gd name="T0" fmla="*/ 407 w 439"/>
              <a:gd name="T1" fmla="*/ 18 h 438"/>
              <a:gd name="T2" fmla="*/ 393 w 439"/>
              <a:gd name="T3" fmla="*/ 10 h 438"/>
              <a:gd name="T4" fmla="*/ 378 w 439"/>
              <a:gd name="T5" fmla="*/ 3 h 438"/>
              <a:gd name="T6" fmla="*/ 362 w 439"/>
              <a:gd name="T7" fmla="*/ 0 h 438"/>
              <a:gd name="T8" fmla="*/ 86 w 439"/>
              <a:gd name="T9" fmla="*/ 0 h 438"/>
              <a:gd name="T10" fmla="*/ 68 w 439"/>
              <a:gd name="T11" fmla="*/ 1 h 438"/>
              <a:gd name="T12" fmla="*/ 53 w 439"/>
              <a:gd name="T13" fmla="*/ 6 h 438"/>
              <a:gd name="T14" fmla="*/ 38 w 439"/>
              <a:gd name="T15" fmla="*/ 14 h 438"/>
              <a:gd name="T16" fmla="*/ 25 w 439"/>
              <a:gd name="T17" fmla="*/ 25 h 438"/>
              <a:gd name="T18" fmla="*/ 14 w 439"/>
              <a:gd name="T19" fmla="*/ 38 h 438"/>
              <a:gd name="T20" fmla="*/ 7 w 439"/>
              <a:gd name="T21" fmla="*/ 52 h 438"/>
              <a:gd name="T22" fmla="*/ 2 w 439"/>
              <a:gd name="T23" fmla="*/ 68 h 438"/>
              <a:gd name="T24" fmla="*/ 0 w 439"/>
              <a:gd name="T25" fmla="*/ 85 h 438"/>
              <a:gd name="T26" fmla="*/ 1 w 439"/>
              <a:gd name="T27" fmla="*/ 362 h 438"/>
              <a:gd name="T28" fmla="*/ 4 w 439"/>
              <a:gd name="T29" fmla="*/ 378 h 438"/>
              <a:gd name="T30" fmla="*/ 10 w 439"/>
              <a:gd name="T31" fmla="*/ 393 h 438"/>
              <a:gd name="T32" fmla="*/ 20 w 439"/>
              <a:gd name="T33" fmla="*/ 406 h 438"/>
              <a:gd name="T34" fmla="*/ 32 w 439"/>
              <a:gd name="T35" fmla="*/ 419 h 438"/>
              <a:gd name="T36" fmla="*/ 46 w 439"/>
              <a:gd name="T37" fmla="*/ 429 h 438"/>
              <a:gd name="T38" fmla="*/ 61 w 439"/>
              <a:gd name="T39" fmla="*/ 434 h 438"/>
              <a:gd name="T40" fmla="*/ 77 w 439"/>
              <a:gd name="T41" fmla="*/ 437 h 438"/>
              <a:gd name="T42" fmla="*/ 353 w 439"/>
              <a:gd name="T43" fmla="*/ 438 h 438"/>
              <a:gd name="T44" fmla="*/ 371 w 439"/>
              <a:gd name="T45" fmla="*/ 436 h 438"/>
              <a:gd name="T46" fmla="*/ 386 w 439"/>
              <a:gd name="T47" fmla="*/ 432 h 438"/>
              <a:gd name="T48" fmla="*/ 401 w 439"/>
              <a:gd name="T49" fmla="*/ 424 h 438"/>
              <a:gd name="T50" fmla="*/ 414 w 439"/>
              <a:gd name="T51" fmla="*/ 412 h 438"/>
              <a:gd name="T52" fmla="*/ 425 w 439"/>
              <a:gd name="T53" fmla="*/ 400 h 438"/>
              <a:gd name="T54" fmla="*/ 432 w 439"/>
              <a:gd name="T55" fmla="*/ 385 h 438"/>
              <a:gd name="T56" fmla="*/ 438 w 439"/>
              <a:gd name="T57" fmla="*/ 369 h 438"/>
              <a:gd name="T58" fmla="*/ 439 w 439"/>
              <a:gd name="T59" fmla="*/ 353 h 438"/>
              <a:gd name="T60" fmla="*/ 439 w 439"/>
              <a:gd name="T61" fmla="*/ 77 h 438"/>
              <a:gd name="T62" fmla="*/ 436 w 439"/>
              <a:gd name="T63" fmla="*/ 60 h 438"/>
              <a:gd name="T64" fmla="*/ 429 w 439"/>
              <a:gd name="T65" fmla="*/ 45 h 438"/>
              <a:gd name="T66" fmla="*/ 419 w 439"/>
              <a:gd name="T67" fmla="*/ 31 h 438"/>
              <a:gd name="T68" fmla="*/ 390 w 439"/>
              <a:gd name="T69" fmla="*/ 353 h 438"/>
              <a:gd name="T70" fmla="*/ 387 w 439"/>
              <a:gd name="T71" fmla="*/ 367 h 438"/>
              <a:gd name="T72" fmla="*/ 379 w 439"/>
              <a:gd name="T73" fmla="*/ 379 h 438"/>
              <a:gd name="T74" fmla="*/ 368 w 439"/>
              <a:gd name="T75" fmla="*/ 387 h 438"/>
              <a:gd name="T76" fmla="*/ 353 w 439"/>
              <a:gd name="T77" fmla="*/ 390 h 438"/>
              <a:gd name="T78" fmla="*/ 78 w 439"/>
              <a:gd name="T79" fmla="*/ 389 h 438"/>
              <a:gd name="T80" fmla="*/ 65 w 439"/>
              <a:gd name="T81" fmla="*/ 383 h 438"/>
              <a:gd name="T82" fmla="*/ 55 w 439"/>
              <a:gd name="T83" fmla="*/ 374 h 438"/>
              <a:gd name="T84" fmla="*/ 50 w 439"/>
              <a:gd name="T85" fmla="*/ 361 h 438"/>
              <a:gd name="T86" fmla="*/ 49 w 439"/>
              <a:gd name="T87" fmla="*/ 85 h 438"/>
              <a:gd name="T88" fmla="*/ 52 w 439"/>
              <a:gd name="T89" fmla="*/ 71 h 438"/>
              <a:gd name="T90" fmla="*/ 60 w 439"/>
              <a:gd name="T91" fmla="*/ 59 h 438"/>
              <a:gd name="T92" fmla="*/ 72 w 439"/>
              <a:gd name="T93" fmla="*/ 51 h 438"/>
              <a:gd name="T94" fmla="*/ 86 w 439"/>
              <a:gd name="T95" fmla="*/ 49 h 438"/>
              <a:gd name="T96" fmla="*/ 361 w 439"/>
              <a:gd name="T97" fmla="*/ 50 h 438"/>
              <a:gd name="T98" fmla="*/ 374 w 439"/>
              <a:gd name="T99" fmla="*/ 54 h 438"/>
              <a:gd name="T100" fmla="*/ 384 w 439"/>
              <a:gd name="T101" fmla="*/ 65 h 438"/>
              <a:gd name="T102" fmla="*/ 389 w 439"/>
              <a:gd name="T103" fmla="*/ 78 h 438"/>
              <a:gd name="T104" fmla="*/ 390 w 439"/>
              <a:gd name="T105" fmla="*/ 35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9" h="438">
                <a:moveTo>
                  <a:pt x="414" y="25"/>
                </a:moveTo>
                <a:lnTo>
                  <a:pt x="407" y="18"/>
                </a:lnTo>
                <a:lnTo>
                  <a:pt x="401" y="14"/>
                </a:lnTo>
                <a:lnTo>
                  <a:pt x="393" y="10"/>
                </a:lnTo>
                <a:lnTo>
                  <a:pt x="386" y="6"/>
                </a:lnTo>
                <a:lnTo>
                  <a:pt x="378" y="3"/>
                </a:lnTo>
                <a:lnTo>
                  <a:pt x="371" y="1"/>
                </a:lnTo>
                <a:lnTo>
                  <a:pt x="362" y="0"/>
                </a:lnTo>
                <a:lnTo>
                  <a:pt x="353" y="0"/>
                </a:lnTo>
                <a:lnTo>
                  <a:pt x="86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6" y="10"/>
                </a:lnTo>
                <a:lnTo>
                  <a:pt x="38" y="14"/>
                </a:lnTo>
                <a:lnTo>
                  <a:pt x="32" y="18"/>
                </a:lnTo>
                <a:lnTo>
                  <a:pt x="25" y="25"/>
                </a:lnTo>
                <a:lnTo>
                  <a:pt x="20" y="31"/>
                </a:lnTo>
                <a:lnTo>
                  <a:pt x="14" y="38"/>
                </a:lnTo>
                <a:lnTo>
                  <a:pt x="10" y="45"/>
                </a:lnTo>
                <a:lnTo>
                  <a:pt x="7" y="52"/>
                </a:lnTo>
                <a:lnTo>
                  <a:pt x="4" y="60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353"/>
                </a:lnTo>
                <a:lnTo>
                  <a:pt x="1" y="362"/>
                </a:lnTo>
                <a:lnTo>
                  <a:pt x="2" y="369"/>
                </a:lnTo>
                <a:lnTo>
                  <a:pt x="4" y="378"/>
                </a:lnTo>
                <a:lnTo>
                  <a:pt x="7" y="385"/>
                </a:lnTo>
                <a:lnTo>
                  <a:pt x="10" y="393"/>
                </a:lnTo>
                <a:lnTo>
                  <a:pt x="14" y="400"/>
                </a:lnTo>
                <a:lnTo>
                  <a:pt x="20" y="406"/>
                </a:lnTo>
                <a:lnTo>
                  <a:pt x="25" y="412"/>
                </a:lnTo>
                <a:lnTo>
                  <a:pt x="32" y="419"/>
                </a:lnTo>
                <a:lnTo>
                  <a:pt x="38" y="424"/>
                </a:lnTo>
                <a:lnTo>
                  <a:pt x="46" y="429"/>
                </a:lnTo>
                <a:lnTo>
                  <a:pt x="53" y="432"/>
                </a:lnTo>
                <a:lnTo>
                  <a:pt x="61" y="434"/>
                </a:lnTo>
                <a:lnTo>
                  <a:pt x="68" y="436"/>
                </a:lnTo>
                <a:lnTo>
                  <a:pt x="77" y="437"/>
                </a:lnTo>
                <a:lnTo>
                  <a:pt x="86" y="438"/>
                </a:lnTo>
                <a:lnTo>
                  <a:pt x="353" y="438"/>
                </a:lnTo>
                <a:lnTo>
                  <a:pt x="362" y="437"/>
                </a:lnTo>
                <a:lnTo>
                  <a:pt x="371" y="436"/>
                </a:lnTo>
                <a:lnTo>
                  <a:pt x="378" y="434"/>
                </a:lnTo>
                <a:lnTo>
                  <a:pt x="386" y="432"/>
                </a:lnTo>
                <a:lnTo>
                  <a:pt x="393" y="429"/>
                </a:lnTo>
                <a:lnTo>
                  <a:pt x="401" y="424"/>
                </a:lnTo>
                <a:lnTo>
                  <a:pt x="407" y="419"/>
                </a:lnTo>
                <a:lnTo>
                  <a:pt x="414" y="412"/>
                </a:lnTo>
                <a:lnTo>
                  <a:pt x="419" y="406"/>
                </a:lnTo>
                <a:lnTo>
                  <a:pt x="425" y="400"/>
                </a:lnTo>
                <a:lnTo>
                  <a:pt x="429" y="393"/>
                </a:lnTo>
                <a:lnTo>
                  <a:pt x="432" y="385"/>
                </a:lnTo>
                <a:lnTo>
                  <a:pt x="436" y="378"/>
                </a:lnTo>
                <a:lnTo>
                  <a:pt x="438" y="369"/>
                </a:lnTo>
                <a:lnTo>
                  <a:pt x="439" y="362"/>
                </a:lnTo>
                <a:lnTo>
                  <a:pt x="439" y="353"/>
                </a:lnTo>
                <a:lnTo>
                  <a:pt x="439" y="85"/>
                </a:lnTo>
                <a:lnTo>
                  <a:pt x="439" y="77"/>
                </a:lnTo>
                <a:lnTo>
                  <a:pt x="438" y="68"/>
                </a:lnTo>
                <a:lnTo>
                  <a:pt x="436" y="60"/>
                </a:lnTo>
                <a:lnTo>
                  <a:pt x="432" y="52"/>
                </a:lnTo>
                <a:lnTo>
                  <a:pt x="429" y="45"/>
                </a:lnTo>
                <a:lnTo>
                  <a:pt x="425" y="38"/>
                </a:lnTo>
                <a:lnTo>
                  <a:pt x="419" y="31"/>
                </a:lnTo>
                <a:lnTo>
                  <a:pt x="414" y="25"/>
                </a:lnTo>
                <a:close/>
                <a:moveTo>
                  <a:pt x="390" y="353"/>
                </a:moveTo>
                <a:lnTo>
                  <a:pt x="389" y="361"/>
                </a:lnTo>
                <a:lnTo>
                  <a:pt x="387" y="367"/>
                </a:lnTo>
                <a:lnTo>
                  <a:pt x="384" y="374"/>
                </a:lnTo>
                <a:lnTo>
                  <a:pt x="379" y="379"/>
                </a:lnTo>
                <a:lnTo>
                  <a:pt x="374" y="383"/>
                </a:lnTo>
                <a:lnTo>
                  <a:pt x="368" y="387"/>
                </a:lnTo>
                <a:lnTo>
                  <a:pt x="361" y="389"/>
                </a:lnTo>
                <a:lnTo>
                  <a:pt x="353" y="390"/>
                </a:lnTo>
                <a:lnTo>
                  <a:pt x="86" y="390"/>
                </a:lnTo>
                <a:lnTo>
                  <a:pt x="78" y="389"/>
                </a:lnTo>
                <a:lnTo>
                  <a:pt x="72" y="387"/>
                </a:lnTo>
                <a:lnTo>
                  <a:pt x="65" y="383"/>
                </a:lnTo>
                <a:lnTo>
                  <a:pt x="60" y="379"/>
                </a:lnTo>
                <a:lnTo>
                  <a:pt x="55" y="374"/>
                </a:lnTo>
                <a:lnTo>
                  <a:pt x="52" y="367"/>
                </a:lnTo>
                <a:lnTo>
                  <a:pt x="50" y="361"/>
                </a:lnTo>
                <a:lnTo>
                  <a:pt x="49" y="353"/>
                </a:lnTo>
                <a:lnTo>
                  <a:pt x="49" y="85"/>
                </a:lnTo>
                <a:lnTo>
                  <a:pt x="50" y="78"/>
                </a:lnTo>
                <a:lnTo>
                  <a:pt x="52" y="71"/>
                </a:lnTo>
                <a:lnTo>
                  <a:pt x="55" y="65"/>
                </a:lnTo>
                <a:lnTo>
                  <a:pt x="60" y="59"/>
                </a:lnTo>
                <a:lnTo>
                  <a:pt x="65" y="54"/>
                </a:lnTo>
                <a:lnTo>
                  <a:pt x="72" y="51"/>
                </a:lnTo>
                <a:lnTo>
                  <a:pt x="78" y="50"/>
                </a:lnTo>
                <a:lnTo>
                  <a:pt x="86" y="49"/>
                </a:lnTo>
                <a:lnTo>
                  <a:pt x="353" y="49"/>
                </a:lnTo>
                <a:lnTo>
                  <a:pt x="361" y="50"/>
                </a:lnTo>
                <a:lnTo>
                  <a:pt x="368" y="51"/>
                </a:lnTo>
                <a:lnTo>
                  <a:pt x="374" y="54"/>
                </a:lnTo>
                <a:lnTo>
                  <a:pt x="379" y="59"/>
                </a:lnTo>
                <a:lnTo>
                  <a:pt x="384" y="65"/>
                </a:lnTo>
                <a:lnTo>
                  <a:pt x="387" y="71"/>
                </a:lnTo>
                <a:lnTo>
                  <a:pt x="389" y="78"/>
                </a:lnTo>
                <a:lnTo>
                  <a:pt x="390" y="85"/>
                </a:lnTo>
                <a:lnTo>
                  <a:pt x="390" y="3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4" name="Freeform 101">
            <a:extLst>
              <a:ext uri="{FF2B5EF4-FFF2-40B4-BE49-F238E27FC236}">
                <a16:creationId xmlns:a16="http://schemas.microsoft.com/office/drawing/2014/main" id="{646F8B67-FA1B-2C80-4B2F-83B6A4EE13A3}"/>
              </a:ext>
            </a:extLst>
          </p:cNvPr>
          <p:cNvSpPr>
            <a:spLocks/>
          </p:cNvSpPr>
          <p:nvPr/>
        </p:nvSpPr>
        <p:spPr bwMode="auto">
          <a:xfrm>
            <a:off x="8755113" y="3836254"/>
            <a:ext cx="131718" cy="26018"/>
          </a:xfrm>
          <a:custGeom>
            <a:avLst/>
            <a:gdLst>
              <a:gd name="T0" fmla="*/ 232 w 244"/>
              <a:gd name="T1" fmla="*/ 0 h 49"/>
              <a:gd name="T2" fmla="*/ 12 w 244"/>
              <a:gd name="T3" fmla="*/ 0 h 49"/>
              <a:gd name="T4" fmla="*/ 7 w 244"/>
              <a:gd name="T5" fmla="*/ 1 h 49"/>
              <a:gd name="T6" fmla="*/ 4 w 244"/>
              <a:gd name="T7" fmla="*/ 4 h 49"/>
              <a:gd name="T8" fmla="*/ 1 w 244"/>
              <a:gd name="T9" fmla="*/ 8 h 49"/>
              <a:gd name="T10" fmla="*/ 0 w 244"/>
              <a:gd name="T11" fmla="*/ 12 h 49"/>
              <a:gd name="T12" fmla="*/ 0 w 244"/>
              <a:gd name="T13" fmla="*/ 37 h 49"/>
              <a:gd name="T14" fmla="*/ 1 w 244"/>
              <a:gd name="T15" fmla="*/ 41 h 49"/>
              <a:gd name="T16" fmla="*/ 4 w 244"/>
              <a:gd name="T17" fmla="*/ 46 h 49"/>
              <a:gd name="T18" fmla="*/ 7 w 244"/>
              <a:gd name="T19" fmla="*/ 48 h 49"/>
              <a:gd name="T20" fmla="*/ 12 w 244"/>
              <a:gd name="T21" fmla="*/ 49 h 49"/>
              <a:gd name="T22" fmla="*/ 232 w 244"/>
              <a:gd name="T23" fmla="*/ 49 h 49"/>
              <a:gd name="T24" fmla="*/ 236 w 244"/>
              <a:gd name="T25" fmla="*/ 48 h 49"/>
              <a:gd name="T26" fmla="*/ 240 w 244"/>
              <a:gd name="T27" fmla="*/ 46 h 49"/>
              <a:gd name="T28" fmla="*/ 243 w 244"/>
              <a:gd name="T29" fmla="*/ 41 h 49"/>
              <a:gd name="T30" fmla="*/ 244 w 244"/>
              <a:gd name="T31" fmla="*/ 37 h 49"/>
              <a:gd name="T32" fmla="*/ 244 w 244"/>
              <a:gd name="T33" fmla="*/ 12 h 49"/>
              <a:gd name="T34" fmla="*/ 243 w 244"/>
              <a:gd name="T35" fmla="*/ 8 h 49"/>
              <a:gd name="T36" fmla="*/ 240 w 244"/>
              <a:gd name="T37" fmla="*/ 4 h 49"/>
              <a:gd name="T38" fmla="*/ 236 w 244"/>
              <a:gd name="T39" fmla="*/ 1 h 49"/>
              <a:gd name="T40" fmla="*/ 232 w 244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" h="49">
                <a:moveTo>
                  <a:pt x="232" y="0"/>
                </a:moveTo>
                <a:lnTo>
                  <a:pt x="12" y="0"/>
                </a:lnTo>
                <a:lnTo>
                  <a:pt x="7" y="1"/>
                </a:lnTo>
                <a:lnTo>
                  <a:pt x="4" y="4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232" y="49"/>
                </a:lnTo>
                <a:lnTo>
                  <a:pt x="236" y="48"/>
                </a:lnTo>
                <a:lnTo>
                  <a:pt x="240" y="46"/>
                </a:lnTo>
                <a:lnTo>
                  <a:pt x="243" y="41"/>
                </a:lnTo>
                <a:lnTo>
                  <a:pt x="244" y="37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6" y="1"/>
                </a:lnTo>
                <a:lnTo>
                  <a:pt x="23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5" name="Freeform 109">
            <a:extLst>
              <a:ext uri="{FF2B5EF4-FFF2-40B4-BE49-F238E27FC236}">
                <a16:creationId xmlns:a16="http://schemas.microsoft.com/office/drawing/2014/main" id="{12A62D23-3A97-A981-A76C-55A119EC7932}"/>
              </a:ext>
            </a:extLst>
          </p:cNvPr>
          <p:cNvSpPr>
            <a:spLocks/>
          </p:cNvSpPr>
          <p:nvPr/>
        </p:nvSpPr>
        <p:spPr bwMode="auto">
          <a:xfrm>
            <a:off x="8768122" y="3219947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1 h 146"/>
              <a:gd name="T6" fmla="*/ 23 w 195"/>
              <a:gd name="T7" fmla="*/ 2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6 h 146"/>
              <a:gd name="T14" fmla="*/ 3 w 195"/>
              <a:gd name="T15" fmla="*/ 23 h 146"/>
              <a:gd name="T16" fmla="*/ 1 w 195"/>
              <a:gd name="T17" fmla="*/ 29 h 146"/>
              <a:gd name="T18" fmla="*/ 0 w 195"/>
              <a:gd name="T19" fmla="*/ 37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30 h 146"/>
              <a:gd name="T28" fmla="*/ 11 w 195"/>
              <a:gd name="T29" fmla="*/ 135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5 h 146"/>
              <a:gd name="T48" fmla="*/ 189 w 195"/>
              <a:gd name="T49" fmla="*/ 130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7 h 146"/>
              <a:gd name="T58" fmla="*/ 195 w 195"/>
              <a:gd name="T59" fmla="*/ 29 h 146"/>
              <a:gd name="T60" fmla="*/ 193 w 195"/>
              <a:gd name="T61" fmla="*/ 23 h 146"/>
              <a:gd name="T62" fmla="*/ 189 w 195"/>
              <a:gd name="T63" fmla="*/ 16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2 h 146"/>
              <a:gd name="T70" fmla="*/ 166 w 195"/>
              <a:gd name="T71" fmla="*/ 1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4" y="11"/>
                </a:lnTo>
                <a:lnTo>
                  <a:pt x="179" y="7"/>
                </a:lnTo>
                <a:lnTo>
                  <a:pt x="173" y="2"/>
                </a:lnTo>
                <a:lnTo>
                  <a:pt x="166" y="1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6" name="Freeform 110">
            <a:extLst>
              <a:ext uri="{FF2B5EF4-FFF2-40B4-BE49-F238E27FC236}">
                <a16:creationId xmlns:a16="http://schemas.microsoft.com/office/drawing/2014/main" id="{7672A9A4-251A-DEE0-A891-BB8B07033C15}"/>
              </a:ext>
            </a:extLst>
          </p:cNvPr>
          <p:cNvSpPr>
            <a:spLocks/>
          </p:cNvSpPr>
          <p:nvPr/>
        </p:nvSpPr>
        <p:spPr bwMode="auto">
          <a:xfrm>
            <a:off x="8636405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2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8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7" name="Freeform 111">
            <a:extLst>
              <a:ext uri="{FF2B5EF4-FFF2-40B4-BE49-F238E27FC236}">
                <a16:creationId xmlns:a16="http://schemas.microsoft.com/office/drawing/2014/main" id="{CD888B1B-E6C9-9040-2617-21ED31C130AD}"/>
              </a:ext>
            </a:extLst>
          </p:cNvPr>
          <p:cNvSpPr>
            <a:spLocks/>
          </p:cNvSpPr>
          <p:nvPr/>
        </p:nvSpPr>
        <p:spPr bwMode="auto">
          <a:xfrm>
            <a:off x="8636405" y="3008548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2 h 146"/>
              <a:gd name="T6" fmla="*/ 23 w 196"/>
              <a:gd name="T7" fmla="*/ 4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4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11 h 146"/>
              <a:gd name="T22" fmla="*/ 1 w 196"/>
              <a:gd name="T23" fmla="*/ 117 h 146"/>
              <a:gd name="T24" fmla="*/ 4 w 196"/>
              <a:gd name="T25" fmla="*/ 125 h 146"/>
              <a:gd name="T26" fmla="*/ 7 w 196"/>
              <a:gd name="T27" fmla="*/ 130 h 146"/>
              <a:gd name="T28" fmla="*/ 11 w 196"/>
              <a:gd name="T29" fmla="*/ 137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7 h 146"/>
              <a:gd name="T48" fmla="*/ 189 w 196"/>
              <a:gd name="T49" fmla="*/ 130 h 146"/>
              <a:gd name="T50" fmla="*/ 193 w 196"/>
              <a:gd name="T51" fmla="*/ 125 h 146"/>
              <a:gd name="T52" fmla="*/ 195 w 196"/>
              <a:gd name="T53" fmla="*/ 117 h 146"/>
              <a:gd name="T54" fmla="*/ 196 w 196"/>
              <a:gd name="T55" fmla="*/ 111 h 146"/>
              <a:gd name="T56" fmla="*/ 196 w 196"/>
              <a:gd name="T57" fmla="*/ 37 h 146"/>
              <a:gd name="T58" fmla="*/ 195 w 196"/>
              <a:gd name="T59" fmla="*/ 30 h 146"/>
              <a:gd name="T60" fmla="*/ 193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4 h 146"/>
              <a:gd name="T70" fmla="*/ 167 w 196"/>
              <a:gd name="T71" fmla="*/ 2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2"/>
                </a:lnTo>
                <a:lnTo>
                  <a:pt x="23" y="4"/>
                </a:lnTo>
                <a:lnTo>
                  <a:pt x="18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8" name="Freeform 112">
            <a:extLst>
              <a:ext uri="{FF2B5EF4-FFF2-40B4-BE49-F238E27FC236}">
                <a16:creationId xmlns:a16="http://schemas.microsoft.com/office/drawing/2014/main" id="{DEB28BE5-DBBF-955F-AE4D-AB85451DBF17}"/>
              </a:ext>
            </a:extLst>
          </p:cNvPr>
          <p:cNvSpPr>
            <a:spLocks/>
          </p:cNvSpPr>
          <p:nvPr/>
        </p:nvSpPr>
        <p:spPr bwMode="auto">
          <a:xfrm>
            <a:off x="8768122" y="3114248"/>
            <a:ext cx="105700" cy="79681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0 h 146"/>
              <a:gd name="T6" fmla="*/ 23 w 195"/>
              <a:gd name="T7" fmla="*/ 2 h 146"/>
              <a:gd name="T8" fmla="*/ 17 w 195"/>
              <a:gd name="T9" fmla="*/ 5 h 146"/>
              <a:gd name="T10" fmla="*/ 11 w 195"/>
              <a:gd name="T11" fmla="*/ 10 h 146"/>
              <a:gd name="T12" fmla="*/ 6 w 195"/>
              <a:gd name="T13" fmla="*/ 16 h 146"/>
              <a:gd name="T14" fmla="*/ 3 w 195"/>
              <a:gd name="T15" fmla="*/ 22 h 146"/>
              <a:gd name="T16" fmla="*/ 1 w 195"/>
              <a:gd name="T17" fmla="*/ 29 h 146"/>
              <a:gd name="T18" fmla="*/ 0 w 195"/>
              <a:gd name="T19" fmla="*/ 36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29 h 146"/>
              <a:gd name="T28" fmla="*/ 11 w 195"/>
              <a:gd name="T29" fmla="*/ 135 h 146"/>
              <a:gd name="T30" fmla="*/ 17 w 195"/>
              <a:gd name="T31" fmla="*/ 139 h 146"/>
              <a:gd name="T32" fmla="*/ 23 w 195"/>
              <a:gd name="T33" fmla="*/ 142 h 146"/>
              <a:gd name="T34" fmla="*/ 30 w 195"/>
              <a:gd name="T35" fmla="*/ 145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5 h 146"/>
              <a:gd name="T42" fmla="*/ 173 w 195"/>
              <a:gd name="T43" fmla="*/ 142 h 146"/>
              <a:gd name="T44" fmla="*/ 179 w 195"/>
              <a:gd name="T45" fmla="*/ 139 h 146"/>
              <a:gd name="T46" fmla="*/ 184 w 195"/>
              <a:gd name="T47" fmla="*/ 135 h 146"/>
              <a:gd name="T48" fmla="*/ 189 w 195"/>
              <a:gd name="T49" fmla="*/ 129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6 h 146"/>
              <a:gd name="T58" fmla="*/ 195 w 195"/>
              <a:gd name="T59" fmla="*/ 29 h 146"/>
              <a:gd name="T60" fmla="*/ 193 w 195"/>
              <a:gd name="T61" fmla="*/ 22 h 146"/>
              <a:gd name="T62" fmla="*/ 189 w 195"/>
              <a:gd name="T63" fmla="*/ 16 h 146"/>
              <a:gd name="T64" fmla="*/ 184 w 195"/>
              <a:gd name="T65" fmla="*/ 10 h 146"/>
              <a:gd name="T66" fmla="*/ 179 w 195"/>
              <a:gd name="T67" fmla="*/ 5 h 146"/>
              <a:gd name="T68" fmla="*/ 173 w 195"/>
              <a:gd name="T69" fmla="*/ 2 h 146"/>
              <a:gd name="T70" fmla="*/ 166 w 195"/>
              <a:gd name="T71" fmla="*/ 0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8" y="146"/>
                </a:lnTo>
                <a:lnTo>
                  <a:pt x="166" y="145"/>
                </a:lnTo>
                <a:lnTo>
                  <a:pt x="173" y="142"/>
                </a:lnTo>
                <a:lnTo>
                  <a:pt x="179" y="139"/>
                </a:lnTo>
                <a:lnTo>
                  <a:pt x="184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4" y="10"/>
                </a:lnTo>
                <a:lnTo>
                  <a:pt x="179" y="5"/>
                </a:lnTo>
                <a:lnTo>
                  <a:pt x="173" y="2"/>
                </a:lnTo>
                <a:lnTo>
                  <a:pt x="166" y="0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9" name="Freeform 113">
            <a:extLst>
              <a:ext uri="{FF2B5EF4-FFF2-40B4-BE49-F238E27FC236}">
                <a16:creationId xmlns:a16="http://schemas.microsoft.com/office/drawing/2014/main" id="{E7D64523-710C-F700-8CCD-7C0F36C2D560}"/>
              </a:ext>
            </a:extLst>
          </p:cNvPr>
          <p:cNvSpPr>
            <a:spLocks/>
          </p:cNvSpPr>
          <p:nvPr/>
        </p:nvSpPr>
        <p:spPr bwMode="auto">
          <a:xfrm>
            <a:off x="8636405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8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8 w 196"/>
              <a:gd name="T31" fmla="*/ 139 h 146"/>
              <a:gd name="T32" fmla="*/ 23 w 196"/>
              <a:gd name="T33" fmla="*/ 142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8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8" y="139"/>
                </a:lnTo>
                <a:lnTo>
                  <a:pt x="23" y="142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0" name="Freeform 114">
            <a:extLst>
              <a:ext uri="{FF2B5EF4-FFF2-40B4-BE49-F238E27FC236}">
                <a16:creationId xmlns:a16="http://schemas.microsoft.com/office/drawing/2014/main" id="{D387BDFF-447E-0957-F942-3A058645343B}"/>
              </a:ext>
            </a:extLst>
          </p:cNvPr>
          <p:cNvSpPr>
            <a:spLocks/>
          </p:cNvSpPr>
          <p:nvPr/>
        </p:nvSpPr>
        <p:spPr bwMode="auto">
          <a:xfrm>
            <a:off x="8899840" y="3008548"/>
            <a:ext cx="105700" cy="78055"/>
          </a:xfrm>
          <a:custGeom>
            <a:avLst/>
            <a:gdLst>
              <a:gd name="T0" fmla="*/ 185 w 196"/>
              <a:gd name="T1" fmla="*/ 11 h 146"/>
              <a:gd name="T2" fmla="*/ 180 w 196"/>
              <a:gd name="T3" fmla="*/ 7 h 146"/>
              <a:gd name="T4" fmla="*/ 173 w 196"/>
              <a:gd name="T5" fmla="*/ 4 h 146"/>
              <a:gd name="T6" fmla="*/ 167 w 196"/>
              <a:gd name="T7" fmla="*/ 2 h 146"/>
              <a:gd name="T8" fmla="*/ 159 w 196"/>
              <a:gd name="T9" fmla="*/ 0 h 146"/>
              <a:gd name="T10" fmla="*/ 37 w 196"/>
              <a:gd name="T11" fmla="*/ 0 h 146"/>
              <a:gd name="T12" fmla="*/ 30 w 196"/>
              <a:gd name="T13" fmla="*/ 2 h 146"/>
              <a:gd name="T14" fmla="*/ 23 w 196"/>
              <a:gd name="T15" fmla="*/ 4 h 146"/>
              <a:gd name="T16" fmla="*/ 17 w 196"/>
              <a:gd name="T17" fmla="*/ 7 h 146"/>
              <a:gd name="T18" fmla="*/ 11 w 196"/>
              <a:gd name="T19" fmla="*/ 11 h 146"/>
              <a:gd name="T20" fmla="*/ 7 w 196"/>
              <a:gd name="T21" fmla="*/ 17 h 146"/>
              <a:gd name="T22" fmla="*/ 4 w 196"/>
              <a:gd name="T23" fmla="*/ 23 h 146"/>
              <a:gd name="T24" fmla="*/ 1 w 196"/>
              <a:gd name="T25" fmla="*/ 30 h 146"/>
              <a:gd name="T26" fmla="*/ 0 w 196"/>
              <a:gd name="T27" fmla="*/ 37 h 146"/>
              <a:gd name="T28" fmla="*/ 0 w 196"/>
              <a:gd name="T29" fmla="*/ 111 h 146"/>
              <a:gd name="T30" fmla="*/ 1 w 196"/>
              <a:gd name="T31" fmla="*/ 117 h 146"/>
              <a:gd name="T32" fmla="*/ 4 w 196"/>
              <a:gd name="T33" fmla="*/ 125 h 146"/>
              <a:gd name="T34" fmla="*/ 7 w 196"/>
              <a:gd name="T35" fmla="*/ 130 h 146"/>
              <a:gd name="T36" fmla="*/ 11 w 196"/>
              <a:gd name="T37" fmla="*/ 137 h 146"/>
              <a:gd name="T38" fmla="*/ 17 w 196"/>
              <a:gd name="T39" fmla="*/ 141 h 146"/>
              <a:gd name="T40" fmla="*/ 23 w 196"/>
              <a:gd name="T41" fmla="*/ 144 h 146"/>
              <a:gd name="T42" fmla="*/ 30 w 196"/>
              <a:gd name="T43" fmla="*/ 146 h 146"/>
              <a:gd name="T44" fmla="*/ 37 w 196"/>
              <a:gd name="T45" fmla="*/ 146 h 146"/>
              <a:gd name="T46" fmla="*/ 159 w 196"/>
              <a:gd name="T47" fmla="*/ 146 h 146"/>
              <a:gd name="T48" fmla="*/ 167 w 196"/>
              <a:gd name="T49" fmla="*/ 146 h 146"/>
              <a:gd name="T50" fmla="*/ 173 w 196"/>
              <a:gd name="T51" fmla="*/ 144 h 146"/>
              <a:gd name="T52" fmla="*/ 180 w 196"/>
              <a:gd name="T53" fmla="*/ 141 h 146"/>
              <a:gd name="T54" fmla="*/ 185 w 196"/>
              <a:gd name="T55" fmla="*/ 137 h 146"/>
              <a:gd name="T56" fmla="*/ 189 w 196"/>
              <a:gd name="T57" fmla="*/ 130 h 146"/>
              <a:gd name="T58" fmla="*/ 193 w 196"/>
              <a:gd name="T59" fmla="*/ 125 h 146"/>
              <a:gd name="T60" fmla="*/ 195 w 196"/>
              <a:gd name="T61" fmla="*/ 117 h 146"/>
              <a:gd name="T62" fmla="*/ 196 w 196"/>
              <a:gd name="T63" fmla="*/ 111 h 146"/>
              <a:gd name="T64" fmla="*/ 196 w 196"/>
              <a:gd name="T65" fmla="*/ 37 h 146"/>
              <a:gd name="T66" fmla="*/ 195 w 196"/>
              <a:gd name="T67" fmla="*/ 30 h 146"/>
              <a:gd name="T68" fmla="*/ 193 w 196"/>
              <a:gd name="T69" fmla="*/ 23 h 146"/>
              <a:gd name="T70" fmla="*/ 189 w 196"/>
              <a:gd name="T71" fmla="*/ 17 h 146"/>
              <a:gd name="T72" fmla="*/ 185 w 196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85" y="11"/>
                </a:move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1" name="Freeform 115">
            <a:extLst>
              <a:ext uri="{FF2B5EF4-FFF2-40B4-BE49-F238E27FC236}">
                <a16:creationId xmlns:a16="http://schemas.microsoft.com/office/drawing/2014/main" id="{483B88FA-D821-D868-D059-23D4D57EAA85}"/>
              </a:ext>
            </a:extLst>
          </p:cNvPr>
          <p:cNvSpPr>
            <a:spLocks/>
          </p:cNvSpPr>
          <p:nvPr/>
        </p:nvSpPr>
        <p:spPr bwMode="auto">
          <a:xfrm>
            <a:off x="8768122" y="3008548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2 h 146"/>
              <a:gd name="T6" fmla="*/ 23 w 195"/>
              <a:gd name="T7" fmla="*/ 4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7 h 146"/>
              <a:gd name="T14" fmla="*/ 3 w 195"/>
              <a:gd name="T15" fmla="*/ 23 h 146"/>
              <a:gd name="T16" fmla="*/ 1 w 195"/>
              <a:gd name="T17" fmla="*/ 30 h 146"/>
              <a:gd name="T18" fmla="*/ 0 w 195"/>
              <a:gd name="T19" fmla="*/ 37 h 146"/>
              <a:gd name="T20" fmla="*/ 0 w 195"/>
              <a:gd name="T21" fmla="*/ 111 h 146"/>
              <a:gd name="T22" fmla="*/ 1 w 195"/>
              <a:gd name="T23" fmla="*/ 117 h 146"/>
              <a:gd name="T24" fmla="*/ 3 w 195"/>
              <a:gd name="T25" fmla="*/ 125 h 146"/>
              <a:gd name="T26" fmla="*/ 6 w 195"/>
              <a:gd name="T27" fmla="*/ 130 h 146"/>
              <a:gd name="T28" fmla="*/ 11 w 195"/>
              <a:gd name="T29" fmla="*/ 137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7 h 146"/>
              <a:gd name="T48" fmla="*/ 189 w 195"/>
              <a:gd name="T49" fmla="*/ 130 h 146"/>
              <a:gd name="T50" fmla="*/ 193 w 195"/>
              <a:gd name="T51" fmla="*/ 125 h 146"/>
              <a:gd name="T52" fmla="*/ 195 w 195"/>
              <a:gd name="T53" fmla="*/ 117 h 146"/>
              <a:gd name="T54" fmla="*/ 195 w 195"/>
              <a:gd name="T55" fmla="*/ 111 h 146"/>
              <a:gd name="T56" fmla="*/ 195 w 195"/>
              <a:gd name="T57" fmla="*/ 37 h 146"/>
              <a:gd name="T58" fmla="*/ 195 w 195"/>
              <a:gd name="T59" fmla="*/ 30 h 146"/>
              <a:gd name="T60" fmla="*/ 193 w 195"/>
              <a:gd name="T61" fmla="*/ 23 h 146"/>
              <a:gd name="T62" fmla="*/ 189 w 195"/>
              <a:gd name="T63" fmla="*/ 17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4 h 146"/>
              <a:gd name="T70" fmla="*/ 166 w 195"/>
              <a:gd name="T71" fmla="*/ 2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6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3" y="125"/>
                </a:lnTo>
                <a:lnTo>
                  <a:pt x="6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5" y="111"/>
                </a:lnTo>
                <a:lnTo>
                  <a:pt x="195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4" y="11"/>
                </a:lnTo>
                <a:lnTo>
                  <a:pt x="179" y="7"/>
                </a:lnTo>
                <a:lnTo>
                  <a:pt x="173" y="4"/>
                </a:lnTo>
                <a:lnTo>
                  <a:pt x="166" y="2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2" name="Freeform 116">
            <a:extLst>
              <a:ext uri="{FF2B5EF4-FFF2-40B4-BE49-F238E27FC236}">
                <a16:creationId xmlns:a16="http://schemas.microsoft.com/office/drawing/2014/main" id="{08511FCA-30B3-43C5-0E62-602EEF5962D2}"/>
              </a:ext>
            </a:extLst>
          </p:cNvPr>
          <p:cNvSpPr>
            <a:spLocks/>
          </p:cNvSpPr>
          <p:nvPr/>
        </p:nvSpPr>
        <p:spPr bwMode="auto">
          <a:xfrm>
            <a:off x="8899840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0 h 146"/>
              <a:gd name="T6" fmla="*/ 23 w 196"/>
              <a:gd name="T7" fmla="*/ 2 h 146"/>
              <a:gd name="T8" fmla="*/ 17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7 w 196"/>
              <a:gd name="T31" fmla="*/ 139 h 146"/>
              <a:gd name="T32" fmla="*/ 23 w 196"/>
              <a:gd name="T33" fmla="*/ 142 h 146"/>
              <a:gd name="T34" fmla="*/ 30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3" name="Freeform 117">
            <a:extLst>
              <a:ext uri="{FF2B5EF4-FFF2-40B4-BE49-F238E27FC236}">
                <a16:creationId xmlns:a16="http://schemas.microsoft.com/office/drawing/2014/main" id="{1CA70D8A-2A00-42D7-01FD-17BE4D528367}"/>
              </a:ext>
            </a:extLst>
          </p:cNvPr>
          <p:cNvSpPr>
            <a:spLocks/>
          </p:cNvSpPr>
          <p:nvPr/>
        </p:nvSpPr>
        <p:spPr bwMode="auto">
          <a:xfrm>
            <a:off x="8899840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1 h 146"/>
              <a:gd name="T6" fmla="*/ 23 w 196"/>
              <a:gd name="T7" fmla="*/ 2 h 146"/>
              <a:gd name="T8" fmla="*/ 17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7 w 196"/>
              <a:gd name="T31" fmla="*/ 141 h 146"/>
              <a:gd name="T32" fmla="*/ 23 w 196"/>
              <a:gd name="T33" fmla="*/ 144 h 146"/>
              <a:gd name="T34" fmla="*/ 30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324" name="Группа 1">
            <a:extLst>
              <a:ext uri="{FF2B5EF4-FFF2-40B4-BE49-F238E27FC236}">
                <a16:creationId xmlns:a16="http://schemas.microsoft.com/office/drawing/2014/main" id="{6C7BF70F-F37E-09B7-E43E-22620FD6E617}"/>
              </a:ext>
            </a:extLst>
          </p:cNvPr>
          <p:cNvGrpSpPr/>
          <p:nvPr/>
        </p:nvGrpSpPr>
        <p:grpSpPr>
          <a:xfrm>
            <a:off x="9402319" y="2969521"/>
            <a:ext cx="367509" cy="367509"/>
            <a:chOff x="2628901" y="3499644"/>
            <a:chExt cx="717552" cy="717552"/>
          </a:xfrm>
          <a:solidFill>
            <a:schemeClr val="bg2"/>
          </a:solidFill>
        </p:grpSpPr>
        <p:sp>
          <p:nvSpPr>
            <p:cNvPr id="325" name="Freeform 118">
              <a:extLst>
                <a:ext uri="{FF2B5EF4-FFF2-40B4-BE49-F238E27FC236}">
                  <a16:creationId xmlns:a16="http://schemas.microsoft.com/office/drawing/2014/main" id="{05E18912-0319-5F1F-4D9D-A1C63C62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6" y="3499644"/>
              <a:ext cx="139700" cy="203200"/>
            </a:xfrm>
            <a:custGeom>
              <a:avLst/>
              <a:gdLst>
                <a:gd name="T0" fmla="*/ 92 w 133"/>
                <a:gd name="T1" fmla="*/ 0 h 191"/>
                <a:gd name="T2" fmla="*/ 51 w 133"/>
                <a:gd name="T3" fmla="*/ 0 h 191"/>
                <a:gd name="T4" fmla="*/ 0 w 133"/>
                <a:gd name="T5" fmla="*/ 49 h 191"/>
                <a:gd name="T6" fmla="*/ 27 w 133"/>
                <a:gd name="T7" fmla="*/ 78 h 191"/>
                <a:gd name="T8" fmla="*/ 40 w 133"/>
                <a:gd name="T9" fmla="*/ 65 h 191"/>
                <a:gd name="T10" fmla="*/ 46 w 133"/>
                <a:gd name="T11" fmla="*/ 57 h 191"/>
                <a:gd name="T12" fmla="*/ 47 w 133"/>
                <a:gd name="T13" fmla="*/ 57 h 191"/>
                <a:gd name="T14" fmla="*/ 47 w 133"/>
                <a:gd name="T15" fmla="*/ 62 h 191"/>
                <a:gd name="T16" fmla="*/ 47 w 133"/>
                <a:gd name="T17" fmla="*/ 70 h 191"/>
                <a:gd name="T18" fmla="*/ 47 w 133"/>
                <a:gd name="T19" fmla="*/ 81 h 191"/>
                <a:gd name="T20" fmla="*/ 47 w 133"/>
                <a:gd name="T21" fmla="*/ 93 h 191"/>
                <a:gd name="T22" fmla="*/ 47 w 133"/>
                <a:gd name="T23" fmla="*/ 107 h 191"/>
                <a:gd name="T24" fmla="*/ 46 w 133"/>
                <a:gd name="T25" fmla="*/ 122 h 191"/>
                <a:gd name="T26" fmla="*/ 46 w 133"/>
                <a:gd name="T27" fmla="*/ 134 h 191"/>
                <a:gd name="T28" fmla="*/ 46 w 133"/>
                <a:gd name="T29" fmla="*/ 145 h 191"/>
                <a:gd name="T30" fmla="*/ 46 w 133"/>
                <a:gd name="T31" fmla="*/ 154 h 191"/>
                <a:gd name="T32" fmla="*/ 6 w 133"/>
                <a:gd name="T33" fmla="*/ 154 h 191"/>
                <a:gd name="T34" fmla="*/ 6 w 133"/>
                <a:gd name="T35" fmla="*/ 191 h 191"/>
                <a:gd name="T36" fmla="*/ 133 w 133"/>
                <a:gd name="T37" fmla="*/ 191 h 191"/>
                <a:gd name="T38" fmla="*/ 133 w 133"/>
                <a:gd name="T39" fmla="*/ 154 h 191"/>
                <a:gd name="T40" fmla="*/ 92 w 133"/>
                <a:gd name="T41" fmla="*/ 154 h 191"/>
                <a:gd name="T42" fmla="*/ 92 w 133"/>
                <a:gd name="T4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91">
                  <a:moveTo>
                    <a:pt x="92" y="0"/>
                  </a:moveTo>
                  <a:lnTo>
                    <a:pt x="51" y="0"/>
                  </a:lnTo>
                  <a:lnTo>
                    <a:pt x="0" y="49"/>
                  </a:lnTo>
                  <a:lnTo>
                    <a:pt x="27" y="78"/>
                  </a:lnTo>
                  <a:lnTo>
                    <a:pt x="40" y="65"/>
                  </a:lnTo>
                  <a:lnTo>
                    <a:pt x="46" y="57"/>
                  </a:lnTo>
                  <a:lnTo>
                    <a:pt x="47" y="57"/>
                  </a:lnTo>
                  <a:lnTo>
                    <a:pt x="47" y="62"/>
                  </a:lnTo>
                  <a:lnTo>
                    <a:pt x="47" y="70"/>
                  </a:lnTo>
                  <a:lnTo>
                    <a:pt x="47" y="81"/>
                  </a:lnTo>
                  <a:lnTo>
                    <a:pt x="47" y="93"/>
                  </a:lnTo>
                  <a:lnTo>
                    <a:pt x="47" y="107"/>
                  </a:lnTo>
                  <a:lnTo>
                    <a:pt x="46" y="122"/>
                  </a:lnTo>
                  <a:lnTo>
                    <a:pt x="46" y="134"/>
                  </a:lnTo>
                  <a:lnTo>
                    <a:pt x="46" y="145"/>
                  </a:lnTo>
                  <a:lnTo>
                    <a:pt x="46" y="154"/>
                  </a:lnTo>
                  <a:lnTo>
                    <a:pt x="6" y="154"/>
                  </a:lnTo>
                  <a:lnTo>
                    <a:pt x="6" y="191"/>
                  </a:lnTo>
                  <a:lnTo>
                    <a:pt x="133" y="191"/>
                  </a:lnTo>
                  <a:lnTo>
                    <a:pt x="133" y="154"/>
                  </a:lnTo>
                  <a:lnTo>
                    <a:pt x="92" y="154"/>
                  </a:ln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6" name="Freeform 119">
              <a:extLst>
                <a:ext uri="{FF2B5EF4-FFF2-40B4-BE49-F238E27FC236}">
                  <a16:creationId xmlns:a16="http://schemas.microsoft.com/office/drawing/2014/main" id="{23966FB7-0128-2F1B-F3E9-AB87D0A1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598070"/>
              <a:ext cx="517526" cy="104776"/>
            </a:xfrm>
            <a:custGeom>
              <a:avLst/>
              <a:gdLst>
                <a:gd name="T0" fmla="*/ 483 w 487"/>
                <a:gd name="T1" fmla="*/ 3 h 97"/>
                <a:gd name="T2" fmla="*/ 480 w 487"/>
                <a:gd name="T3" fmla="*/ 1 h 97"/>
                <a:gd name="T4" fmla="*/ 474 w 487"/>
                <a:gd name="T5" fmla="*/ 0 h 97"/>
                <a:gd name="T6" fmla="*/ 12 w 487"/>
                <a:gd name="T7" fmla="*/ 0 h 97"/>
                <a:gd name="T8" fmla="*/ 8 w 487"/>
                <a:gd name="T9" fmla="*/ 1 h 97"/>
                <a:gd name="T10" fmla="*/ 3 w 487"/>
                <a:gd name="T11" fmla="*/ 3 h 97"/>
                <a:gd name="T12" fmla="*/ 1 w 487"/>
                <a:gd name="T13" fmla="*/ 8 h 97"/>
                <a:gd name="T14" fmla="*/ 0 w 487"/>
                <a:gd name="T15" fmla="*/ 12 h 97"/>
                <a:gd name="T16" fmla="*/ 0 w 487"/>
                <a:gd name="T17" fmla="*/ 85 h 97"/>
                <a:gd name="T18" fmla="*/ 1 w 487"/>
                <a:gd name="T19" fmla="*/ 90 h 97"/>
                <a:gd name="T20" fmla="*/ 3 w 487"/>
                <a:gd name="T21" fmla="*/ 94 h 97"/>
                <a:gd name="T22" fmla="*/ 8 w 487"/>
                <a:gd name="T23" fmla="*/ 97 h 97"/>
                <a:gd name="T24" fmla="*/ 12 w 487"/>
                <a:gd name="T25" fmla="*/ 97 h 97"/>
                <a:gd name="T26" fmla="*/ 474 w 487"/>
                <a:gd name="T27" fmla="*/ 97 h 97"/>
                <a:gd name="T28" fmla="*/ 480 w 487"/>
                <a:gd name="T29" fmla="*/ 97 h 97"/>
                <a:gd name="T30" fmla="*/ 483 w 487"/>
                <a:gd name="T31" fmla="*/ 94 h 97"/>
                <a:gd name="T32" fmla="*/ 486 w 487"/>
                <a:gd name="T33" fmla="*/ 90 h 97"/>
                <a:gd name="T34" fmla="*/ 487 w 487"/>
                <a:gd name="T35" fmla="*/ 85 h 97"/>
                <a:gd name="T36" fmla="*/ 487 w 487"/>
                <a:gd name="T37" fmla="*/ 12 h 97"/>
                <a:gd name="T38" fmla="*/ 486 w 487"/>
                <a:gd name="T39" fmla="*/ 8 h 97"/>
                <a:gd name="T40" fmla="*/ 483 w 487"/>
                <a:gd name="T41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83" y="3"/>
                  </a:moveTo>
                  <a:lnTo>
                    <a:pt x="480" y="1"/>
                  </a:lnTo>
                  <a:lnTo>
                    <a:pt x="47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7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7" name="Freeform 120">
              <a:extLst>
                <a:ext uri="{FF2B5EF4-FFF2-40B4-BE49-F238E27FC236}">
                  <a16:creationId xmlns:a16="http://schemas.microsoft.com/office/drawing/2014/main" id="{223BB263-50BB-19C9-C015-4BC74461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7" y="4010820"/>
              <a:ext cx="146050" cy="206376"/>
            </a:xfrm>
            <a:custGeom>
              <a:avLst/>
              <a:gdLst>
                <a:gd name="T0" fmla="*/ 132 w 138"/>
                <a:gd name="T1" fmla="*/ 33 h 194"/>
                <a:gd name="T2" fmla="*/ 6 w 138"/>
                <a:gd name="T3" fmla="*/ 0 h 194"/>
                <a:gd name="T4" fmla="*/ 46 w 138"/>
                <a:gd name="T5" fmla="*/ 57 h 194"/>
                <a:gd name="T6" fmla="*/ 53 w 138"/>
                <a:gd name="T7" fmla="*/ 38 h 194"/>
                <a:gd name="T8" fmla="*/ 75 w 138"/>
                <a:gd name="T9" fmla="*/ 37 h 194"/>
                <a:gd name="T10" fmla="*/ 82 w 138"/>
                <a:gd name="T11" fmla="*/ 37 h 194"/>
                <a:gd name="T12" fmla="*/ 68 w 138"/>
                <a:gd name="T13" fmla="*/ 52 h 194"/>
                <a:gd name="T14" fmla="*/ 52 w 138"/>
                <a:gd name="T15" fmla="*/ 72 h 194"/>
                <a:gd name="T16" fmla="*/ 40 w 138"/>
                <a:gd name="T17" fmla="*/ 88 h 194"/>
                <a:gd name="T18" fmla="*/ 60 w 138"/>
                <a:gd name="T19" fmla="*/ 110 h 194"/>
                <a:gd name="T20" fmla="*/ 74 w 138"/>
                <a:gd name="T21" fmla="*/ 112 h 194"/>
                <a:gd name="T22" fmla="*/ 84 w 138"/>
                <a:gd name="T23" fmla="*/ 117 h 194"/>
                <a:gd name="T24" fmla="*/ 89 w 138"/>
                <a:gd name="T25" fmla="*/ 126 h 194"/>
                <a:gd name="T26" fmla="*/ 89 w 138"/>
                <a:gd name="T27" fmla="*/ 136 h 194"/>
                <a:gd name="T28" fmla="*/ 85 w 138"/>
                <a:gd name="T29" fmla="*/ 145 h 194"/>
                <a:gd name="T30" fmla="*/ 77 w 138"/>
                <a:gd name="T31" fmla="*/ 150 h 194"/>
                <a:gd name="T32" fmla="*/ 67 w 138"/>
                <a:gd name="T33" fmla="*/ 153 h 194"/>
                <a:gd name="T34" fmla="*/ 57 w 138"/>
                <a:gd name="T35" fmla="*/ 153 h 194"/>
                <a:gd name="T36" fmla="*/ 47 w 138"/>
                <a:gd name="T37" fmla="*/ 151 h 194"/>
                <a:gd name="T38" fmla="*/ 31 w 138"/>
                <a:gd name="T39" fmla="*/ 144 h 194"/>
                <a:gd name="T40" fmla="*/ 0 w 138"/>
                <a:gd name="T41" fmla="*/ 169 h 194"/>
                <a:gd name="T42" fmla="*/ 14 w 138"/>
                <a:gd name="T43" fmla="*/ 180 h 194"/>
                <a:gd name="T44" fmla="*/ 29 w 138"/>
                <a:gd name="T45" fmla="*/ 189 h 194"/>
                <a:gd name="T46" fmla="*/ 47 w 138"/>
                <a:gd name="T47" fmla="*/ 193 h 194"/>
                <a:gd name="T48" fmla="*/ 66 w 138"/>
                <a:gd name="T49" fmla="*/ 194 h 194"/>
                <a:gd name="T50" fmla="*/ 80 w 138"/>
                <a:gd name="T51" fmla="*/ 193 h 194"/>
                <a:gd name="T52" fmla="*/ 94 w 138"/>
                <a:gd name="T53" fmla="*/ 190 h 194"/>
                <a:gd name="T54" fmla="*/ 106 w 138"/>
                <a:gd name="T55" fmla="*/ 185 h 194"/>
                <a:gd name="T56" fmla="*/ 117 w 138"/>
                <a:gd name="T57" fmla="*/ 177 h 194"/>
                <a:gd name="T58" fmla="*/ 127 w 138"/>
                <a:gd name="T59" fmla="*/ 167 h 194"/>
                <a:gd name="T60" fmla="*/ 133 w 138"/>
                <a:gd name="T61" fmla="*/ 157 h 194"/>
                <a:gd name="T62" fmla="*/ 136 w 138"/>
                <a:gd name="T63" fmla="*/ 144 h 194"/>
                <a:gd name="T64" fmla="*/ 138 w 138"/>
                <a:gd name="T65" fmla="*/ 130 h 194"/>
                <a:gd name="T66" fmla="*/ 135 w 138"/>
                <a:gd name="T67" fmla="*/ 111 h 194"/>
                <a:gd name="T68" fmla="*/ 127 w 138"/>
                <a:gd name="T69" fmla="*/ 96 h 194"/>
                <a:gd name="T70" fmla="*/ 114 w 138"/>
                <a:gd name="T71" fmla="*/ 84 h 194"/>
                <a:gd name="T72" fmla="*/ 96 w 138"/>
                <a:gd name="T73" fmla="*/ 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94">
                  <a:moveTo>
                    <a:pt x="96" y="77"/>
                  </a:moveTo>
                  <a:lnTo>
                    <a:pt x="132" y="33"/>
                  </a:lnTo>
                  <a:lnTo>
                    <a:pt x="132" y="0"/>
                  </a:lnTo>
                  <a:lnTo>
                    <a:pt x="6" y="0"/>
                  </a:lnTo>
                  <a:lnTo>
                    <a:pt x="6" y="57"/>
                  </a:lnTo>
                  <a:lnTo>
                    <a:pt x="46" y="57"/>
                  </a:lnTo>
                  <a:lnTo>
                    <a:pt x="46" y="38"/>
                  </a:lnTo>
                  <a:lnTo>
                    <a:pt x="53" y="38"/>
                  </a:lnTo>
                  <a:lnTo>
                    <a:pt x="64" y="37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76" y="44"/>
                  </a:lnTo>
                  <a:lnTo>
                    <a:pt x="68" y="52"/>
                  </a:lnTo>
                  <a:lnTo>
                    <a:pt x="61" y="60"/>
                  </a:lnTo>
                  <a:lnTo>
                    <a:pt x="52" y="72"/>
                  </a:lnTo>
                  <a:lnTo>
                    <a:pt x="44" y="83"/>
                  </a:lnTo>
                  <a:lnTo>
                    <a:pt x="40" y="88"/>
                  </a:lnTo>
                  <a:lnTo>
                    <a:pt x="50" y="110"/>
                  </a:lnTo>
                  <a:lnTo>
                    <a:pt x="60" y="110"/>
                  </a:lnTo>
                  <a:lnTo>
                    <a:pt x="67" y="110"/>
                  </a:lnTo>
                  <a:lnTo>
                    <a:pt x="74" y="112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1"/>
                  </a:lnTo>
                  <a:lnTo>
                    <a:pt x="89" y="126"/>
                  </a:lnTo>
                  <a:lnTo>
                    <a:pt x="90" y="132"/>
                  </a:lnTo>
                  <a:lnTo>
                    <a:pt x="89" y="136"/>
                  </a:lnTo>
                  <a:lnTo>
                    <a:pt x="88" y="141"/>
                  </a:lnTo>
                  <a:lnTo>
                    <a:pt x="85" y="145"/>
                  </a:lnTo>
                  <a:lnTo>
                    <a:pt x="81" y="148"/>
                  </a:lnTo>
                  <a:lnTo>
                    <a:pt x="77" y="150"/>
                  </a:lnTo>
                  <a:lnTo>
                    <a:pt x="73" y="152"/>
                  </a:lnTo>
                  <a:lnTo>
                    <a:pt x="67" y="153"/>
                  </a:lnTo>
                  <a:lnTo>
                    <a:pt x="63" y="153"/>
                  </a:lnTo>
                  <a:lnTo>
                    <a:pt x="57" y="153"/>
                  </a:lnTo>
                  <a:lnTo>
                    <a:pt x="52" y="152"/>
                  </a:lnTo>
                  <a:lnTo>
                    <a:pt x="47" y="151"/>
                  </a:lnTo>
                  <a:lnTo>
                    <a:pt x="41" y="149"/>
                  </a:lnTo>
                  <a:lnTo>
                    <a:pt x="31" y="144"/>
                  </a:lnTo>
                  <a:lnTo>
                    <a:pt x="22" y="136"/>
                  </a:lnTo>
                  <a:lnTo>
                    <a:pt x="0" y="169"/>
                  </a:lnTo>
                  <a:lnTo>
                    <a:pt x="7" y="176"/>
                  </a:lnTo>
                  <a:lnTo>
                    <a:pt x="14" y="180"/>
                  </a:lnTo>
                  <a:lnTo>
                    <a:pt x="22" y="185"/>
                  </a:lnTo>
                  <a:lnTo>
                    <a:pt x="29" y="189"/>
                  </a:lnTo>
                  <a:lnTo>
                    <a:pt x="38" y="191"/>
                  </a:lnTo>
                  <a:lnTo>
                    <a:pt x="47" y="193"/>
                  </a:lnTo>
                  <a:lnTo>
                    <a:pt x="56" y="194"/>
                  </a:lnTo>
                  <a:lnTo>
                    <a:pt x="66" y="194"/>
                  </a:lnTo>
                  <a:lnTo>
                    <a:pt x="74" y="194"/>
                  </a:lnTo>
                  <a:lnTo>
                    <a:pt x="80" y="193"/>
                  </a:lnTo>
                  <a:lnTo>
                    <a:pt x="88" y="192"/>
                  </a:lnTo>
                  <a:lnTo>
                    <a:pt x="94" y="190"/>
                  </a:lnTo>
                  <a:lnTo>
                    <a:pt x="101" y="188"/>
                  </a:lnTo>
                  <a:lnTo>
                    <a:pt x="106" y="185"/>
                  </a:lnTo>
                  <a:lnTo>
                    <a:pt x="111" y="181"/>
                  </a:lnTo>
                  <a:lnTo>
                    <a:pt x="117" y="177"/>
                  </a:lnTo>
                  <a:lnTo>
                    <a:pt x="122" y="173"/>
                  </a:lnTo>
                  <a:lnTo>
                    <a:pt x="127" y="167"/>
                  </a:lnTo>
                  <a:lnTo>
                    <a:pt x="130" y="162"/>
                  </a:lnTo>
                  <a:lnTo>
                    <a:pt x="133" y="157"/>
                  </a:lnTo>
                  <a:lnTo>
                    <a:pt x="135" y="150"/>
                  </a:lnTo>
                  <a:lnTo>
                    <a:pt x="136" y="144"/>
                  </a:lnTo>
                  <a:lnTo>
                    <a:pt x="137" y="137"/>
                  </a:lnTo>
                  <a:lnTo>
                    <a:pt x="138" y="130"/>
                  </a:lnTo>
                  <a:lnTo>
                    <a:pt x="137" y="120"/>
                  </a:lnTo>
                  <a:lnTo>
                    <a:pt x="135" y="111"/>
                  </a:lnTo>
                  <a:lnTo>
                    <a:pt x="132" y="104"/>
                  </a:lnTo>
                  <a:lnTo>
                    <a:pt x="127" y="96"/>
                  </a:lnTo>
                  <a:lnTo>
                    <a:pt x="120" y="90"/>
                  </a:lnTo>
                  <a:lnTo>
                    <a:pt x="114" y="84"/>
                  </a:lnTo>
                  <a:lnTo>
                    <a:pt x="105" y="80"/>
                  </a:lnTo>
                  <a:lnTo>
                    <a:pt x="96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8" name="Freeform 121">
              <a:extLst>
                <a:ext uri="{FF2B5EF4-FFF2-40B4-BE49-F238E27FC236}">
                  <a16:creationId xmlns:a16="http://schemas.microsoft.com/office/drawing/2014/main" id="{90D489CF-B24F-865A-C98B-338BBF632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3753644"/>
              <a:ext cx="149226" cy="206376"/>
            </a:xfrm>
            <a:custGeom>
              <a:avLst/>
              <a:gdLst>
                <a:gd name="T0" fmla="*/ 52 w 139"/>
                <a:gd name="T1" fmla="*/ 158 h 195"/>
                <a:gd name="T2" fmla="*/ 55 w 139"/>
                <a:gd name="T3" fmla="*/ 148 h 195"/>
                <a:gd name="T4" fmla="*/ 65 w 139"/>
                <a:gd name="T5" fmla="*/ 137 h 195"/>
                <a:gd name="T6" fmla="*/ 94 w 139"/>
                <a:gd name="T7" fmla="*/ 119 h 195"/>
                <a:gd name="T8" fmla="*/ 109 w 139"/>
                <a:gd name="T9" fmla="*/ 108 h 195"/>
                <a:gd name="T10" fmla="*/ 122 w 139"/>
                <a:gd name="T11" fmla="*/ 94 h 195"/>
                <a:gd name="T12" fmla="*/ 132 w 139"/>
                <a:gd name="T13" fmla="*/ 78 h 195"/>
                <a:gd name="T14" fmla="*/ 135 w 139"/>
                <a:gd name="T15" fmla="*/ 59 h 195"/>
                <a:gd name="T16" fmla="*/ 134 w 139"/>
                <a:gd name="T17" fmla="*/ 46 h 195"/>
                <a:gd name="T18" fmla="*/ 131 w 139"/>
                <a:gd name="T19" fmla="*/ 34 h 195"/>
                <a:gd name="T20" fmla="*/ 124 w 139"/>
                <a:gd name="T21" fmla="*/ 25 h 195"/>
                <a:gd name="T22" fmla="*/ 116 w 139"/>
                <a:gd name="T23" fmla="*/ 16 h 195"/>
                <a:gd name="T24" fmla="*/ 106 w 139"/>
                <a:gd name="T25" fmla="*/ 10 h 195"/>
                <a:gd name="T26" fmla="*/ 95 w 139"/>
                <a:gd name="T27" fmla="*/ 4 h 195"/>
                <a:gd name="T28" fmla="*/ 69 w 139"/>
                <a:gd name="T29" fmla="*/ 0 h 195"/>
                <a:gd name="T30" fmla="*/ 49 w 139"/>
                <a:gd name="T31" fmla="*/ 3 h 195"/>
                <a:gd name="T32" fmla="*/ 29 w 139"/>
                <a:gd name="T33" fmla="*/ 11 h 195"/>
                <a:gd name="T34" fmla="*/ 13 w 139"/>
                <a:gd name="T35" fmla="*/ 25 h 195"/>
                <a:gd name="T36" fmla="*/ 2 w 139"/>
                <a:gd name="T37" fmla="*/ 41 h 195"/>
                <a:gd name="T38" fmla="*/ 38 w 139"/>
                <a:gd name="T39" fmla="*/ 59 h 195"/>
                <a:gd name="T40" fmla="*/ 45 w 139"/>
                <a:gd name="T41" fmla="*/ 51 h 195"/>
                <a:gd name="T42" fmla="*/ 53 w 139"/>
                <a:gd name="T43" fmla="*/ 45 h 195"/>
                <a:gd name="T44" fmla="*/ 61 w 139"/>
                <a:gd name="T45" fmla="*/ 42 h 195"/>
                <a:gd name="T46" fmla="*/ 69 w 139"/>
                <a:gd name="T47" fmla="*/ 42 h 195"/>
                <a:gd name="T48" fmla="*/ 77 w 139"/>
                <a:gd name="T49" fmla="*/ 45 h 195"/>
                <a:gd name="T50" fmla="*/ 82 w 139"/>
                <a:gd name="T51" fmla="*/ 50 h 195"/>
                <a:gd name="T52" fmla="*/ 85 w 139"/>
                <a:gd name="T53" fmla="*/ 57 h 195"/>
                <a:gd name="T54" fmla="*/ 85 w 139"/>
                <a:gd name="T55" fmla="*/ 66 h 195"/>
                <a:gd name="T56" fmla="*/ 81 w 139"/>
                <a:gd name="T57" fmla="*/ 74 h 195"/>
                <a:gd name="T58" fmla="*/ 67 w 139"/>
                <a:gd name="T59" fmla="*/ 87 h 195"/>
                <a:gd name="T60" fmla="*/ 42 w 139"/>
                <a:gd name="T61" fmla="*/ 104 h 195"/>
                <a:gd name="T62" fmla="*/ 24 w 139"/>
                <a:gd name="T63" fmla="*/ 119 h 195"/>
                <a:gd name="T64" fmla="*/ 13 w 139"/>
                <a:gd name="T65" fmla="*/ 132 h 195"/>
                <a:gd name="T66" fmla="*/ 4 w 139"/>
                <a:gd name="T67" fmla="*/ 148 h 195"/>
                <a:gd name="T68" fmla="*/ 0 w 139"/>
                <a:gd name="T69" fmla="*/ 165 h 195"/>
                <a:gd name="T70" fmla="*/ 0 w 139"/>
                <a:gd name="T71" fmla="*/ 183 h 195"/>
                <a:gd name="T72" fmla="*/ 139 w 139"/>
                <a:gd name="T73" fmla="*/ 195 h 195"/>
                <a:gd name="T74" fmla="*/ 99 w 139"/>
                <a:gd name="T75" fmla="*/ 13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195">
                  <a:moveTo>
                    <a:pt x="99" y="158"/>
                  </a:moveTo>
                  <a:lnTo>
                    <a:pt x="52" y="158"/>
                  </a:lnTo>
                  <a:lnTo>
                    <a:pt x="53" y="153"/>
                  </a:lnTo>
                  <a:lnTo>
                    <a:pt x="55" y="148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79" y="127"/>
                  </a:lnTo>
                  <a:lnTo>
                    <a:pt x="94" y="119"/>
                  </a:lnTo>
                  <a:lnTo>
                    <a:pt x="102" y="113"/>
                  </a:lnTo>
                  <a:lnTo>
                    <a:pt x="109" y="108"/>
                  </a:lnTo>
                  <a:lnTo>
                    <a:pt x="116" y="101"/>
                  </a:lnTo>
                  <a:lnTo>
                    <a:pt x="122" y="94"/>
                  </a:lnTo>
                  <a:lnTo>
                    <a:pt x="128" y="85"/>
                  </a:lnTo>
                  <a:lnTo>
                    <a:pt x="132" y="78"/>
                  </a:lnTo>
                  <a:lnTo>
                    <a:pt x="134" y="68"/>
                  </a:lnTo>
                  <a:lnTo>
                    <a:pt x="135" y="59"/>
                  </a:lnTo>
                  <a:lnTo>
                    <a:pt x="135" y="53"/>
                  </a:lnTo>
                  <a:lnTo>
                    <a:pt x="134" y="46"/>
                  </a:lnTo>
                  <a:lnTo>
                    <a:pt x="133" y="40"/>
                  </a:lnTo>
                  <a:lnTo>
                    <a:pt x="131" y="34"/>
                  </a:lnTo>
                  <a:lnTo>
                    <a:pt x="128" y="29"/>
                  </a:lnTo>
                  <a:lnTo>
                    <a:pt x="124" y="25"/>
                  </a:lnTo>
                  <a:lnTo>
                    <a:pt x="121" y="20"/>
                  </a:lnTo>
                  <a:lnTo>
                    <a:pt x="116" y="16"/>
                  </a:lnTo>
                  <a:lnTo>
                    <a:pt x="111" y="13"/>
                  </a:lnTo>
                  <a:lnTo>
                    <a:pt x="106" y="10"/>
                  </a:lnTo>
                  <a:lnTo>
                    <a:pt x="101" y="6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8" y="1"/>
                  </a:lnTo>
                  <a:lnTo>
                    <a:pt x="49" y="3"/>
                  </a:lnTo>
                  <a:lnTo>
                    <a:pt x="39" y="6"/>
                  </a:lnTo>
                  <a:lnTo>
                    <a:pt x="29" y="11"/>
                  </a:lnTo>
                  <a:lnTo>
                    <a:pt x="21" y="17"/>
                  </a:lnTo>
                  <a:lnTo>
                    <a:pt x="13" y="25"/>
                  </a:lnTo>
                  <a:lnTo>
                    <a:pt x="8" y="32"/>
                  </a:lnTo>
                  <a:lnTo>
                    <a:pt x="2" y="41"/>
                  </a:lnTo>
                  <a:lnTo>
                    <a:pt x="35" y="64"/>
                  </a:lnTo>
                  <a:lnTo>
                    <a:pt x="38" y="59"/>
                  </a:lnTo>
                  <a:lnTo>
                    <a:pt x="41" y="54"/>
                  </a:lnTo>
                  <a:lnTo>
                    <a:pt x="45" y="51"/>
                  </a:lnTo>
                  <a:lnTo>
                    <a:pt x="49" y="47"/>
                  </a:lnTo>
                  <a:lnTo>
                    <a:pt x="53" y="45"/>
                  </a:lnTo>
                  <a:lnTo>
                    <a:pt x="56" y="43"/>
                  </a:lnTo>
                  <a:lnTo>
                    <a:pt x="61" y="42"/>
                  </a:lnTo>
                  <a:lnTo>
                    <a:pt x="65" y="42"/>
                  </a:lnTo>
                  <a:lnTo>
                    <a:pt x="69" y="42"/>
                  </a:lnTo>
                  <a:lnTo>
                    <a:pt x="74" y="43"/>
                  </a:lnTo>
                  <a:lnTo>
                    <a:pt x="77" y="45"/>
                  </a:lnTo>
                  <a:lnTo>
                    <a:pt x="80" y="47"/>
                  </a:lnTo>
                  <a:lnTo>
                    <a:pt x="82" y="50"/>
                  </a:lnTo>
                  <a:lnTo>
                    <a:pt x="84" y="53"/>
                  </a:lnTo>
                  <a:lnTo>
                    <a:pt x="85" y="57"/>
                  </a:lnTo>
                  <a:lnTo>
                    <a:pt x="85" y="61"/>
                  </a:lnTo>
                  <a:lnTo>
                    <a:pt x="85" y="66"/>
                  </a:lnTo>
                  <a:lnTo>
                    <a:pt x="83" y="70"/>
                  </a:lnTo>
                  <a:lnTo>
                    <a:pt x="81" y="74"/>
                  </a:lnTo>
                  <a:lnTo>
                    <a:pt x="77" y="79"/>
                  </a:lnTo>
                  <a:lnTo>
                    <a:pt x="67" y="87"/>
                  </a:lnTo>
                  <a:lnTo>
                    <a:pt x="55" y="95"/>
                  </a:lnTo>
                  <a:lnTo>
                    <a:pt x="42" y="104"/>
                  </a:lnTo>
                  <a:lnTo>
                    <a:pt x="30" y="113"/>
                  </a:lnTo>
                  <a:lnTo>
                    <a:pt x="24" y="119"/>
                  </a:lnTo>
                  <a:lnTo>
                    <a:pt x="18" y="125"/>
                  </a:lnTo>
                  <a:lnTo>
                    <a:pt x="13" y="132"/>
                  </a:lnTo>
                  <a:lnTo>
                    <a:pt x="9" y="139"/>
                  </a:lnTo>
                  <a:lnTo>
                    <a:pt x="4" y="148"/>
                  </a:lnTo>
                  <a:lnTo>
                    <a:pt x="2" y="156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5"/>
                  </a:lnTo>
                  <a:lnTo>
                    <a:pt x="139" y="195"/>
                  </a:lnTo>
                  <a:lnTo>
                    <a:pt x="139" y="135"/>
                  </a:lnTo>
                  <a:lnTo>
                    <a:pt x="99" y="135"/>
                  </a:lnTo>
                  <a:lnTo>
                    <a:pt x="99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9" name="Freeform 122">
              <a:extLst>
                <a:ext uri="{FF2B5EF4-FFF2-40B4-BE49-F238E27FC236}">
                  <a16:creationId xmlns:a16="http://schemas.microsoft.com/office/drawing/2014/main" id="{A13F57C1-CCDA-A01F-8331-7121076C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4010820"/>
              <a:ext cx="517526" cy="104776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1 h 97"/>
                <a:gd name="T6" fmla="*/ 3 w 487"/>
                <a:gd name="T7" fmla="*/ 3 h 97"/>
                <a:gd name="T8" fmla="*/ 1 w 487"/>
                <a:gd name="T9" fmla="*/ 8 h 97"/>
                <a:gd name="T10" fmla="*/ 0 w 487"/>
                <a:gd name="T11" fmla="*/ 12 h 97"/>
                <a:gd name="T12" fmla="*/ 0 w 487"/>
                <a:gd name="T13" fmla="*/ 85 h 97"/>
                <a:gd name="T14" fmla="*/ 1 w 487"/>
                <a:gd name="T15" fmla="*/ 90 h 97"/>
                <a:gd name="T16" fmla="*/ 3 w 487"/>
                <a:gd name="T17" fmla="*/ 94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4 h 97"/>
                <a:gd name="T28" fmla="*/ 486 w 487"/>
                <a:gd name="T29" fmla="*/ 90 h 97"/>
                <a:gd name="T30" fmla="*/ 487 w 487"/>
                <a:gd name="T31" fmla="*/ 85 h 97"/>
                <a:gd name="T32" fmla="*/ 487 w 487"/>
                <a:gd name="T33" fmla="*/ 12 h 97"/>
                <a:gd name="T34" fmla="*/ 486 w 487"/>
                <a:gd name="T35" fmla="*/ 8 h 97"/>
                <a:gd name="T36" fmla="*/ 483 w 487"/>
                <a:gd name="T37" fmla="*/ 3 h 97"/>
                <a:gd name="T38" fmla="*/ 480 w 487"/>
                <a:gd name="T39" fmla="*/ 1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lnTo>
                    <a:pt x="480" y="1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30" name="Freeform 123">
              <a:extLst>
                <a:ext uri="{FF2B5EF4-FFF2-40B4-BE49-F238E27FC236}">
                  <a16:creationId xmlns:a16="http://schemas.microsoft.com/office/drawing/2014/main" id="{B8F4D9E4-16E5-33BE-08D9-8124949A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807620"/>
              <a:ext cx="517526" cy="101600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0 h 97"/>
                <a:gd name="T6" fmla="*/ 3 w 487"/>
                <a:gd name="T7" fmla="*/ 3 h 97"/>
                <a:gd name="T8" fmla="*/ 1 w 487"/>
                <a:gd name="T9" fmla="*/ 6 h 97"/>
                <a:gd name="T10" fmla="*/ 0 w 487"/>
                <a:gd name="T11" fmla="*/ 11 h 97"/>
                <a:gd name="T12" fmla="*/ 0 w 487"/>
                <a:gd name="T13" fmla="*/ 84 h 97"/>
                <a:gd name="T14" fmla="*/ 1 w 487"/>
                <a:gd name="T15" fmla="*/ 89 h 97"/>
                <a:gd name="T16" fmla="*/ 3 w 487"/>
                <a:gd name="T17" fmla="*/ 92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2 h 97"/>
                <a:gd name="T28" fmla="*/ 486 w 487"/>
                <a:gd name="T29" fmla="*/ 89 h 97"/>
                <a:gd name="T30" fmla="*/ 487 w 487"/>
                <a:gd name="T31" fmla="*/ 84 h 97"/>
                <a:gd name="T32" fmla="*/ 487 w 487"/>
                <a:gd name="T33" fmla="*/ 11 h 97"/>
                <a:gd name="T34" fmla="*/ 486 w 487"/>
                <a:gd name="T35" fmla="*/ 7 h 97"/>
                <a:gd name="T36" fmla="*/ 483 w 487"/>
                <a:gd name="T37" fmla="*/ 3 h 97"/>
                <a:gd name="T38" fmla="*/ 480 w 487"/>
                <a:gd name="T39" fmla="*/ 0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3" y="92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2"/>
                  </a:lnTo>
                  <a:lnTo>
                    <a:pt x="486" y="89"/>
                  </a:lnTo>
                  <a:lnTo>
                    <a:pt x="487" y="84"/>
                  </a:lnTo>
                  <a:lnTo>
                    <a:pt x="487" y="11"/>
                  </a:lnTo>
                  <a:lnTo>
                    <a:pt x="486" y="7"/>
                  </a:lnTo>
                  <a:lnTo>
                    <a:pt x="483" y="3"/>
                  </a:lnTo>
                  <a:lnTo>
                    <a:pt x="480" y="0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31" name="Freeform 124">
            <a:extLst>
              <a:ext uri="{FF2B5EF4-FFF2-40B4-BE49-F238E27FC236}">
                <a16:creationId xmlns:a16="http://schemas.microsoft.com/office/drawing/2014/main" id="{F591EE5B-29B6-F0EF-9685-F23C56B779F6}"/>
              </a:ext>
            </a:extLst>
          </p:cNvPr>
          <p:cNvSpPr>
            <a:spLocks/>
          </p:cNvSpPr>
          <p:nvPr/>
        </p:nvSpPr>
        <p:spPr bwMode="auto">
          <a:xfrm>
            <a:off x="10155222" y="3008547"/>
            <a:ext cx="315472" cy="248800"/>
          </a:xfrm>
          <a:custGeom>
            <a:avLst/>
            <a:gdLst>
              <a:gd name="T0" fmla="*/ 211 w 584"/>
              <a:gd name="T1" fmla="*/ 254 h 460"/>
              <a:gd name="T2" fmla="*/ 240 w 584"/>
              <a:gd name="T3" fmla="*/ 247 h 460"/>
              <a:gd name="T4" fmla="*/ 258 w 584"/>
              <a:gd name="T5" fmla="*/ 245 h 460"/>
              <a:gd name="T6" fmla="*/ 584 w 584"/>
              <a:gd name="T7" fmla="*/ 245 h 460"/>
              <a:gd name="T8" fmla="*/ 584 w 584"/>
              <a:gd name="T9" fmla="*/ 174 h 460"/>
              <a:gd name="T10" fmla="*/ 581 w 584"/>
              <a:gd name="T11" fmla="*/ 158 h 460"/>
              <a:gd name="T12" fmla="*/ 574 w 584"/>
              <a:gd name="T13" fmla="*/ 143 h 460"/>
              <a:gd name="T14" fmla="*/ 565 w 584"/>
              <a:gd name="T15" fmla="*/ 130 h 460"/>
              <a:gd name="T16" fmla="*/ 553 w 584"/>
              <a:gd name="T17" fmla="*/ 117 h 460"/>
              <a:gd name="T18" fmla="*/ 539 w 584"/>
              <a:gd name="T19" fmla="*/ 107 h 460"/>
              <a:gd name="T20" fmla="*/ 524 w 584"/>
              <a:gd name="T21" fmla="*/ 102 h 460"/>
              <a:gd name="T22" fmla="*/ 507 w 584"/>
              <a:gd name="T23" fmla="*/ 99 h 460"/>
              <a:gd name="T24" fmla="*/ 291 w 584"/>
              <a:gd name="T25" fmla="*/ 98 h 460"/>
              <a:gd name="T26" fmla="*/ 291 w 584"/>
              <a:gd name="T27" fmla="*/ 77 h 460"/>
              <a:gd name="T28" fmla="*/ 288 w 584"/>
              <a:gd name="T29" fmla="*/ 61 h 460"/>
              <a:gd name="T30" fmla="*/ 282 w 584"/>
              <a:gd name="T31" fmla="*/ 46 h 460"/>
              <a:gd name="T32" fmla="*/ 273 w 584"/>
              <a:gd name="T33" fmla="*/ 32 h 460"/>
              <a:gd name="T34" fmla="*/ 260 w 584"/>
              <a:gd name="T35" fmla="*/ 20 h 460"/>
              <a:gd name="T36" fmla="*/ 246 w 584"/>
              <a:gd name="T37" fmla="*/ 10 h 460"/>
              <a:gd name="T38" fmla="*/ 231 w 584"/>
              <a:gd name="T39" fmla="*/ 4 h 460"/>
              <a:gd name="T40" fmla="*/ 215 w 584"/>
              <a:gd name="T41" fmla="*/ 2 h 460"/>
              <a:gd name="T42" fmla="*/ 85 w 584"/>
              <a:gd name="T43" fmla="*/ 0 h 460"/>
              <a:gd name="T44" fmla="*/ 68 w 584"/>
              <a:gd name="T45" fmla="*/ 3 h 460"/>
              <a:gd name="T46" fmla="*/ 53 w 584"/>
              <a:gd name="T47" fmla="*/ 7 h 460"/>
              <a:gd name="T48" fmla="*/ 38 w 584"/>
              <a:gd name="T49" fmla="*/ 15 h 460"/>
              <a:gd name="T50" fmla="*/ 25 w 584"/>
              <a:gd name="T51" fmla="*/ 25 h 460"/>
              <a:gd name="T52" fmla="*/ 14 w 584"/>
              <a:gd name="T53" fmla="*/ 39 h 460"/>
              <a:gd name="T54" fmla="*/ 6 w 584"/>
              <a:gd name="T55" fmla="*/ 53 h 460"/>
              <a:gd name="T56" fmla="*/ 1 w 584"/>
              <a:gd name="T57" fmla="*/ 69 h 460"/>
              <a:gd name="T58" fmla="*/ 0 w 584"/>
              <a:gd name="T59" fmla="*/ 86 h 460"/>
              <a:gd name="T60" fmla="*/ 0 w 584"/>
              <a:gd name="T61" fmla="*/ 453 h 460"/>
              <a:gd name="T62" fmla="*/ 0 w 584"/>
              <a:gd name="T63" fmla="*/ 458 h 460"/>
              <a:gd name="T64" fmla="*/ 2 w 584"/>
              <a:gd name="T65" fmla="*/ 458 h 460"/>
              <a:gd name="T66" fmla="*/ 136 w 584"/>
              <a:gd name="T67" fmla="*/ 301 h 460"/>
              <a:gd name="T68" fmla="*/ 150 w 584"/>
              <a:gd name="T69" fmla="*/ 289 h 460"/>
              <a:gd name="T70" fmla="*/ 174 w 584"/>
              <a:gd name="T71" fmla="*/ 27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4" h="460">
                <a:moveTo>
                  <a:pt x="192" y="262"/>
                </a:moveTo>
                <a:lnTo>
                  <a:pt x="211" y="254"/>
                </a:lnTo>
                <a:lnTo>
                  <a:pt x="231" y="249"/>
                </a:lnTo>
                <a:lnTo>
                  <a:pt x="240" y="247"/>
                </a:lnTo>
                <a:lnTo>
                  <a:pt x="249" y="246"/>
                </a:lnTo>
                <a:lnTo>
                  <a:pt x="258" y="245"/>
                </a:lnTo>
                <a:lnTo>
                  <a:pt x="268" y="245"/>
                </a:lnTo>
                <a:lnTo>
                  <a:pt x="584" y="245"/>
                </a:lnTo>
                <a:lnTo>
                  <a:pt x="584" y="183"/>
                </a:lnTo>
                <a:lnTo>
                  <a:pt x="584" y="174"/>
                </a:lnTo>
                <a:lnTo>
                  <a:pt x="582" y="167"/>
                </a:lnTo>
                <a:lnTo>
                  <a:pt x="581" y="158"/>
                </a:lnTo>
                <a:lnTo>
                  <a:pt x="578" y="151"/>
                </a:lnTo>
                <a:lnTo>
                  <a:pt x="574" y="143"/>
                </a:lnTo>
                <a:lnTo>
                  <a:pt x="570" y="137"/>
                </a:lnTo>
                <a:lnTo>
                  <a:pt x="565" y="130"/>
                </a:lnTo>
                <a:lnTo>
                  <a:pt x="559" y="124"/>
                </a:lnTo>
                <a:lnTo>
                  <a:pt x="553" y="117"/>
                </a:lnTo>
                <a:lnTo>
                  <a:pt x="545" y="112"/>
                </a:lnTo>
                <a:lnTo>
                  <a:pt x="539" y="107"/>
                </a:lnTo>
                <a:lnTo>
                  <a:pt x="531" y="104"/>
                </a:lnTo>
                <a:lnTo>
                  <a:pt x="524" y="102"/>
                </a:lnTo>
                <a:lnTo>
                  <a:pt x="516" y="100"/>
                </a:lnTo>
                <a:lnTo>
                  <a:pt x="507" y="99"/>
                </a:lnTo>
                <a:lnTo>
                  <a:pt x="499" y="98"/>
                </a:lnTo>
                <a:lnTo>
                  <a:pt x="291" y="98"/>
                </a:lnTo>
                <a:lnTo>
                  <a:pt x="291" y="86"/>
                </a:lnTo>
                <a:lnTo>
                  <a:pt x="291" y="77"/>
                </a:lnTo>
                <a:lnTo>
                  <a:pt x="290" y="69"/>
                </a:lnTo>
                <a:lnTo>
                  <a:pt x="288" y="61"/>
                </a:lnTo>
                <a:lnTo>
                  <a:pt x="286" y="53"/>
                </a:lnTo>
                <a:lnTo>
                  <a:pt x="282" y="46"/>
                </a:lnTo>
                <a:lnTo>
                  <a:pt x="277" y="39"/>
                </a:lnTo>
                <a:lnTo>
                  <a:pt x="273" y="32"/>
                </a:lnTo>
                <a:lnTo>
                  <a:pt x="267" y="25"/>
                </a:lnTo>
                <a:lnTo>
                  <a:pt x="260" y="20"/>
                </a:lnTo>
                <a:lnTo>
                  <a:pt x="254" y="15"/>
                </a:lnTo>
                <a:lnTo>
                  <a:pt x="246" y="10"/>
                </a:lnTo>
                <a:lnTo>
                  <a:pt x="240" y="7"/>
                </a:lnTo>
                <a:lnTo>
                  <a:pt x="231" y="4"/>
                </a:lnTo>
                <a:lnTo>
                  <a:pt x="223" y="3"/>
                </a:lnTo>
                <a:lnTo>
                  <a:pt x="215" y="2"/>
                </a:lnTo>
                <a:lnTo>
                  <a:pt x="206" y="0"/>
                </a:lnTo>
                <a:lnTo>
                  <a:pt x="85" y="0"/>
                </a:lnTo>
                <a:lnTo>
                  <a:pt x="76" y="2"/>
                </a:lnTo>
                <a:lnTo>
                  <a:pt x="68" y="3"/>
                </a:lnTo>
                <a:lnTo>
                  <a:pt x="60" y="4"/>
                </a:lnTo>
                <a:lnTo>
                  <a:pt x="53" y="7"/>
                </a:lnTo>
                <a:lnTo>
                  <a:pt x="45" y="10"/>
                </a:lnTo>
                <a:lnTo>
                  <a:pt x="38" y="15"/>
                </a:lnTo>
                <a:lnTo>
                  <a:pt x="31" y="20"/>
                </a:lnTo>
                <a:lnTo>
                  <a:pt x="25" y="25"/>
                </a:lnTo>
                <a:lnTo>
                  <a:pt x="19" y="32"/>
                </a:lnTo>
                <a:lnTo>
                  <a:pt x="14" y="39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3"/>
                </a:lnTo>
                <a:lnTo>
                  <a:pt x="0" y="456"/>
                </a:lnTo>
                <a:lnTo>
                  <a:pt x="0" y="458"/>
                </a:lnTo>
                <a:lnTo>
                  <a:pt x="0" y="460"/>
                </a:lnTo>
                <a:lnTo>
                  <a:pt x="2" y="458"/>
                </a:lnTo>
                <a:lnTo>
                  <a:pt x="130" y="308"/>
                </a:lnTo>
                <a:lnTo>
                  <a:pt x="136" y="301"/>
                </a:lnTo>
                <a:lnTo>
                  <a:pt x="142" y="294"/>
                </a:lnTo>
                <a:lnTo>
                  <a:pt x="150" y="289"/>
                </a:lnTo>
                <a:lnTo>
                  <a:pt x="157" y="282"/>
                </a:lnTo>
                <a:lnTo>
                  <a:pt x="174" y="272"/>
                </a:lnTo>
                <a:lnTo>
                  <a:pt x="192" y="2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2" name="Freeform 125">
            <a:extLst>
              <a:ext uri="{FF2B5EF4-FFF2-40B4-BE49-F238E27FC236}">
                <a16:creationId xmlns:a16="http://schemas.microsoft.com/office/drawing/2014/main" id="{08FBBB2A-991D-3BC6-E84E-1A625C67B6CF}"/>
              </a:ext>
            </a:extLst>
          </p:cNvPr>
          <p:cNvSpPr>
            <a:spLocks/>
          </p:cNvSpPr>
          <p:nvPr/>
        </p:nvSpPr>
        <p:spPr bwMode="auto">
          <a:xfrm>
            <a:off x="10169857" y="3166283"/>
            <a:ext cx="372387" cy="131718"/>
          </a:xfrm>
          <a:custGeom>
            <a:avLst/>
            <a:gdLst>
              <a:gd name="T0" fmla="*/ 677 w 688"/>
              <a:gd name="T1" fmla="*/ 4 h 243"/>
              <a:gd name="T2" fmla="*/ 673 w 688"/>
              <a:gd name="T3" fmla="*/ 2 h 243"/>
              <a:gd name="T4" fmla="*/ 666 w 688"/>
              <a:gd name="T5" fmla="*/ 1 h 243"/>
              <a:gd name="T6" fmla="*/ 661 w 688"/>
              <a:gd name="T7" fmla="*/ 0 h 243"/>
              <a:gd name="T8" fmla="*/ 654 w 688"/>
              <a:gd name="T9" fmla="*/ 0 h 243"/>
              <a:gd name="T10" fmla="*/ 241 w 688"/>
              <a:gd name="T11" fmla="*/ 0 h 243"/>
              <a:gd name="T12" fmla="*/ 228 w 688"/>
              <a:gd name="T13" fmla="*/ 1 h 243"/>
              <a:gd name="T14" fmla="*/ 215 w 688"/>
              <a:gd name="T15" fmla="*/ 3 h 243"/>
              <a:gd name="T16" fmla="*/ 201 w 688"/>
              <a:gd name="T17" fmla="*/ 8 h 243"/>
              <a:gd name="T18" fmla="*/ 186 w 688"/>
              <a:gd name="T19" fmla="*/ 13 h 243"/>
              <a:gd name="T20" fmla="*/ 172 w 688"/>
              <a:gd name="T21" fmla="*/ 21 h 243"/>
              <a:gd name="T22" fmla="*/ 160 w 688"/>
              <a:gd name="T23" fmla="*/ 28 h 243"/>
              <a:gd name="T24" fmla="*/ 149 w 688"/>
              <a:gd name="T25" fmla="*/ 37 h 243"/>
              <a:gd name="T26" fmla="*/ 140 w 688"/>
              <a:gd name="T27" fmla="*/ 47 h 243"/>
              <a:gd name="T28" fmla="*/ 12 w 688"/>
              <a:gd name="T29" fmla="*/ 197 h 243"/>
              <a:gd name="T30" fmla="*/ 7 w 688"/>
              <a:gd name="T31" fmla="*/ 203 h 243"/>
              <a:gd name="T32" fmla="*/ 3 w 688"/>
              <a:gd name="T33" fmla="*/ 210 h 243"/>
              <a:gd name="T34" fmla="*/ 1 w 688"/>
              <a:gd name="T35" fmla="*/ 216 h 243"/>
              <a:gd name="T36" fmla="*/ 0 w 688"/>
              <a:gd name="T37" fmla="*/ 223 h 243"/>
              <a:gd name="T38" fmla="*/ 1 w 688"/>
              <a:gd name="T39" fmla="*/ 227 h 243"/>
              <a:gd name="T40" fmla="*/ 3 w 688"/>
              <a:gd name="T41" fmla="*/ 232 h 243"/>
              <a:gd name="T42" fmla="*/ 6 w 688"/>
              <a:gd name="T43" fmla="*/ 235 h 243"/>
              <a:gd name="T44" fmla="*/ 11 w 688"/>
              <a:gd name="T45" fmla="*/ 239 h 243"/>
              <a:gd name="T46" fmla="*/ 16 w 688"/>
              <a:gd name="T47" fmla="*/ 241 h 243"/>
              <a:gd name="T48" fmla="*/ 21 w 688"/>
              <a:gd name="T49" fmla="*/ 242 h 243"/>
              <a:gd name="T50" fmla="*/ 27 w 688"/>
              <a:gd name="T51" fmla="*/ 243 h 243"/>
              <a:gd name="T52" fmla="*/ 33 w 688"/>
              <a:gd name="T53" fmla="*/ 243 h 243"/>
              <a:gd name="T54" fmla="*/ 447 w 688"/>
              <a:gd name="T55" fmla="*/ 243 h 243"/>
              <a:gd name="T56" fmla="*/ 460 w 688"/>
              <a:gd name="T57" fmla="*/ 242 h 243"/>
              <a:gd name="T58" fmla="*/ 474 w 688"/>
              <a:gd name="T59" fmla="*/ 240 h 243"/>
              <a:gd name="T60" fmla="*/ 488 w 688"/>
              <a:gd name="T61" fmla="*/ 235 h 243"/>
              <a:gd name="T62" fmla="*/ 502 w 688"/>
              <a:gd name="T63" fmla="*/ 230 h 243"/>
              <a:gd name="T64" fmla="*/ 516 w 688"/>
              <a:gd name="T65" fmla="*/ 223 h 243"/>
              <a:gd name="T66" fmla="*/ 528 w 688"/>
              <a:gd name="T67" fmla="*/ 215 h 243"/>
              <a:gd name="T68" fmla="*/ 539 w 688"/>
              <a:gd name="T69" fmla="*/ 206 h 243"/>
              <a:gd name="T70" fmla="*/ 547 w 688"/>
              <a:gd name="T71" fmla="*/ 197 h 243"/>
              <a:gd name="T72" fmla="*/ 676 w 688"/>
              <a:gd name="T73" fmla="*/ 47 h 243"/>
              <a:gd name="T74" fmla="*/ 681 w 688"/>
              <a:gd name="T75" fmla="*/ 40 h 243"/>
              <a:gd name="T76" fmla="*/ 685 w 688"/>
              <a:gd name="T77" fmla="*/ 34 h 243"/>
              <a:gd name="T78" fmla="*/ 687 w 688"/>
              <a:gd name="T79" fmla="*/ 27 h 243"/>
              <a:gd name="T80" fmla="*/ 688 w 688"/>
              <a:gd name="T81" fmla="*/ 21 h 243"/>
              <a:gd name="T82" fmla="*/ 687 w 688"/>
              <a:gd name="T83" fmla="*/ 16 h 243"/>
              <a:gd name="T84" fmla="*/ 685 w 688"/>
              <a:gd name="T85" fmla="*/ 11 h 243"/>
              <a:gd name="T86" fmla="*/ 681 w 688"/>
              <a:gd name="T87" fmla="*/ 8 h 243"/>
              <a:gd name="T88" fmla="*/ 677 w 688"/>
              <a:gd name="T89" fmla="*/ 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" h="243">
                <a:moveTo>
                  <a:pt x="677" y="4"/>
                </a:moveTo>
                <a:lnTo>
                  <a:pt x="673" y="2"/>
                </a:lnTo>
                <a:lnTo>
                  <a:pt x="666" y="1"/>
                </a:lnTo>
                <a:lnTo>
                  <a:pt x="661" y="0"/>
                </a:lnTo>
                <a:lnTo>
                  <a:pt x="654" y="0"/>
                </a:lnTo>
                <a:lnTo>
                  <a:pt x="241" y="0"/>
                </a:lnTo>
                <a:lnTo>
                  <a:pt x="228" y="1"/>
                </a:lnTo>
                <a:lnTo>
                  <a:pt x="215" y="3"/>
                </a:lnTo>
                <a:lnTo>
                  <a:pt x="201" y="8"/>
                </a:lnTo>
                <a:lnTo>
                  <a:pt x="186" y="13"/>
                </a:lnTo>
                <a:lnTo>
                  <a:pt x="172" y="21"/>
                </a:lnTo>
                <a:lnTo>
                  <a:pt x="160" y="28"/>
                </a:lnTo>
                <a:lnTo>
                  <a:pt x="149" y="37"/>
                </a:lnTo>
                <a:lnTo>
                  <a:pt x="140" y="47"/>
                </a:lnTo>
                <a:lnTo>
                  <a:pt x="12" y="197"/>
                </a:lnTo>
                <a:lnTo>
                  <a:pt x="7" y="203"/>
                </a:lnTo>
                <a:lnTo>
                  <a:pt x="3" y="210"/>
                </a:lnTo>
                <a:lnTo>
                  <a:pt x="1" y="216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5"/>
                </a:lnTo>
                <a:lnTo>
                  <a:pt x="11" y="239"/>
                </a:lnTo>
                <a:lnTo>
                  <a:pt x="16" y="241"/>
                </a:lnTo>
                <a:lnTo>
                  <a:pt x="21" y="242"/>
                </a:lnTo>
                <a:lnTo>
                  <a:pt x="27" y="243"/>
                </a:lnTo>
                <a:lnTo>
                  <a:pt x="33" y="243"/>
                </a:lnTo>
                <a:lnTo>
                  <a:pt x="447" y="243"/>
                </a:lnTo>
                <a:lnTo>
                  <a:pt x="460" y="242"/>
                </a:lnTo>
                <a:lnTo>
                  <a:pt x="474" y="240"/>
                </a:lnTo>
                <a:lnTo>
                  <a:pt x="488" y="235"/>
                </a:lnTo>
                <a:lnTo>
                  <a:pt x="502" y="230"/>
                </a:lnTo>
                <a:lnTo>
                  <a:pt x="516" y="223"/>
                </a:lnTo>
                <a:lnTo>
                  <a:pt x="528" y="215"/>
                </a:lnTo>
                <a:lnTo>
                  <a:pt x="539" y="206"/>
                </a:lnTo>
                <a:lnTo>
                  <a:pt x="547" y="197"/>
                </a:lnTo>
                <a:lnTo>
                  <a:pt x="676" y="47"/>
                </a:lnTo>
                <a:lnTo>
                  <a:pt x="681" y="40"/>
                </a:lnTo>
                <a:lnTo>
                  <a:pt x="685" y="34"/>
                </a:lnTo>
                <a:lnTo>
                  <a:pt x="687" y="27"/>
                </a:lnTo>
                <a:lnTo>
                  <a:pt x="688" y="21"/>
                </a:lnTo>
                <a:lnTo>
                  <a:pt x="687" y="16"/>
                </a:lnTo>
                <a:lnTo>
                  <a:pt x="685" y="11"/>
                </a:lnTo>
                <a:lnTo>
                  <a:pt x="681" y="8"/>
                </a:lnTo>
                <a:lnTo>
                  <a:pt x="677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3" name="Freeform 137">
            <a:extLst>
              <a:ext uri="{FF2B5EF4-FFF2-40B4-BE49-F238E27FC236}">
                <a16:creationId xmlns:a16="http://schemas.microsoft.com/office/drawing/2014/main" id="{8B2D0947-3A7F-B7A3-0604-0D621B07C4B7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2299549"/>
            <a:ext cx="239043" cy="344742"/>
          </a:xfrm>
          <a:custGeom>
            <a:avLst/>
            <a:gdLst>
              <a:gd name="T0" fmla="*/ 401 w 439"/>
              <a:gd name="T1" fmla="*/ 322 h 634"/>
              <a:gd name="T2" fmla="*/ 386 w 439"/>
              <a:gd name="T3" fmla="*/ 308 h 634"/>
              <a:gd name="T4" fmla="*/ 369 w 439"/>
              <a:gd name="T5" fmla="*/ 298 h 634"/>
              <a:gd name="T6" fmla="*/ 350 w 439"/>
              <a:gd name="T7" fmla="*/ 294 h 634"/>
              <a:gd name="T8" fmla="*/ 342 w 439"/>
              <a:gd name="T9" fmla="*/ 98 h 634"/>
              <a:gd name="T10" fmla="*/ 360 w 439"/>
              <a:gd name="T11" fmla="*/ 94 h 634"/>
              <a:gd name="T12" fmla="*/ 376 w 439"/>
              <a:gd name="T13" fmla="*/ 83 h 634"/>
              <a:gd name="T14" fmla="*/ 387 w 439"/>
              <a:gd name="T15" fmla="*/ 68 h 634"/>
              <a:gd name="T16" fmla="*/ 390 w 439"/>
              <a:gd name="T17" fmla="*/ 50 h 634"/>
              <a:gd name="T18" fmla="*/ 387 w 439"/>
              <a:gd name="T19" fmla="*/ 31 h 634"/>
              <a:gd name="T20" fmla="*/ 376 w 439"/>
              <a:gd name="T21" fmla="*/ 15 h 634"/>
              <a:gd name="T22" fmla="*/ 360 w 439"/>
              <a:gd name="T23" fmla="*/ 4 h 634"/>
              <a:gd name="T24" fmla="*/ 342 w 439"/>
              <a:gd name="T25" fmla="*/ 0 h 634"/>
              <a:gd name="T26" fmla="*/ 89 w 439"/>
              <a:gd name="T27" fmla="*/ 1 h 634"/>
              <a:gd name="T28" fmla="*/ 72 w 439"/>
              <a:gd name="T29" fmla="*/ 9 h 634"/>
              <a:gd name="T30" fmla="*/ 58 w 439"/>
              <a:gd name="T31" fmla="*/ 23 h 634"/>
              <a:gd name="T32" fmla="*/ 50 w 439"/>
              <a:gd name="T33" fmla="*/ 40 h 634"/>
              <a:gd name="T34" fmla="*/ 50 w 439"/>
              <a:gd name="T35" fmla="*/ 58 h 634"/>
              <a:gd name="T36" fmla="*/ 58 w 439"/>
              <a:gd name="T37" fmla="*/ 76 h 634"/>
              <a:gd name="T38" fmla="*/ 72 w 439"/>
              <a:gd name="T39" fmla="*/ 90 h 634"/>
              <a:gd name="T40" fmla="*/ 89 w 439"/>
              <a:gd name="T41" fmla="*/ 97 h 634"/>
              <a:gd name="T42" fmla="*/ 98 w 439"/>
              <a:gd name="T43" fmla="*/ 293 h 634"/>
              <a:gd name="T44" fmla="*/ 79 w 439"/>
              <a:gd name="T45" fmla="*/ 295 h 634"/>
              <a:gd name="T46" fmla="*/ 62 w 439"/>
              <a:gd name="T47" fmla="*/ 302 h 634"/>
              <a:gd name="T48" fmla="*/ 46 w 439"/>
              <a:gd name="T49" fmla="*/ 314 h 634"/>
              <a:gd name="T50" fmla="*/ 31 w 439"/>
              <a:gd name="T51" fmla="*/ 330 h 634"/>
              <a:gd name="T52" fmla="*/ 18 w 439"/>
              <a:gd name="T53" fmla="*/ 350 h 634"/>
              <a:gd name="T54" fmla="*/ 8 w 439"/>
              <a:gd name="T55" fmla="*/ 370 h 634"/>
              <a:gd name="T56" fmla="*/ 2 w 439"/>
              <a:gd name="T57" fmla="*/ 392 h 634"/>
              <a:gd name="T58" fmla="*/ 0 w 439"/>
              <a:gd name="T59" fmla="*/ 415 h 634"/>
              <a:gd name="T60" fmla="*/ 2 w 439"/>
              <a:gd name="T61" fmla="*/ 423 h 634"/>
              <a:gd name="T62" fmla="*/ 8 w 439"/>
              <a:gd name="T63" fmla="*/ 432 h 634"/>
              <a:gd name="T64" fmla="*/ 15 w 439"/>
              <a:gd name="T65" fmla="*/ 437 h 634"/>
              <a:gd name="T66" fmla="*/ 25 w 439"/>
              <a:gd name="T67" fmla="*/ 438 h 634"/>
              <a:gd name="T68" fmla="*/ 208 w 439"/>
              <a:gd name="T69" fmla="*/ 623 h 634"/>
              <a:gd name="T70" fmla="*/ 212 w 439"/>
              <a:gd name="T71" fmla="*/ 631 h 634"/>
              <a:gd name="T72" fmla="*/ 220 w 439"/>
              <a:gd name="T73" fmla="*/ 634 h 634"/>
              <a:gd name="T74" fmla="*/ 224 w 439"/>
              <a:gd name="T75" fmla="*/ 633 h 634"/>
              <a:gd name="T76" fmla="*/ 230 w 439"/>
              <a:gd name="T77" fmla="*/ 626 h 634"/>
              <a:gd name="T78" fmla="*/ 251 w 439"/>
              <a:gd name="T79" fmla="*/ 438 h 634"/>
              <a:gd name="T80" fmla="*/ 419 w 439"/>
              <a:gd name="T81" fmla="*/ 438 h 634"/>
              <a:gd name="T82" fmla="*/ 428 w 439"/>
              <a:gd name="T83" fmla="*/ 435 h 634"/>
              <a:gd name="T84" fmla="*/ 434 w 439"/>
              <a:gd name="T85" fmla="*/ 428 h 634"/>
              <a:gd name="T86" fmla="*/ 439 w 439"/>
              <a:gd name="T87" fmla="*/ 419 h 634"/>
              <a:gd name="T88" fmla="*/ 439 w 439"/>
              <a:gd name="T89" fmla="*/ 403 h 634"/>
              <a:gd name="T90" fmla="*/ 434 w 439"/>
              <a:gd name="T91" fmla="*/ 381 h 634"/>
              <a:gd name="T92" fmla="*/ 427 w 439"/>
              <a:gd name="T93" fmla="*/ 360 h 634"/>
              <a:gd name="T94" fmla="*/ 416 w 439"/>
              <a:gd name="T95" fmla="*/ 340 h 634"/>
              <a:gd name="T96" fmla="*/ 183 w 439"/>
              <a:gd name="T97" fmla="*/ 281 h 634"/>
              <a:gd name="T98" fmla="*/ 180 w 439"/>
              <a:gd name="T99" fmla="*/ 289 h 634"/>
              <a:gd name="T100" fmla="*/ 171 w 439"/>
              <a:gd name="T101" fmla="*/ 293 h 634"/>
              <a:gd name="T102" fmla="*/ 162 w 439"/>
              <a:gd name="T103" fmla="*/ 289 h 634"/>
              <a:gd name="T104" fmla="*/ 159 w 439"/>
              <a:gd name="T105" fmla="*/ 281 h 634"/>
              <a:gd name="T106" fmla="*/ 160 w 439"/>
              <a:gd name="T107" fmla="*/ 105 h 634"/>
              <a:gd name="T108" fmla="*/ 167 w 439"/>
              <a:gd name="T109" fmla="*/ 98 h 634"/>
              <a:gd name="T110" fmla="*/ 176 w 439"/>
              <a:gd name="T111" fmla="*/ 98 h 634"/>
              <a:gd name="T112" fmla="*/ 183 w 439"/>
              <a:gd name="T113" fmla="*/ 105 h 634"/>
              <a:gd name="T114" fmla="*/ 183 w 439"/>
              <a:gd name="T115" fmla="*/ 28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9" h="634">
                <a:moveTo>
                  <a:pt x="409" y="330"/>
                </a:moveTo>
                <a:lnTo>
                  <a:pt x="401" y="322"/>
                </a:lnTo>
                <a:lnTo>
                  <a:pt x="393" y="314"/>
                </a:lnTo>
                <a:lnTo>
                  <a:pt x="386" y="308"/>
                </a:lnTo>
                <a:lnTo>
                  <a:pt x="377" y="302"/>
                </a:lnTo>
                <a:lnTo>
                  <a:pt x="369" y="298"/>
                </a:lnTo>
                <a:lnTo>
                  <a:pt x="360" y="295"/>
                </a:lnTo>
                <a:lnTo>
                  <a:pt x="350" y="294"/>
                </a:lnTo>
                <a:lnTo>
                  <a:pt x="342" y="293"/>
                </a:lnTo>
                <a:lnTo>
                  <a:pt x="342" y="98"/>
                </a:lnTo>
                <a:lnTo>
                  <a:pt x="351" y="97"/>
                </a:lnTo>
                <a:lnTo>
                  <a:pt x="360" y="94"/>
                </a:lnTo>
                <a:lnTo>
                  <a:pt x="369" y="90"/>
                </a:lnTo>
                <a:lnTo>
                  <a:pt x="376" y="83"/>
                </a:lnTo>
                <a:lnTo>
                  <a:pt x="382" y="76"/>
                </a:lnTo>
                <a:lnTo>
                  <a:pt x="387" y="68"/>
                </a:lnTo>
                <a:lnTo>
                  <a:pt x="389" y="58"/>
                </a:lnTo>
                <a:lnTo>
                  <a:pt x="390" y="50"/>
                </a:lnTo>
                <a:lnTo>
                  <a:pt x="389" y="40"/>
                </a:lnTo>
                <a:lnTo>
                  <a:pt x="387" y="31"/>
                </a:lnTo>
                <a:lnTo>
                  <a:pt x="382" y="23"/>
                </a:lnTo>
                <a:lnTo>
                  <a:pt x="376" y="15"/>
                </a:lnTo>
                <a:lnTo>
                  <a:pt x="369" y="9"/>
                </a:lnTo>
                <a:lnTo>
                  <a:pt x="360" y="4"/>
                </a:lnTo>
                <a:lnTo>
                  <a:pt x="351" y="1"/>
                </a:lnTo>
                <a:lnTo>
                  <a:pt x="342" y="0"/>
                </a:lnTo>
                <a:lnTo>
                  <a:pt x="98" y="0"/>
                </a:lnTo>
                <a:lnTo>
                  <a:pt x="89" y="1"/>
                </a:lnTo>
                <a:lnTo>
                  <a:pt x="79" y="4"/>
                </a:lnTo>
                <a:lnTo>
                  <a:pt x="72" y="9"/>
                </a:lnTo>
                <a:lnTo>
                  <a:pt x="64" y="15"/>
                </a:lnTo>
                <a:lnTo>
                  <a:pt x="58" y="23"/>
                </a:lnTo>
                <a:lnTo>
                  <a:pt x="53" y="31"/>
                </a:lnTo>
                <a:lnTo>
                  <a:pt x="50" y="40"/>
                </a:lnTo>
                <a:lnTo>
                  <a:pt x="49" y="50"/>
                </a:lnTo>
                <a:lnTo>
                  <a:pt x="50" y="58"/>
                </a:lnTo>
                <a:lnTo>
                  <a:pt x="53" y="68"/>
                </a:lnTo>
                <a:lnTo>
                  <a:pt x="58" y="76"/>
                </a:lnTo>
                <a:lnTo>
                  <a:pt x="64" y="83"/>
                </a:lnTo>
                <a:lnTo>
                  <a:pt x="72" y="90"/>
                </a:lnTo>
                <a:lnTo>
                  <a:pt x="79" y="94"/>
                </a:lnTo>
                <a:lnTo>
                  <a:pt x="89" y="97"/>
                </a:lnTo>
                <a:lnTo>
                  <a:pt x="98" y="98"/>
                </a:lnTo>
                <a:lnTo>
                  <a:pt x="98" y="293"/>
                </a:lnTo>
                <a:lnTo>
                  <a:pt x="89" y="294"/>
                </a:lnTo>
                <a:lnTo>
                  <a:pt x="79" y="295"/>
                </a:lnTo>
                <a:lnTo>
                  <a:pt x="71" y="298"/>
                </a:lnTo>
                <a:lnTo>
                  <a:pt x="62" y="302"/>
                </a:lnTo>
                <a:lnTo>
                  <a:pt x="54" y="308"/>
                </a:lnTo>
                <a:lnTo>
                  <a:pt x="46" y="314"/>
                </a:lnTo>
                <a:lnTo>
                  <a:pt x="38" y="322"/>
                </a:lnTo>
                <a:lnTo>
                  <a:pt x="31" y="330"/>
                </a:lnTo>
                <a:lnTo>
                  <a:pt x="23" y="340"/>
                </a:lnTo>
                <a:lnTo>
                  <a:pt x="18" y="350"/>
                </a:lnTo>
                <a:lnTo>
                  <a:pt x="12" y="360"/>
                </a:lnTo>
                <a:lnTo>
                  <a:pt x="8" y="370"/>
                </a:lnTo>
                <a:lnTo>
                  <a:pt x="5" y="381"/>
                </a:lnTo>
                <a:lnTo>
                  <a:pt x="2" y="392"/>
                </a:lnTo>
                <a:lnTo>
                  <a:pt x="1" y="403"/>
                </a:lnTo>
                <a:lnTo>
                  <a:pt x="0" y="415"/>
                </a:lnTo>
                <a:lnTo>
                  <a:pt x="1" y="419"/>
                </a:lnTo>
                <a:lnTo>
                  <a:pt x="2" y="423"/>
                </a:lnTo>
                <a:lnTo>
                  <a:pt x="5" y="428"/>
                </a:lnTo>
                <a:lnTo>
                  <a:pt x="8" y="432"/>
                </a:lnTo>
                <a:lnTo>
                  <a:pt x="11" y="435"/>
                </a:lnTo>
                <a:lnTo>
                  <a:pt x="15" y="437"/>
                </a:lnTo>
                <a:lnTo>
                  <a:pt x="20" y="438"/>
                </a:lnTo>
                <a:lnTo>
                  <a:pt x="25" y="438"/>
                </a:lnTo>
                <a:lnTo>
                  <a:pt x="179" y="438"/>
                </a:lnTo>
                <a:lnTo>
                  <a:pt x="208" y="623"/>
                </a:lnTo>
                <a:lnTo>
                  <a:pt x="209" y="627"/>
                </a:lnTo>
                <a:lnTo>
                  <a:pt x="212" y="631"/>
                </a:lnTo>
                <a:lnTo>
                  <a:pt x="215" y="633"/>
                </a:lnTo>
                <a:lnTo>
                  <a:pt x="220" y="634"/>
                </a:lnTo>
                <a:lnTo>
                  <a:pt x="220" y="634"/>
                </a:lnTo>
                <a:lnTo>
                  <a:pt x="224" y="633"/>
                </a:lnTo>
                <a:lnTo>
                  <a:pt x="228" y="631"/>
                </a:lnTo>
                <a:lnTo>
                  <a:pt x="230" y="626"/>
                </a:lnTo>
                <a:lnTo>
                  <a:pt x="231" y="623"/>
                </a:lnTo>
                <a:lnTo>
                  <a:pt x="251" y="438"/>
                </a:lnTo>
                <a:lnTo>
                  <a:pt x="415" y="438"/>
                </a:lnTo>
                <a:lnTo>
                  <a:pt x="419" y="438"/>
                </a:lnTo>
                <a:lnTo>
                  <a:pt x="424" y="437"/>
                </a:lnTo>
                <a:lnTo>
                  <a:pt x="428" y="435"/>
                </a:lnTo>
                <a:lnTo>
                  <a:pt x="431" y="432"/>
                </a:lnTo>
                <a:lnTo>
                  <a:pt x="434" y="428"/>
                </a:lnTo>
                <a:lnTo>
                  <a:pt x="437" y="423"/>
                </a:lnTo>
                <a:lnTo>
                  <a:pt x="439" y="419"/>
                </a:lnTo>
                <a:lnTo>
                  <a:pt x="439" y="415"/>
                </a:lnTo>
                <a:lnTo>
                  <a:pt x="439" y="403"/>
                </a:lnTo>
                <a:lnTo>
                  <a:pt x="437" y="392"/>
                </a:lnTo>
                <a:lnTo>
                  <a:pt x="434" y="381"/>
                </a:lnTo>
                <a:lnTo>
                  <a:pt x="431" y="370"/>
                </a:lnTo>
                <a:lnTo>
                  <a:pt x="427" y="360"/>
                </a:lnTo>
                <a:lnTo>
                  <a:pt x="422" y="350"/>
                </a:lnTo>
                <a:lnTo>
                  <a:pt x="416" y="340"/>
                </a:lnTo>
                <a:lnTo>
                  <a:pt x="409" y="330"/>
                </a:lnTo>
                <a:close/>
                <a:moveTo>
                  <a:pt x="183" y="281"/>
                </a:moveTo>
                <a:lnTo>
                  <a:pt x="183" y="285"/>
                </a:lnTo>
                <a:lnTo>
                  <a:pt x="180" y="289"/>
                </a:lnTo>
                <a:lnTo>
                  <a:pt x="176" y="292"/>
                </a:lnTo>
                <a:lnTo>
                  <a:pt x="171" y="293"/>
                </a:lnTo>
                <a:lnTo>
                  <a:pt x="167" y="292"/>
                </a:lnTo>
                <a:lnTo>
                  <a:pt x="162" y="289"/>
                </a:lnTo>
                <a:lnTo>
                  <a:pt x="160" y="285"/>
                </a:lnTo>
                <a:lnTo>
                  <a:pt x="159" y="281"/>
                </a:lnTo>
                <a:lnTo>
                  <a:pt x="159" y="110"/>
                </a:lnTo>
                <a:lnTo>
                  <a:pt x="160" y="105"/>
                </a:lnTo>
                <a:lnTo>
                  <a:pt x="162" y="101"/>
                </a:lnTo>
                <a:lnTo>
                  <a:pt x="167" y="98"/>
                </a:lnTo>
                <a:lnTo>
                  <a:pt x="171" y="98"/>
                </a:lnTo>
                <a:lnTo>
                  <a:pt x="176" y="98"/>
                </a:lnTo>
                <a:lnTo>
                  <a:pt x="180" y="101"/>
                </a:lnTo>
                <a:lnTo>
                  <a:pt x="183" y="105"/>
                </a:lnTo>
                <a:lnTo>
                  <a:pt x="183" y="110"/>
                </a:lnTo>
                <a:lnTo>
                  <a:pt x="183" y="2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4" name="Freeform 138">
            <a:extLst>
              <a:ext uri="{FF2B5EF4-FFF2-40B4-BE49-F238E27FC236}">
                <a16:creationId xmlns:a16="http://schemas.microsoft.com/office/drawing/2014/main" id="{75ABD475-0226-08DE-AD29-3579B821D608}"/>
              </a:ext>
            </a:extLst>
          </p:cNvPr>
          <p:cNvSpPr>
            <a:spLocks noEditPoints="1"/>
          </p:cNvSpPr>
          <p:nvPr/>
        </p:nvSpPr>
        <p:spPr bwMode="auto">
          <a:xfrm>
            <a:off x="9400693" y="2286540"/>
            <a:ext cx="369135" cy="370760"/>
          </a:xfrm>
          <a:custGeom>
            <a:avLst/>
            <a:gdLst>
              <a:gd name="T0" fmla="*/ 671 w 681"/>
              <a:gd name="T1" fmla="*/ 348 h 682"/>
              <a:gd name="T2" fmla="*/ 661 w 681"/>
              <a:gd name="T3" fmla="*/ 333 h 682"/>
              <a:gd name="T4" fmla="*/ 501 w 681"/>
              <a:gd name="T5" fmla="*/ 172 h 682"/>
              <a:gd name="T6" fmla="*/ 487 w 681"/>
              <a:gd name="T7" fmla="*/ 161 h 682"/>
              <a:gd name="T8" fmla="*/ 486 w 681"/>
              <a:gd name="T9" fmla="*/ 29 h 682"/>
              <a:gd name="T10" fmla="*/ 480 w 681"/>
              <a:gd name="T11" fmla="*/ 16 h 682"/>
              <a:gd name="T12" fmla="*/ 471 w 681"/>
              <a:gd name="T13" fmla="*/ 7 h 682"/>
              <a:gd name="T14" fmla="*/ 458 w 681"/>
              <a:gd name="T15" fmla="*/ 1 h 682"/>
              <a:gd name="T16" fmla="*/ 37 w 681"/>
              <a:gd name="T17" fmla="*/ 0 h 682"/>
              <a:gd name="T18" fmla="*/ 23 w 681"/>
              <a:gd name="T19" fmla="*/ 2 h 682"/>
              <a:gd name="T20" fmla="*/ 11 w 681"/>
              <a:gd name="T21" fmla="*/ 11 h 682"/>
              <a:gd name="T22" fmla="*/ 3 w 681"/>
              <a:gd name="T23" fmla="*/ 23 h 682"/>
              <a:gd name="T24" fmla="*/ 0 w 681"/>
              <a:gd name="T25" fmla="*/ 37 h 682"/>
              <a:gd name="T26" fmla="*/ 1 w 681"/>
              <a:gd name="T27" fmla="*/ 555 h 682"/>
              <a:gd name="T28" fmla="*/ 6 w 681"/>
              <a:gd name="T29" fmla="*/ 568 h 682"/>
              <a:gd name="T30" fmla="*/ 16 w 681"/>
              <a:gd name="T31" fmla="*/ 579 h 682"/>
              <a:gd name="T32" fmla="*/ 29 w 681"/>
              <a:gd name="T33" fmla="*/ 584 h 682"/>
              <a:gd name="T34" fmla="*/ 244 w 681"/>
              <a:gd name="T35" fmla="*/ 584 h 682"/>
              <a:gd name="T36" fmla="*/ 244 w 681"/>
              <a:gd name="T37" fmla="*/ 652 h 682"/>
              <a:gd name="T38" fmla="*/ 249 w 681"/>
              <a:gd name="T39" fmla="*/ 665 h 682"/>
              <a:gd name="T40" fmla="*/ 260 w 681"/>
              <a:gd name="T41" fmla="*/ 676 h 682"/>
              <a:gd name="T42" fmla="*/ 273 w 681"/>
              <a:gd name="T43" fmla="*/ 682 h 682"/>
              <a:gd name="T44" fmla="*/ 646 w 681"/>
              <a:gd name="T45" fmla="*/ 682 h 682"/>
              <a:gd name="T46" fmla="*/ 660 w 681"/>
              <a:gd name="T47" fmla="*/ 679 h 682"/>
              <a:gd name="T48" fmla="*/ 672 w 681"/>
              <a:gd name="T49" fmla="*/ 671 h 682"/>
              <a:gd name="T50" fmla="*/ 679 w 681"/>
              <a:gd name="T51" fmla="*/ 660 h 682"/>
              <a:gd name="T52" fmla="*/ 681 w 681"/>
              <a:gd name="T53" fmla="*/ 646 h 682"/>
              <a:gd name="T54" fmla="*/ 681 w 681"/>
              <a:gd name="T55" fmla="*/ 382 h 682"/>
              <a:gd name="T56" fmla="*/ 677 w 681"/>
              <a:gd name="T57" fmla="*/ 365 h 682"/>
              <a:gd name="T58" fmla="*/ 487 w 681"/>
              <a:gd name="T59" fmla="*/ 227 h 682"/>
              <a:gd name="T60" fmla="*/ 487 w 681"/>
              <a:gd name="T61" fmla="*/ 341 h 682"/>
              <a:gd name="T62" fmla="*/ 109 w 681"/>
              <a:gd name="T63" fmla="*/ 97 h 682"/>
              <a:gd name="T64" fmla="*/ 101 w 681"/>
              <a:gd name="T65" fmla="*/ 94 h 682"/>
              <a:gd name="T66" fmla="*/ 97 w 681"/>
              <a:gd name="T67" fmla="*/ 86 h 682"/>
              <a:gd name="T68" fmla="*/ 98 w 681"/>
              <a:gd name="T69" fmla="*/ 56 h 682"/>
              <a:gd name="T70" fmla="*/ 105 w 681"/>
              <a:gd name="T71" fmla="*/ 50 h 682"/>
              <a:gd name="T72" fmla="*/ 378 w 681"/>
              <a:gd name="T73" fmla="*/ 49 h 682"/>
              <a:gd name="T74" fmla="*/ 385 w 681"/>
              <a:gd name="T75" fmla="*/ 52 h 682"/>
              <a:gd name="T76" fmla="*/ 390 w 681"/>
              <a:gd name="T77" fmla="*/ 61 h 682"/>
              <a:gd name="T78" fmla="*/ 389 w 681"/>
              <a:gd name="T79" fmla="*/ 90 h 682"/>
              <a:gd name="T80" fmla="*/ 382 w 681"/>
              <a:gd name="T81" fmla="*/ 96 h 682"/>
              <a:gd name="T82" fmla="*/ 109 w 681"/>
              <a:gd name="T83" fmla="*/ 97 h 682"/>
              <a:gd name="T84" fmla="*/ 293 w 681"/>
              <a:gd name="T85" fmla="*/ 633 h 682"/>
              <a:gd name="T86" fmla="*/ 438 w 681"/>
              <a:gd name="T87" fmla="*/ 195 h 682"/>
              <a:gd name="T88" fmla="*/ 439 w 681"/>
              <a:gd name="T89" fmla="*/ 361 h 682"/>
              <a:gd name="T90" fmla="*/ 444 w 681"/>
              <a:gd name="T91" fmla="*/ 374 h 682"/>
              <a:gd name="T92" fmla="*/ 455 w 681"/>
              <a:gd name="T93" fmla="*/ 384 h 682"/>
              <a:gd name="T94" fmla="*/ 467 w 681"/>
              <a:gd name="T95" fmla="*/ 389 h 682"/>
              <a:gd name="T96" fmla="*/ 633 w 681"/>
              <a:gd name="T97" fmla="*/ 39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1" h="682">
                <a:moveTo>
                  <a:pt x="674" y="357"/>
                </a:moveTo>
                <a:lnTo>
                  <a:pt x="671" y="348"/>
                </a:lnTo>
                <a:lnTo>
                  <a:pt x="666" y="340"/>
                </a:lnTo>
                <a:lnTo>
                  <a:pt x="661" y="333"/>
                </a:lnTo>
                <a:lnTo>
                  <a:pt x="655" y="327"/>
                </a:lnTo>
                <a:lnTo>
                  <a:pt x="501" y="172"/>
                </a:lnTo>
                <a:lnTo>
                  <a:pt x="494" y="167"/>
                </a:lnTo>
                <a:lnTo>
                  <a:pt x="487" y="161"/>
                </a:lnTo>
                <a:lnTo>
                  <a:pt x="487" y="37"/>
                </a:lnTo>
                <a:lnTo>
                  <a:pt x="486" y="29"/>
                </a:lnTo>
                <a:lnTo>
                  <a:pt x="485" y="23"/>
                </a:lnTo>
                <a:lnTo>
                  <a:pt x="480" y="16"/>
                </a:lnTo>
                <a:lnTo>
                  <a:pt x="476" y="11"/>
                </a:lnTo>
                <a:lnTo>
                  <a:pt x="471" y="7"/>
                </a:lnTo>
                <a:lnTo>
                  <a:pt x="464" y="2"/>
                </a:lnTo>
                <a:lnTo>
                  <a:pt x="458" y="1"/>
                </a:lnTo>
                <a:lnTo>
                  <a:pt x="450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548"/>
                </a:lnTo>
                <a:lnTo>
                  <a:pt x="1" y="555"/>
                </a:lnTo>
                <a:lnTo>
                  <a:pt x="3" y="562"/>
                </a:lnTo>
                <a:lnTo>
                  <a:pt x="6" y="568"/>
                </a:lnTo>
                <a:lnTo>
                  <a:pt x="11" y="574"/>
                </a:lnTo>
                <a:lnTo>
                  <a:pt x="16" y="579"/>
                </a:lnTo>
                <a:lnTo>
                  <a:pt x="23" y="582"/>
                </a:lnTo>
                <a:lnTo>
                  <a:pt x="29" y="584"/>
                </a:lnTo>
                <a:lnTo>
                  <a:pt x="37" y="584"/>
                </a:lnTo>
                <a:lnTo>
                  <a:pt x="244" y="584"/>
                </a:lnTo>
                <a:lnTo>
                  <a:pt x="244" y="646"/>
                </a:lnTo>
                <a:lnTo>
                  <a:pt x="244" y="652"/>
                </a:lnTo>
                <a:lnTo>
                  <a:pt x="246" y="660"/>
                </a:lnTo>
                <a:lnTo>
                  <a:pt x="249" y="665"/>
                </a:lnTo>
                <a:lnTo>
                  <a:pt x="254" y="671"/>
                </a:lnTo>
                <a:lnTo>
                  <a:pt x="260" y="676"/>
                </a:lnTo>
                <a:lnTo>
                  <a:pt x="266" y="679"/>
                </a:lnTo>
                <a:lnTo>
                  <a:pt x="273" y="682"/>
                </a:lnTo>
                <a:lnTo>
                  <a:pt x="280" y="682"/>
                </a:lnTo>
                <a:lnTo>
                  <a:pt x="646" y="682"/>
                </a:lnTo>
                <a:lnTo>
                  <a:pt x="652" y="682"/>
                </a:lnTo>
                <a:lnTo>
                  <a:pt x="660" y="679"/>
                </a:lnTo>
                <a:lnTo>
                  <a:pt x="665" y="676"/>
                </a:lnTo>
                <a:lnTo>
                  <a:pt x="672" y="671"/>
                </a:lnTo>
                <a:lnTo>
                  <a:pt x="676" y="665"/>
                </a:lnTo>
                <a:lnTo>
                  <a:pt x="679" y="660"/>
                </a:lnTo>
                <a:lnTo>
                  <a:pt x="681" y="652"/>
                </a:lnTo>
                <a:lnTo>
                  <a:pt x="681" y="646"/>
                </a:lnTo>
                <a:lnTo>
                  <a:pt x="681" y="390"/>
                </a:lnTo>
                <a:lnTo>
                  <a:pt x="681" y="382"/>
                </a:lnTo>
                <a:lnTo>
                  <a:pt x="680" y="374"/>
                </a:lnTo>
                <a:lnTo>
                  <a:pt x="677" y="365"/>
                </a:lnTo>
                <a:lnTo>
                  <a:pt x="674" y="357"/>
                </a:lnTo>
                <a:close/>
                <a:moveTo>
                  <a:pt x="487" y="227"/>
                </a:moveTo>
                <a:lnTo>
                  <a:pt x="600" y="341"/>
                </a:lnTo>
                <a:lnTo>
                  <a:pt x="487" y="341"/>
                </a:lnTo>
                <a:lnTo>
                  <a:pt x="487" y="227"/>
                </a:lnTo>
                <a:close/>
                <a:moveTo>
                  <a:pt x="109" y="97"/>
                </a:moveTo>
                <a:lnTo>
                  <a:pt x="105" y="96"/>
                </a:lnTo>
                <a:lnTo>
                  <a:pt x="101" y="94"/>
                </a:lnTo>
                <a:lnTo>
                  <a:pt x="98" y="90"/>
                </a:lnTo>
                <a:lnTo>
                  <a:pt x="97" y="86"/>
                </a:lnTo>
                <a:lnTo>
                  <a:pt x="97" y="61"/>
                </a:lnTo>
                <a:lnTo>
                  <a:pt x="98" y="56"/>
                </a:lnTo>
                <a:lnTo>
                  <a:pt x="101" y="52"/>
                </a:lnTo>
                <a:lnTo>
                  <a:pt x="105" y="50"/>
                </a:lnTo>
                <a:lnTo>
                  <a:pt x="109" y="49"/>
                </a:lnTo>
                <a:lnTo>
                  <a:pt x="378" y="49"/>
                </a:lnTo>
                <a:lnTo>
                  <a:pt x="382" y="50"/>
                </a:lnTo>
                <a:lnTo>
                  <a:pt x="385" y="52"/>
                </a:lnTo>
                <a:lnTo>
                  <a:pt x="389" y="56"/>
                </a:lnTo>
                <a:lnTo>
                  <a:pt x="390" y="61"/>
                </a:lnTo>
                <a:lnTo>
                  <a:pt x="390" y="86"/>
                </a:lnTo>
                <a:lnTo>
                  <a:pt x="389" y="90"/>
                </a:lnTo>
                <a:lnTo>
                  <a:pt x="385" y="94"/>
                </a:lnTo>
                <a:lnTo>
                  <a:pt x="382" y="96"/>
                </a:lnTo>
                <a:lnTo>
                  <a:pt x="378" y="97"/>
                </a:lnTo>
                <a:lnTo>
                  <a:pt x="109" y="97"/>
                </a:lnTo>
                <a:close/>
                <a:moveTo>
                  <a:pt x="633" y="633"/>
                </a:moveTo>
                <a:lnTo>
                  <a:pt x="293" y="633"/>
                </a:lnTo>
                <a:lnTo>
                  <a:pt x="293" y="195"/>
                </a:lnTo>
                <a:lnTo>
                  <a:pt x="438" y="195"/>
                </a:lnTo>
                <a:lnTo>
                  <a:pt x="438" y="353"/>
                </a:lnTo>
                <a:lnTo>
                  <a:pt x="439" y="361"/>
                </a:lnTo>
                <a:lnTo>
                  <a:pt x="440" y="367"/>
                </a:lnTo>
                <a:lnTo>
                  <a:pt x="444" y="374"/>
                </a:lnTo>
                <a:lnTo>
                  <a:pt x="449" y="379"/>
                </a:lnTo>
                <a:lnTo>
                  <a:pt x="455" y="384"/>
                </a:lnTo>
                <a:lnTo>
                  <a:pt x="461" y="387"/>
                </a:lnTo>
                <a:lnTo>
                  <a:pt x="467" y="389"/>
                </a:lnTo>
                <a:lnTo>
                  <a:pt x="475" y="390"/>
                </a:lnTo>
                <a:lnTo>
                  <a:pt x="633" y="390"/>
                </a:lnTo>
                <a:lnTo>
                  <a:pt x="633" y="6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5" name="Freeform 141">
            <a:extLst>
              <a:ext uri="{FF2B5EF4-FFF2-40B4-BE49-F238E27FC236}">
                <a16:creationId xmlns:a16="http://schemas.microsoft.com/office/drawing/2014/main" id="{6C0B0BD9-368C-6FD9-14DB-ACC997DBA0CB}"/>
              </a:ext>
            </a:extLst>
          </p:cNvPr>
          <p:cNvSpPr>
            <a:spLocks noEditPoints="1"/>
          </p:cNvSpPr>
          <p:nvPr/>
        </p:nvSpPr>
        <p:spPr bwMode="auto">
          <a:xfrm>
            <a:off x="10192623" y="2371100"/>
            <a:ext cx="256930" cy="256930"/>
          </a:xfrm>
          <a:custGeom>
            <a:avLst/>
            <a:gdLst>
              <a:gd name="T0" fmla="*/ 0 w 475"/>
              <a:gd name="T1" fmla="*/ 316 h 475"/>
              <a:gd name="T2" fmla="*/ 0 w 475"/>
              <a:gd name="T3" fmla="*/ 475 h 475"/>
              <a:gd name="T4" fmla="*/ 158 w 475"/>
              <a:gd name="T5" fmla="*/ 475 h 475"/>
              <a:gd name="T6" fmla="*/ 475 w 475"/>
              <a:gd name="T7" fmla="*/ 157 h 475"/>
              <a:gd name="T8" fmla="*/ 316 w 475"/>
              <a:gd name="T9" fmla="*/ 0 h 475"/>
              <a:gd name="T10" fmla="*/ 0 w 475"/>
              <a:gd name="T11" fmla="*/ 316 h 475"/>
              <a:gd name="T12" fmla="*/ 138 w 475"/>
              <a:gd name="T13" fmla="*/ 425 h 475"/>
              <a:gd name="T14" fmla="*/ 97 w 475"/>
              <a:gd name="T15" fmla="*/ 425 h 475"/>
              <a:gd name="T16" fmla="*/ 97 w 475"/>
              <a:gd name="T17" fmla="*/ 376 h 475"/>
              <a:gd name="T18" fmla="*/ 49 w 475"/>
              <a:gd name="T19" fmla="*/ 376 h 475"/>
              <a:gd name="T20" fmla="*/ 49 w 475"/>
              <a:gd name="T21" fmla="*/ 337 h 475"/>
              <a:gd name="T22" fmla="*/ 83 w 475"/>
              <a:gd name="T23" fmla="*/ 302 h 475"/>
              <a:gd name="T24" fmla="*/ 173 w 475"/>
              <a:gd name="T25" fmla="*/ 391 h 475"/>
              <a:gd name="T26" fmla="*/ 138 w 475"/>
              <a:gd name="T27" fmla="*/ 425 h 475"/>
              <a:gd name="T28" fmla="*/ 328 w 475"/>
              <a:gd name="T29" fmla="*/ 64 h 475"/>
              <a:gd name="T30" fmla="*/ 333 w 475"/>
              <a:gd name="T31" fmla="*/ 64 h 475"/>
              <a:gd name="T32" fmla="*/ 335 w 475"/>
              <a:gd name="T33" fmla="*/ 67 h 475"/>
              <a:gd name="T34" fmla="*/ 337 w 475"/>
              <a:gd name="T35" fmla="*/ 69 h 475"/>
              <a:gd name="T36" fmla="*/ 337 w 475"/>
              <a:gd name="T37" fmla="*/ 72 h 475"/>
              <a:gd name="T38" fmla="*/ 336 w 475"/>
              <a:gd name="T39" fmla="*/ 76 h 475"/>
              <a:gd name="T40" fmla="*/ 335 w 475"/>
              <a:gd name="T41" fmla="*/ 78 h 475"/>
              <a:gd name="T42" fmla="*/ 128 w 475"/>
              <a:gd name="T43" fmla="*/ 285 h 475"/>
              <a:gd name="T44" fmla="*/ 125 w 475"/>
              <a:gd name="T45" fmla="*/ 287 h 475"/>
              <a:gd name="T46" fmla="*/ 122 w 475"/>
              <a:gd name="T47" fmla="*/ 288 h 475"/>
              <a:gd name="T48" fmla="*/ 118 w 475"/>
              <a:gd name="T49" fmla="*/ 287 h 475"/>
              <a:gd name="T50" fmla="*/ 115 w 475"/>
              <a:gd name="T51" fmla="*/ 286 h 475"/>
              <a:gd name="T52" fmla="*/ 113 w 475"/>
              <a:gd name="T53" fmla="*/ 284 h 475"/>
              <a:gd name="T54" fmla="*/ 113 w 475"/>
              <a:gd name="T55" fmla="*/ 279 h 475"/>
              <a:gd name="T56" fmla="*/ 113 w 475"/>
              <a:gd name="T57" fmla="*/ 276 h 475"/>
              <a:gd name="T58" fmla="*/ 115 w 475"/>
              <a:gd name="T59" fmla="*/ 273 h 475"/>
              <a:gd name="T60" fmla="*/ 322 w 475"/>
              <a:gd name="T61" fmla="*/ 67 h 475"/>
              <a:gd name="T62" fmla="*/ 325 w 475"/>
              <a:gd name="T63" fmla="*/ 64 h 475"/>
              <a:gd name="T64" fmla="*/ 328 w 475"/>
              <a:gd name="T65" fmla="*/ 6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5" h="475">
                <a:moveTo>
                  <a:pt x="0" y="316"/>
                </a:moveTo>
                <a:lnTo>
                  <a:pt x="0" y="475"/>
                </a:lnTo>
                <a:lnTo>
                  <a:pt x="158" y="475"/>
                </a:lnTo>
                <a:lnTo>
                  <a:pt x="475" y="157"/>
                </a:lnTo>
                <a:lnTo>
                  <a:pt x="316" y="0"/>
                </a:lnTo>
                <a:lnTo>
                  <a:pt x="0" y="316"/>
                </a:lnTo>
                <a:close/>
                <a:moveTo>
                  <a:pt x="138" y="425"/>
                </a:moveTo>
                <a:lnTo>
                  <a:pt x="97" y="425"/>
                </a:lnTo>
                <a:lnTo>
                  <a:pt x="97" y="376"/>
                </a:lnTo>
                <a:lnTo>
                  <a:pt x="49" y="376"/>
                </a:lnTo>
                <a:lnTo>
                  <a:pt x="49" y="337"/>
                </a:lnTo>
                <a:lnTo>
                  <a:pt x="83" y="302"/>
                </a:lnTo>
                <a:lnTo>
                  <a:pt x="173" y="391"/>
                </a:lnTo>
                <a:lnTo>
                  <a:pt x="138" y="425"/>
                </a:lnTo>
                <a:close/>
                <a:moveTo>
                  <a:pt x="328" y="64"/>
                </a:moveTo>
                <a:lnTo>
                  <a:pt x="333" y="64"/>
                </a:lnTo>
                <a:lnTo>
                  <a:pt x="335" y="67"/>
                </a:lnTo>
                <a:lnTo>
                  <a:pt x="337" y="69"/>
                </a:lnTo>
                <a:lnTo>
                  <a:pt x="337" y="72"/>
                </a:lnTo>
                <a:lnTo>
                  <a:pt x="336" y="76"/>
                </a:lnTo>
                <a:lnTo>
                  <a:pt x="335" y="78"/>
                </a:lnTo>
                <a:lnTo>
                  <a:pt x="128" y="285"/>
                </a:lnTo>
                <a:lnTo>
                  <a:pt x="125" y="287"/>
                </a:lnTo>
                <a:lnTo>
                  <a:pt x="122" y="288"/>
                </a:lnTo>
                <a:lnTo>
                  <a:pt x="118" y="287"/>
                </a:lnTo>
                <a:lnTo>
                  <a:pt x="115" y="286"/>
                </a:lnTo>
                <a:lnTo>
                  <a:pt x="113" y="284"/>
                </a:lnTo>
                <a:lnTo>
                  <a:pt x="113" y="279"/>
                </a:lnTo>
                <a:lnTo>
                  <a:pt x="113" y="276"/>
                </a:lnTo>
                <a:lnTo>
                  <a:pt x="115" y="273"/>
                </a:lnTo>
                <a:lnTo>
                  <a:pt x="322" y="67"/>
                </a:lnTo>
                <a:lnTo>
                  <a:pt x="325" y="64"/>
                </a:lnTo>
                <a:lnTo>
                  <a:pt x="32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6" name="Freeform 142">
            <a:extLst>
              <a:ext uri="{FF2B5EF4-FFF2-40B4-BE49-F238E27FC236}">
                <a16:creationId xmlns:a16="http://schemas.microsoft.com/office/drawing/2014/main" id="{20829835-ACA8-41F0-E58D-E39FBBEA8A5D}"/>
              </a:ext>
            </a:extLst>
          </p:cNvPr>
          <p:cNvSpPr>
            <a:spLocks/>
          </p:cNvSpPr>
          <p:nvPr/>
        </p:nvSpPr>
        <p:spPr bwMode="auto">
          <a:xfrm>
            <a:off x="10376378" y="2315811"/>
            <a:ext cx="128466" cy="128466"/>
          </a:xfrm>
          <a:custGeom>
            <a:avLst/>
            <a:gdLst>
              <a:gd name="T0" fmla="*/ 222 w 236"/>
              <a:gd name="T1" fmla="*/ 104 h 236"/>
              <a:gd name="T2" fmla="*/ 132 w 236"/>
              <a:gd name="T3" fmla="*/ 14 h 236"/>
              <a:gd name="T4" fmla="*/ 124 w 236"/>
              <a:gd name="T5" fmla="*/ 8 h 236"/>
              <a:gd name="T6" fmla="*/ 116 w 236"/>
              <a:gd name="T7" fmla="*/ 3 h 236"/>
              <a:gd name="T8" fmla="*/ 107 w 236"/>
              <a:gd name="T9" fmla="*/ 1 h 236"/>
              <a:gd name="T10" fmla="*/ 97 w 236"/>
              <a:gd name="T11" fmla="*/ 0 h 236"/>
              <a:gd name="T12" fmla="*/ 88 w 236"/>
              <a:gd name="T13" fmla="*/ 1 h 236"/>
              <a:gd name="T14" fmla="*/ 78 w 236"/>
              <a:gd name="T15" fmla="*/ 3 h 236"/>
              <a:gd name="T16" fmla="*/ 70 w 236"/>
              <a:gd name="T17" fmla="*/ 8 h 236"/>
              <a:gd name="T18" fmla="*/ 63 w 236"/>
              <a:gd name="T19" fmla="*/ 14 h 236"/>
              <a:gd name="T20" fmla="*/ 0 w 236"/>
              <a:gd name="T21" fmla="*/ 77 h 236"/>
              <a:gd name="T22" fmla="*/ 158 w 236"/>
              <a:gd name="T23" fmla="*/ 236 h 236"/>
              <a:gd name="T24" fmla="*/ 222 w 236"/>
              <a:gd name="T25" fmla="*/ 172 h 236"/>
              <a:gd name="T26" fmla="*/ 227 w 236"/>
              <a:gd name="T27" fmla="*/ 164 h 236"/>
              <a:gd name="T28" fmla="*/ 231 w 236"/>
              <a:gd name="T29" fmla="*/ 157 h 236"/>
              <a:gd name="T30" fmla="*/ 235 w 236"/>
              <a:gd name="T31" fmla="*/ 148 h 236"/>
              <a:gd name="T32" fmla="*/ 236 w 236"/>
              <a:gd name="T33" fmla="*/ 138 h 236"/>
              <a:gd name="T34" fmla="*/ 235 w 236"/>
              <a:gd name="T35" fmla="*/ 129 h 236"/>
              <a:gd name="T36" fmla="*/ 231 w 236"/>
              <a:gd name="T37" fmla="*/ 119 h 236"/>
              <a:gd name="T38" fmla="*/ 227 w 236"/>
              <a:gd name="T39" fmla="*/ 111 h 236"/>
              <a:gd name="T40" fmla="*/ 222 w 236"/>
              <a:gd name="T41" fmla="*/ 10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6" h="236">
                <a:moveTo>
                  <a:pt x="222" y="104"/>
                </a:moveTo>
                <a:lnTo>
                  <a:pt x="132" y="14"/>
                </a:lnTo>
                <a:lnTo>
                  <a:pt x="124" y="8"/>
                </a:lnTo>
                <a:lnTo>
                  <a:pt x="116" y="3"/>
                </a:lnTo>
                <a:lnTo>
                  <a:pt x="107" y="1"/>
                </a:lnTo>
                <a:lnTo>
                  <a:pt x="97" y="0"/>
                </a:lnTo>
                <a:lnTo>
                  <a:pt x="88" y="1"/>
                </a:lnTo>
                <a:lnTo>
                  <a:pt x="78" y="3"/>
                </a:lnTo>
                <a:lnTo>
                  <a:pt x="70" y="8"/>
                </a:lnTo>
                <a:lnTo>
                  <a:pt x="63" y="14"/>
                </a:lnTo>
                <a:lnTo>
                  <a:pt x="0" y="77"/>
                </a:lnTo>
                <a:lnTo>
                  <a:pt x="158" y="236"/>
                </a:lnTo>
                <a:lnTo>
                  <a:pt x="222" y="172"/>
                </a:lnTo>
                <a:lnTo>
                  <a:pt x="227" y="164"/>
                </a:lnTo>
                <a:lnTo>
                  <a:pt x="231" y="157"/>
                </a:lnTo>
                <a:lnTo>
                  <a:pt x="235" y="148"/>
                </a:lnTo>
                <a:lnTo>
                  <a:pt x="236" y="138"/>
                </a:lnTo>
                <a:lnTo>
                  <a:pt x="235" y="129"/>
                </a:lnTo>
                <a:lnTo>
                  <a:pt x="231" y="119"/>
                </a:lnTo>
                <a:lnTo>
                  <a:pt x="227" y="111"/>
                </a:lnTo>
                <a:lnTo>
                  <a:pt x="222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7" name="Freeform 154">
            <a:extLst>
              <a:ext uri="{FF2B5EF4-FFF2-40B4-BE49-F238E27FC236}">
                <a16:creationId xmlns:a16="http://schemas.microsoft.com/office/drawing/2014/main" id="{A192CA7F-0DB3-21B3-41B0-092FAEC71BDA}"/>
              </a:ext>
            </a:extLst>
          </p:cNvPr>
          <p:cNvSpPr>
            <a:spLocks/>
          </p:cNvSpPr>
          <p:nvPr/>
        </p:nvSpPr>
        <p:spPr bwMode="auto">
          <a:xfrm>
            <a:off x="10204008" y="5096515"/>
            <a:ext cx="289453" cy="369135"/>
          </a:xfrm>
          <a:custGeom>
            <a:avLst/>
            <a:gdLst>
              <a:gd name="T0" fmla="*/ 432 w 533"/>
              <a:gd name="T1" fmla="*/ 381 h 682"/>
              <a:gd name="T2" fmla="*/ 376 w 533"/>
              <a:gd name="T3" fmla="*/ 393 h 682"/>
              <a:gd name="T4" fmla="*/ 319 w 533"/>
              <a:gd name="T5" fmla="*/ 425 h 682"/>
              <a:gd name="T6" fmla="*/ 303 w 533"/>
              <a:gd name="T7" fmla="*/ 421 h 682"/>
              <a:gd name="T8" fmla="*/ 335 w 533"/>
              <a:gd name="T9" fmla="*/ 342 h 682"/>
              <a:gd name="T10" fmla="*/ 402 w 533"/>
              <a:gd name="T11" fmla="*/ 340 h 682"/>
              <a:gd name="T12" fmla="*/ 457 w 533"/>
              <a:gd name="T13" fmla="*/ 319 h 682"/>
              <a:gd name="T14" fmla="*/ 491 w 533"/>
              <a:gd name="T15" fmla="*/ 286 h 682"/>
              <a:gd name="T16" fmla="*/ 514 w 533"/>
              <a:gd name="T17" fmla="*/ 234 h 682"/>
              <a:gd name="T18" fmla="*/ 493 w 533"/>
              <a:gd name="T19" fmla="*/ 186 h 682"/>
              <a:gd name="T20" fmla="*/ 435 w 533"/>
              <a:gd name="T21" fmla="*/ 187 h 682"/>
              <a:gd name="T22" fmla="*/ 390 w 533"/>
              <a:gd name="T23" fmla="*/ 206 h 682"/>
              <a:gd name="T24" fmla="*/ 338 w 533"/>
              <a:gd name="T25" fmla="*/ 259 h 682"/>
              <a:gd name="T26" fmla="*/ 330 w 533"/>
              <a:gd name="T27" fmla="*/ 245 h 682"/>
              <a:gd name="T28" fmla="*/ 339 w 533"/>
              <a:gd name="T29" fmla="*/ 204 h 682"/>
              <a:gd name="T30" fmla="*/ 351 w 533"/>
              <a:gd name="T31" fmla="*/ 144 h 682"/>
              <a:gd name="T32" fmla="*/ 348 w 533"/>
              <a:gd name="T33" fmla="*/ 103 h 682"/>
              <a:gd name="T34" fmla="*/ 330 w 533"/>
              <a:gd name="T35" fmla="*/ 60 h 682"/>
              <a:gd name="T36" fmla="*/ 292 w 533"/>
              <a:gd name="T37" fmla="*/ 24 h 682"/>
              <a:gd name="T38" fmla="*/ 235 w 533"/>
              <a:gd name="T39" fmla="*/ 13 h 682"/>
              <a:gd name="T40" fmla="*/ 212 w 533"/>
              <a:gd name="T41" fmla="*/ 79 h 682"/>
              <a:gd name="T42" fmla="*/ 221 w 533"/>
              <a:gd name="T43" fmla="*/ 134 h 682"/>
              <a:gd name="T44" fmla="*/ 246 w 533"/>
              <a:gd name="T45" fmla="*/ 179 h 682"/>
              <a:gd name="T46" fmla="*/ 293 w 533"/>
              <a:gd name="T47" fmla="*/ 227 h 682"/>
              <a:gd name="T48" fmla="*/ 292 w 533"/>
              <a:gd name="T49" fmla="*/ 304 h 682"/>
              <a:gd name="T50" fmla="*/ 274 w 533"/>
              <a:gd name="T51" fmla="*/ 261 h 682"/>
              <a:gd name="T52" fmla="*/ 231 w 533"/>
              <a:gd name="T53" fmla="*/ 209 h 682"/>
              <a:gd name="T54" fmla="*/ 192 w 533"/>
              <a:gd name="T55" fmla="*/ 189 h 682"/>
              <a:gd name="T56" fmla="*/ 143 w 533"/>
              <a:gd name="T57" fmla="*/ 182 h 682"/>
              <a:gd name="T58" fmla="*/ 81 w 533"/>
              <a:gd name="T59" fmla="*/ 198 h 682"/>
              <a:gd name="T60" fmla="*/ 96 w 533"/>
              <a:gd name="T61" fmla="*/ 256 h 682"/>
              <a:gd name="T62" fmla="*/ 125 w 533"/>
              <a:gd name="T63" fmla="*/ 295 h 682"/>
              <a:gd name="T64" fmla="*/ 180 w 533"/>
              <a:gd name="T65" fmla="*/ 325 h 682"/>
              <a:gd name="T66" fmla="*/ 237 w 533"/>
              <a:gd name="T67" fmla="*/ 336 h 682"/>
              <a:gd name="T68" fmla="*/ 285 w 533"/>
              <a:gd name="T69" fmla="*/ 334 h 682"/>
              <a:gd name="T70" fmla="*/ 258 w 533"/>
              <a:gd name="T71" fmla="*/ 445 h 682"/>
              <a:gd name="T72" fmla="*/ 213 w 533"/>
              <a:gd name="T73" fmla="*/ 391 h 682"/>
              <a:gd name="T74" fmla="*/ 155 w 533"/>
              <a:gd name="T75" fmla="*/ 363 h 682"/>
              <a:gd name="T76" fmla="*/ 72 w 533"/>
              <a:gd name="T77" fmla="*/ 363 h 682"/>
              <a:gd name="T78" fmla="*/ 23 w 533"/>
              <a:gd name="T79" fmla="*/ 411 h 682"/>
              <a:gd name="T80" fmla="*/ 62 w 533"/>
              <a:gd name="T81" fmla="*/ 468 h 682"/>
              <a:gd name="T82" fmla="*/ 105 w 533"/>
              <a:gd name="T83" fmla="*/ 497 h 682"/>
              <a:gd name="T84" fmla="*/ 150 w 533"/>
              <a:gd name="T85" fmla="*/ 509 h 682"/>
              <a:gd name="T86" fmla="*/ 207 w 533"/>
              <a:gd name="T87" fmla="*/ 504 h 682"/>
              <a:gd name="T88" fmla="*/ 204 w 533"/>
              <a:gd name="T89" fmla="*/ 544 h 682"/>
              <a:gd name="T90" fmla="*/ 139 w 533"/>
              <a:gd name="T91" fmla="*/ 607 h 682"/>
              <a:gd name="T92" fmla="*/ 64 w 533"/>
              <a:gd name="T93" fmla="*/ 642 h 682"/>
              <a:gd name="T94" fmla="*/ 9 w 533"/>
              <a:gd name="T95" fmla="*/ 649 h 682"/>
              <a:gd name="T96" fmla="*/ 0 w 533"/>
              <a:gd name="T97" fmla="*/ 662 h 682"/>
              <a:gd name="T98" fmla="*/ 4 w 533"/>
              <a:gd name="T99" fmla="*/ 677 h 682"/>
              <a:gd name="T100" fmla="*/ 36 w 533"/>
              <a:gd name="T101" fmla="*/ 681 h 682"/>
              <a:gd name="T102" fmla="*/ 128 w 533"/>
              <a:gd name="T103" fmla="*/ 653 h 682"/>
              <a:gd name="T104" fmla="*/ 210 w 533"/>
              <a:gd name="T105" fmla="*/ 590 h 682"/>
              <a:gd name="T106" fmla="*/ 273 w 533"/>
              <a:gd name="T107" fmla="*/ 495 h 682"/>
              <a:gd name="T108" fmla="*/ 324 w 533"/>
              <a:gd name="T109" fmla="*/ 518 h 682"/>
              <a:gd name="T110" fmla="*/ 366 w 533"/>
              <a:gd name="T111" fmla="*/ 527 h 682"/>
              <a:gd name="T112" fmla="*/ 412 w 533"/>
              <a:gd name="T113" fmla="*/ 528 h 682"/>
              <a:gd name="T114" fmla="*/ 460 w 533"/>
              <a:gd name="T115" fmla="*/ 512 h 682"/>
              <a:gd name="T116" fmla="*/ 504 w 533"/>
              <a:gd name="T117" fmla="*/ 473 h 682"/>
              <a:gd name="T118" fmla="*/ 520 w 533"/>
              <a:gd name="T119" fmla="*/ 41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3" h="682">
                <a:moveTo>
                  <a:pt x="480" y="391"/>
                </a:moveTo>
                <a:lnTo>
                  <a:pt x="467" y="387"/>
                </a:lnTo>
                <a:lnTo>
                  <a:pt x="455" y="383"/>
                </a:lnTo>
                <a:lnTo>
                  <a:pt x="442" y="382"/>
                </a:lnTo>
                <a:lnTo>
                  <a:pt x="432" y="381"/>
                </a:lnTo>
                <a:lnTo>
                  <a:pt x="421" y="382"/>
                </a:lnTo>
                <a:lnTo>
                  <a:pt x="409" y="383"/>
                </a:lnTo>
                <a:lnTo>
                  <a:pt x="398" y="385"/>
                </a:lnTo>
                <a:lnTo>
                  <a:pt x="387" y="389"/>
                </a:lnTo>
                <a:lnTo>
                  <a:pt x="376" y="393"/>
                </a:lnTo>
                <a:lnTo>
                  <a:pt x="366" y="396"/>
                </a:lnTo>
                <a:lnTo>
                  <a:pt x="357" y="401"/>
                </a:lnTo>
                <a:lnTo>
                  <a:pt x="349" y="405"/>
                </a:lnTo>
                <a:lnTo>
                  <a:pt x="334" y="415"/>
                </a:lnTo>
                <a:lnTo>
                  <a:pt x="319" y="425"/>
                </a:lnTo>
                <a:lnTo>
                  <a:pt x="307" y="435"/>
                </a:lnTo>
                <a:lnTo>
                  <a:pt x="301" y="441"/>
                </a:lnTo>
                <a:lnTo>
                  <a:pt x="297" y="445"/>
                </a:lnTo>
                <a:lnTo>
                  <a:pt x="293" y="448"/>
                </a:lnTo>
                <a:lnTo>
                  <a:pt x="303" y="421"/>
                </a:lnTo>
                <a:lnTo>
                  <a:pt x="311" y="395"/>
                </a:lnTo>
                <a:lnTo>
                  <a:pt x="317" y="368"/>
                </a:lnTo>
                <a:lnTo>
                  <a:pt x="321" y="340"/>
                </a:lnTo>
                <a:lnTo>
                  <a:pt x="328" y="341"/>
                </a:lnTo>
                <a:lnTo>
                  <a:pt x="335" y="342"/>
                </a:lnTo>
                <a:lnTo>
                  <a:pt x="346" y="343"/>
                </a:lnTo>
                <a:lnTo>
                  <a:pt x="358" y="343"/>
                </a:lnTo>
                <a:lnTo>
                  <a:pt x="371" y="343"/>
                </a:lnTo>
                <a:lnTo>
                  <a:pt x="386" y="342"/>
                </a:lnTo>
                <a:lnTo>
                  <a:pt x="402" y="340"/>
                </a:lnTo>
                <a:lnTo>
                  <a:pt x="417" y="336"/>
                </a:lnTo>
                <a:lnTo>
                  <a:pt x="434" y="330"/>
                </a:lnTo>
                <a:lnTo>
                  <a:pt x="442" y="327"/>
                </a:lnTo>
                <a:lnTo>
                  <a:pt x="450" y="324"/>
                </a:lnTo>
                <a:lnTo>
                  <a:pt x="457" y="319"/>
                </a:lnTo>
                <a:lnTo>
                  <a:pt x="465" y="313"/>
                </a:lnTo>
                <a:lnTo>
                  <a:pt x="473" y="308"/>
                </a:lnTo>
                <a:lnTo>
                  <a:pt x="479" y="300"/>
                </a:lnTo>
                <a:lnTo>
                  <a:pt x="486" y="294"/>
                </a:lnTo>
                <a:lnTo>
                  <a:pt x="491" y="286"/>
                </a:lnTo>
                <a:lnTo>
                  <a:pt x="497" y="277"/>
                </a:lnTo>
                <a:lnTo>
                  <a:pt x="502" y="269"/>
                </a:lnTo>
                <a:lnTo>
                  <a:pt x="506" y="258"/>
                </a:lnTo>
                <a:lnTo>
                  <a:pt x="510" y="246"/>
                </a:lnTo>
                <a:lnTo>
                  <a:pt x="514" y="234"/>
                </a:lnTo>
                <a:lnTo>
                  <a:pt x="516" y="220"/>
                </a:lnTo>
                <a:lnTo>
                  <a:pt x="518" y="207"/>
                </a:lnTo>
                <a:lnTo>
                  <a:pt x="519" y="192"/>
                </a:lnTo>
                <a:lnTo>
                  <a:pt x="506" y="189"/>
                </a:lnTo>
                <a:lnTo>
                  <a:pt x="493" y="186"/>
                </a:lnTo>
                <a:lnTo>
                  <a:pt x="480" y="184"/>
                </a:lnTo>
                <a:lnTo>
                  <a:pt x="468" y="184"/>
                </a:lnTo>
                <a:lnTo>
                  <a:pt x="456" y="184"/>
                </a:lnTo>
                <a:lnTo>
                  <a:pt x="446" y="185"/>
                </a:lnTo>
                <a:lnTo>
                  <a:pt x="435" y="187"/>
                </a:lnTo>
                <a:lnTo>
                  <a:pt x="426" y="189"/>
                </a:lnTo>
                <a:lnTo>
                  <a:pt x="416" y="192"/>
                </a:lnTo>
                <a:lnTo>
                  <a:pt x="408" y="197"/>
                </a:lnTo>
                <a:lnTo>
                  <a:pt x="399" y="201"/>
                </a:lnTo>
                <a:lnTo>
                  <a:pt x="390" y="206"/>
                </a:lnTo>
                <a:lnTo>
                  <a:pt x="375" y="217"/>
                </a:lnTo>
                <a:lnTo>
                  <a:pt x="363" y="227"/>
                </a:lnTo>
                <a:lnTo>
                  <a:pt x="354" y="238"/>
                </a:lnTo>
                <a:lnTo>
                  <a:pt x="345" y="249"/>
                </a:lnTo>
                <a:lnTo>
                  <a:pt x="338" y="259"/>
                </a:lnTo>
                <a:lnTo>
                  <a:pt x="333" y="266"/>
                </a:lnTo>
                <a:lnTo>
                  <a:pt x="331" y="269"/>
                </a:lnTo>
                <a:lnTo>
                  <a:pt x="329" y="272"/>
                </a:lnTo>
                <a:lnTo>
                  <a:pt x="329" y="260"/>
                </a:lnTo>
                <a:lnTo>
                  <a:pt x="330" y="245"/>
                </a:lnTo>
                <a:lnTo>
                  <a:pt x="329" y="232"/>
                </a:lnTo>
                <a:lnTo>
                  <a:pt x="329" y="226"/>
                </a:lnTo>
                <a:lnTo>
                  <a:pt x="332" y="220"/>
                </a:lnTo>
                <a:lnTo>
                  <a:pt x="335" y="214"/>
                </a:lnTo>
                <a:lnTo>
                  <a:pt x="339" y="204"/>
                </a:lnTo>
                <a:lnTo>
                  <a:pt x="342" y="193"/>
                </a:lnTo>
                <a:lnTo>
                  <a:pt x="345" y="180"/>
                </a:lnTo>
                <a:lnTo>
                  <a:pt x="348" y="166"/>
                </a:lnTo>
                <a:lnTo>
                  <a:pt x="351" y="151"/>
                </a:lnTo>
                <a:lnTo>
                  <a:pt x="351" y="144"/>
                </a:lnTo>
                <a:lnTo>
                  <a:pt x="352" y="136"/>
                </a:lnTo>
                <a:lnTo>
                  <a:pt x="351" y="127"/>
                </a:lnTo>
                <a:lnTo>
                  <a:pt x="351" y="119"/>
                </a:lnTo>
                <a:lnTo>
                  <a:pt x="349" y="111"/>
                </a:lnTo>
                <a:lnTo>
                  <a:pt x="348" y="103"/>
                </a:lnTo>
                <a:lnTo>
                  <a:pt x="346" y="94"/>
                </a:lnTo>
                <a:lnTo>
                  <a:pt x="343" y="85"/>
                </a:lnTo>
                <a:lnTo>
                  <a:pt x="339" y="77"/>
                </a:lnTo>
                <a:lnTo>
                  <a:pt x="335" y="69"/>
                </a:lnTo>
                <a:lnTo>
                  <a:pt x="330" y="60"/>
                </a:lnTo>
                <a:lnTo>
                  <a:pt x="325" y="53"/>
                </a:lnTo>
                <a:lnTo>
                  <a:pt x="318" y="45"/>
                </a:lnTo>
                <a:lnTo>
                  <a:pt x="311" y="38"/>
                </a:lnTo>
                <a:lnTo>
                  <a:pt x="302" y="31"/>
                </a:lnTo>
                <a:lnTo>
                  <a:pt x="292" y="24"/>
                </a:lnTo>
                <a:lnTo>
                  <a:pt x="281" y="17"/>
                </a:lnTo>
                <a:lnTo>
                  <a:pt x="270" y="11"/>
                </a:lnTo>
                <a:lnTo>
                  <a:pt x="258" y="5"/>
                </a:lnTo>
                <a:lnTo>
                  <a:pt x="244" y="0"/>
                </a:lnTo>
                <a:lnTo>
                  <a:pt x="235" y="13"/>
                </a:lnTo>
                <a:lnTo>
                  <a:pt x="227" y="27"/>
                </a:lnTo>
                <a:lnTo>
                  <a:pt x="222" y="40"/>
                </a:lnTo>
                <a:lnTo>
                  <a:pt x="218" y="53"/>
                </a:lnTo>
                <a:lnTo>
                  <a:pt x="214" y="66"/>
                </a:lnTo>
                <a:lnTo>
                  <a:pt x="212" y="79"/>
                </a:lnTo>
                <a:lnTo>
                  <a:pt x="212" y="91"/>
                </a:lnTo>
                <a:lnTo>
                  <a:pt x="212" y="101"/>
                </a:lnTo>
                <a:lnTo>
                  <a:pt x="214" y="112"/>
                </a:lnTo>
                <a:lnTo>
                  <a:pt x="218" y="123"/>
                </a:lnTo>
                <a:lnTo>
                  <a:pt x="221" y="134"/>
                </a:lnTo>
                <a:lnTo>
                  <a:pt x="225" y="145"/>
                </a:lnTo>
                <a:lnTo>
                  <a:pt x="231" y="154"/>
                </a:lnTo>
                <a:lnTo>
                  <a:pt x="235" y="164"/>
                </a:lnTo>
                <a:lnTo>
                  <a:pt x="240" y="172"/>
                </a:lnTo>
                <a:lnTo>
                  <a:pt x="246" y="179"/>
                </a:lnTo>
                <a:lnTo>
                  <a:pt x="258" y="193"/>
                </a:lnTo>
                <a:lnTo>
                  <a:pt x="270" y="206"/>
                </a:lnTo>
                <a:lnTo>
                  <a:pt x="281" y="217"/>
                </a:lnTo>
                <a:lnTo>
                  <a:pt x="289" y="224"/>
                </a:lnTo>
                <a:lnTo>
                  <a:pt x="293" y="227"/>
                </a:lnTo>
                <a:lnTo>
                  <a:pt x="297" y="230"/>
                </a:lnTo>
                <a:lnTo>
                  <a:pt x="297" y="245"/>
                </a:lnTo>
                <a:lnTo>
                  <a:pt x="295" y="262"/>
                </a:lnTo>
                <a:lnTo>
                  <a:pt x="294" y="282"/>
                </a:lnTo>
                <a:lnTo>
                  <a:pt x="292" y="304"/>
                </a:lnTo>
                <a:lnTo>
                  <a:pt x="291" y="298"/>
                </a:lnTo>
                <a:lnTo>
                  <a:pt x="288" y="292"/>
                </a:lnTo>
                <a:lnTo>
                  <a:pt x="285" y="283"/>
                </a:lnTo>
                <a:lnTo>
                  <a:pt x="280" y="273"/>
                </a:lnTo>
                <a:lnTo>
                  <a:pt x="274" y="261"/>
                </a:lnTo>
                <a:lnTo>
                  <a:pt x="267" y="249"/>
                </a:lnTo>
                <a:lnTo>
                  <a:pt x="259" y="238"/>
                </a:lnTo>
                <a:lnTo>
                  <a:pt x="248" y="226"/>
                </a:lnTo>
                <a:lnTo>
                  <a:pt x="237" y="215"/>
                </a:lnTo>
                <a:lnTo>
                  <a:pt x="231" y="209"/>
                </a:lnTo>
                <a:lnTo>
                  <a:pt x="224" y="204"/>
                </a:lnTo>
                <a:lnTo>
                  <a:pt x="217" y="200"/>
                </a:lnTo>
                <a:lnTo>
                  <a:pt x="209" y="195"/>
                </a:lnTo>
                <a:lnTo>
                  <a:pt x="200" y="192"/>
                </a:lnTo>
                <a:lnTo>
                  <a:pt x="192" y="189"/>
                </a:lnTo>
                <a:lnTo>
                  <a:pt x="183" y="186"/>
                </a:lnTo>
                <a:lnTo>
                  <a:pt x="173" y="184"/>
                </a:lnTo>
                <a:lnTo>
                  <a:pt x="165" y="182"/>
                </a:lnTo>
                <a:lnTo>
                  <a:pt x="154" y="182"/>
                </a:lnTo>
                <a:lnTo>
                  <a:pt x="143" y="182"/>
                </a:lnTo>
                <a:lnTo>
                  <a:pt x="131" y="184"/>
                </a:lnTo>
                <a:lnTo>
                  <a:pt x="119" y="186"/>
                </a:lnTo>
                <a:lnTo>
                  <a:pt x="106" y="189"/>
                </a:lnTo>
                <a:lnTo>
                  <a:pt x="93" y="192"/>
                </a:lnTo>
                <a:lnTo>
                  <a:pt x="81" y="198"/>
                </a:lnTo>
                <a:lnTo>
                  <a:pt x="82" y="211"/>
                </a:lnTo>
                <a:lnTo>
                  <a:pt x="84" y="222"/>
                </a:lnTo>
                <a:lnTo>
                  <a:pt x="87" y="234"/>
                </a:lnTo>
                <a:lnTo>
                  <a:pt x="91" y="246"/>
                </a:lnTo>
                <a:lnTo>
                  <a:pt x="96" y="256"/>
                </a:lnTo>
                <a:lnTo>
                  <a:pt x="101" y="266"/>
                </a:lnTo>
                <a:lnTo>
                  <a:pt x="106" y="274"/>
                </a:lnTo>
                <a:lnTo>
                  <a:pt x="112" y="282"/>
                </a:lnTo>
                <a:lnTo>
                  <a:pt x="118" y="288"/>
                </a:lnTo>
                <a:lnTo>
                  <a:pt x="125" y="295"/>
                </a:lnTo>
                <a:lnTo>
                  <a:pt x="132" y="301"/>
                </a:lnTo>
                <a:lnTo>
                  <a:pt x="140" y="307"/>
                </a:lnTo>
                <a:lnTo>
                  <a:pt x="156" y="316"/>
                </a:lnTo>
                <a:lnTo>
                  <a:pt x="172" y="323"/>
                </a:lnTo>
                <a:lnTo>
                  <a:pt x="180" y="325"/>
                </a:lnTo>
                <a:lnTo>
                  <a:pt x="189" y="328"/>
                </a:lnTo>
                <a:lnTo>
                  <a:pt x="197" y="329"/>
                </a:lnTo>
                <a:lnTo>
                  <a:pt x="206" y="331"/>
                </a:lnTo>
                <a:lnTo>
                  <a:pt x="223" y="334"/>
                </a:lnTo>
                <a:lnTo>
                  <a:pt x="237" y="336"/>
                </a:lnTo>
                <a:lnTo>
                  <a:pt x="250" y="336"/>
                </a:lnTo>
                <a:lnTo>
                  <a:pt x="263" y="336"/>
                </a:lnTo>
                <a:lnTo>
                  <a:pt x="275" y="335"/>
                </a:lnTo>
                <a:lnTo>
                  <a:pt x="281" y="335"/>
                </a:lnTo>
                <a:lnTo>
                  <a:pt x="285" y="334"/>
                </a:lnTo>
                <a:lnTo>
                  <a:pt x="288" y="334"/>
                </a:lnTo>
                <a:lnTo>
                  <a:pt x="282" y="364"/>
                </a:lnTo>
                <a:lnTo>
                  <a:pt x="276" y="392"/>
                </a:lnTo>
                <a:lnTo>
                  <a:pt x="267" y="419"/>
                </a:lnTo>
                <a:lnTo>
                  <a:pt x="258" y="445"/>
                </a:lnTo>
                <a:lnTo>
                  <a:pt x="248" y="429"/>
                </a:lnTo>
                <a:lnTo>
                  <a:pt x="236" y="414"/>
                </a:lnTo>
                <a:lnTo>
                  <a:pt x="230" y="406"/>
                </a:lnTo>
                <a:lnTo>
                  <a:pt x="222" y="398"/>
                </a:lnTo>
                <a:lnTo>
                  <a:pt x="213" y="391"/>
                </a:lnTo>
                <a:lnTo>
                  <a:pt x="203" y="383"/>
                </a:lnTo>
                <a:lnTo>
                  <a:pt x="192" y="377"/>
                </a:lnTo>
                <a:lnTo>
                  <a:pt x="180" y="371"/>
                </a:lnTo>
                <a:lnTo>
                  <a:pt x="168" y="366"/>
                </a:lnTo>
                <a:lnTo>
                  <a:pt x="155" y="363"/>
                </a:lnTo>
                <a:lnTo>
                  <a:pt x="142" y="360"/>
                </a:lnTo>
                <a:lnTo>
                  <a:pt x="127" y="358"/>
                </a:lnTo>
                <a:lnTo>
                  <a:pt x="110" y="358"/>
                </a:lnTo>
                <a:lnTo>
                  <a:pt x="91" y="360"/>
                </a:lnTo>
                <a:lnTo>
                  <a:pt x="72" y="363"/>
                </a:lnTo>
                <a:lnTo>
                  <a:pt x="52" y="367"/>
                </a:lnTo>
                <a:lnTo>
                  <a:pt x="32" y="374"/>
                </a:lnTo>
                <a:lnTo>
                  <a:pt x="10" y="381"/>
                </a:lnTo>
                <a:lnTo>
                  <a:pt x="17" y="396"/>
                </a:lnTo>
                <a:lnTo>
                  <a:pt x="23" y="411"/>
                </a:lnTo>
                <a:lnTo>
                  <a:pt x="31" y="424"/>
                </a:lnTo>
                <a:lnTo>
                  <a:pt x="38" y="436"/>
                </a:lnTo>
                <a:lnTo>
                  <a:pt x="47" y="448"/>
                </a:lnTo>
                <a:lnTo>
                  <a:pt x="55" y="458"/>
                </a:lnTo>
                <a:lnTo>
                  <a:pt x="62" y="468"/>
                </a:lnTo>
                <a:lnTo>
                  <a:pt x="71" y="475"/>
                </a:lnTo>
                <a:lnTo>
                  <a:pt x="79" y="482"/>
                </a:lnTo>
                <a:lnTo>
                  <a:pt x="88" y="487"/>
                </a:lnTo>
                <a:lnTo>
                  <a:pt x="97" y="492"/>
                </a:lnTo>
                <a:lnTo>
                  <a:pt x="105" y="497"/>
                </a:lnTo>
                <a:lnTo>
                  <a:pt x="115" y="501"/>
                </a:lnTo>
                <a:lnTo>
                  <a:pt x="124" y="504"/>
                </a:lnTo>
                <a:lnTo>
                  <a:pt x="132" y="506"/>
                </a:lnTo>
                <a:lnTo>
                  <a:pt x="141" y="509"/>
                </a:lnTo>
                <a:lnTo>
                  <a:pt x="150" y="509"/>
                </a:lnTo>
                <a:lnTo>
                  <a:pt x="158" y="510"/>
                </a:lnTo>
                <a:lnTo>
                  <a:pt x="167" y="510"/>
                </a:lnTo>
                <a:lnTo>
                  <a:pt x="176" y="509"/>
                </a:lnTo>
                <a:lnTo>
                  <a:pt x="193" y="507"/>
                </a:lnTo>
                <a:lnTo>
                  <a:pt x="207" y="504"/>
                </a:lnTo>
                <a:lnTo>
                  <a:pt x="221" y="500"/>
                </a:lnTo>
                <a:lnTo>
                  <a:pt x="235" y="496"/>
                </a:lnTo>
                <a:lnTo>
                  <a:pt x="225" y="513"/>
                </a:lnTo>
                <a:lnTo>
                  <a:pt x="214" y="529"/>
                </a:lnTo>
                <a:lnTo>
                  <a:pt x="204" y="544"/>
                </a:lnTo>
                <a:lnTo>
                  <a:pt x="192" y="559"/>
                </a:lnTo>
                <a:lnTo>
                  <a:pt x="179" y="572"/>
                </a:lnTo>
                <a:lnTo>
                  <a:pt x="167" y="585"/>
                </a:lnTo>
                <a:lnTo>
                  <a:pt x="153" y="597"/>
                </a:lnTo>
                <a:lnTo>
                  <a:pt x="139" y="607"/>
                </a:lnTo>
                <a:lnTo>
                  <a:pt x="125" y="617"/>
                </a:lnTo>
                <a:lnTo>
                  <a:pt x="110" y="625"/>
                </a:lnTo>
                <a:lnTo>
                  <a:pt x="96" y="632"/>
                </a:lnTo>
                <a:lnTo>
                  <a:pt x="79" y="638"/>
                </a:lnTo>
                <a:lnTo>
                  <a:pt x="64" y="642"/>
                </a:lnTo>
                <a:lnTo>
                  <a:pt x="49" y="646"/>
                </a:lnTo>
                <a:lnTo>
                  <a:pt x="33" y="648"/>
                </a:lnTo>
                <a:lnTo>
                  <a:pt x="17" y="648"/>
                </a:lnTo>
                <a:lnTo>
                  <a:pt x="12" y="649"/>
                </a:lnTo>
                <a:lnTo>
                  <a:pt x="9" y="649"/>
                </a:lnTo>
                <a:lnTo>
                  <a:pt x="7" y="651"/>
                </a:lnTo>
                <a:lnTo>
                  <a:pt x="4" y="653"/>
                </a:lnTo>
                <a:lnTo>
                  <a:pt x="2" y="655"/>
                </a:lnTo>
                <a:lnTo>
                  <a:pt x="1" y="659"/>
                </a:lnTo>
                <a:lnTo>
                  <a:pt x="0" y="662"/>
                </a:lnTo>
                <a:lnTo>
                  <a:pt x="0" y="665"/>
                </a:lnTo>
                <a:lnTo>
                  <a:pt x="0" y="668"/>
                </a:lnTo>
                <a:lnTo>
                  <a:pt x="1" y="672"/>
                </a:lnTo>
                <a:lnTo>
                  <a:pt x="2" y="675"/>
                </a:lnTo>
                <a:lnTo>
                  <a:pt x="4" y="677"/>
                </a:lnTo>
                <a:lnTo>
                  <a:pt x="7" y="679"/>
                </a:lnTo>
                <a:lnTo>
                  <a:pt x="9" y="681"/>
                </a:lnTo>
                <a:lnTo>
                  <a:pt x="12" y="681"/>
                </a:lnTo>
                <a:lnTo>
                  <a:pt x="17" y="682"/>
                </a:lnTo>
                <a:lnTo>
                  <a:pt x="36" y="681"/>
                </a:lnTo>
                <a:lnTo>
                  <a:pt x="56" y="679"/>
                </a:lnTo>
                <a:lnTo>
                  <a:pt x="74" y="675"/>
                </a:lnTo>
                <a:lnTo>
                  <a:pt x="92" y="669"/>
                </a:lnTo>
                <a:lnTo>
                  <a:pt x="111" y="662"/>
                </a:lnTo>
                <a:lnTo>
                  <a:pt x="128" y="653"/>
                </a:lnTo>
                <a:lnTo>
                  <a:pt x="145" y="644"/>
                </a:lnTo>
                <a:lnTo>
                  <a:pt x="163" y="632"/>
                </a:lnTo>
                <a:lnTo>
                  <a:pt x="179" y="619"/>
                </a:lnTo>
                <a:lnTo>
                  <a:pt x="195" y="605"/>
                </a:lnTo>
                <a:lnTo>
                  <a:pt x="210" y="590"/>
                </a:lnTo>
                <a:lnTo>
                  <a:pt x="224" y="572"/>
                </a:lnTo>
                <a:lnTo>
                  <a:pt x="237" y="555"/>
                </a:lnTo>
                <a:lnTo>
                  <a:pt x="250" y="536"/>
                </a:lnTo>
                <a:lnTo>
                  <a:pt x="262" y="516"/>
                </a:lnTo>
                <a:lnTo>
                  <a:pt x="273" y="495"/>
                </a:lnTo>
                <a:lnTo>
                  <a:pt x="279" y="499"/>
                </a:lnTo>
                <a:lnTo>
                  <a:pt x="287" y="503"/>
                </a:lnTo>
                <a:lnTo>
                  <a:pt x="297" y="507"/>
                </a:lnTo>
                <a:lnTo>
                  <a:pt x="309" y="512"/>
                </a:lnTo>
                <a:lnTo>
                  <a:pt x="324" y="518"/>
                </a:lnTo>
                <a:lnTo>
                  <a:pt x="331" y="520"/>
                </a:lnTo>
                <a:lnTo>
                  <a:pt x="339" y="523"/>
                </a:lnTo>
                <a:lnTo>
                  <a:pt x="347" y="525"/>
                </a:lnTo>
                <a:lnTo>
                  <a:pt x="356" y="526"/>
                </a:lnTo>
                <a:lnTo>
                  <a:pt x="366" y="527"/>
                </a:lnTo>
                <a:lnTo>
                  <a:pt x="374" y="528"/>
                </a:lnTo>
                <a:lnTo>
                  <a:pt x="384" y="529"/>
                </a:lnTo>
                <a:lnTo>
                  <a:pt x="393" y="529"/>
                </a:lnTo>
                <a:lnTo>
                  <a:pt x="402" y="529"/>
                </a:lnTo>
                <a:lnTo>
                  <a:pt x="412" y="528"/>
                </a:lnTo>
                <a:lnTo>
                  <a:pt x="422" y="527"/>
                </a:lnTo>
                <a:lnTo>
                  <a:pt x="432" y="524"/>
                </a:lnTo>
                <a:lnTo>
                  <a:pt x="441" y="520"/>
                </a:lnTo>
                <a:lnTo>
                  <a:pt x="451" y="516"/>
                </a:lnTo>
                <a:lnTo>
                  <a:pt x="460" y="512"/>
                </a:lnTo>
                <a:lnTo>
                  <a:pt x="469" y="506"/>
                </a:lnTo>
                <a:lnTo>
                  <a:pt x="478" y="500"/>
                </a:lnTo>
                <a:lnTo>
                  <a:pt x="487" y="492"/>
                </a:lnTo>
                <a:lnTo>
                  <a:pt x="495" y="483"/>
                </a:lnTo>
                <a:lnTo>
                  <a:pt x="504" y="473"/>
                </a:lnTo>
                <a:lnTo>
                  <a:pt x="511" y="461"/>
                </a:lnTo>
                <a:lnTo>
                  <a:pt x="519" y="448"/>
                </a:lnTo>
                <a:lnTo>
                  <a:pt x="527" y="435"/>
                </a:lnTo>
                <a:lnTo>
                  <a:pt x="533" y="420"/>
                </a:lnTo>
                <a:lnTo>
                  <a:pt x="520" y="410"/>
                </a:lnTo>
                <a:lnTo>
                  <a:pt x="507" y="403"/>
                </a:lnTo>
                <a:lnTo>
                  <a:pt x="494" y="396"/>
                </a:lnTo>
                <a:lnTo>
                  <a:pt x="480" y="39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139899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43" y="705869"/>
            <a:ext cx="2628220" cy="1309544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4DDFE2DA-5CA1-A854-55B6-F3D62C7B3E5A}"/>
              </a:ext>
            </a:extLst>
          </p:cNvPr>
          <p:cNvSpPr>
            <a:spLocks noEditPoints="1"/>
          </p:cNvSpPr>
          <p:nvPr/>
        </p:nvSpPr>
        <p:spPr bwMode="auto">
          <a:xfrm>
            <a:off x="1772261" y="5667329"/>
            <a:ext cx="317098" cy="317098"/>
          </a:xfrm>
          <a:custGeom>
            <a:avLst/>
            <a:gdLst>
              <a:gd name="T0" fmla="*/ 512 w 584"/>
              <a:gd name="T1" fmla="*/ 100 h 586"/>
              <a:gd name="T2" fmla="*/ 454 w 584"/>
              <a:gd name="T3" fmla="*/ 50 h 586"/>
              <a:gd name="T4" fmla="*/ 386 w 584"/>
              <a:gd name="T5" fmla="*/ 17 h 586"/>
              <a:gd name="T6" fmla="*/ 311 w 584"/>
              <a:gd name="T7" fmla="*/ 1 h 586"/>
              <a:gd name="T8" fmla="*/ 234 w 584"/>
              <a:gd name="T9" fmla="*/ 6 h 586"/>
              <a:gd name="T10" fmla="*/ 162 w 584"/>
              <a:gd name="T11" fmla="*/ 31 h 586"/>
              <a:gd name="T12" fmla="*/ 98 w 584"/>
              <a:gd name="T13" fmla="*/ 74 h 586"/>
              <a:gd name="T14" fmla="*/ 48 w 584"/>
              <a:gd name="T15" fmla="*/ 130 h 586"/>
              <a:gd name="T16" fmla="*/ 15 w 584"/>
              <a:gd name="T17" fmla="*/ 198 h 586"/>
              <a:gd name="T18" fmla="*/ 0 w 584"/>
              <a:gd name="T19" fmla="*/ 274 h 586"/>
              <a:gd name="T20" fmla="*/ 5 w 584"/>
              <a:gd name="T21" fmla="*/ 351 h 586"/>
              <a:gd name="T22" fmla="*/ 29 w 584"/>
              <a:gd name="T23" fmla="*/ 423 h 586"/>
              <a:gd name="T24" fmla="*/ 72 w 584"/>
              <a:gd name="T25" fmla="*/ 486 h 586"/>
              <a:gd name="T26" fmla="*/ 128 w 584"/>
              <a:gd name="T27" fmla="*/ 536 h 586"/>
              <a:gd name="T28" fmla="*/ 197 w 584"/>
              <a:gd name="T29" fmla="*/ 569 h 586"/>
              <a:gd name="T30" fmla="*/ 272 w 584"/>
              <a:gd name="T31" fmla="*/ 585 h 586"/>
              <a:gd name="T32" fmla="*/ 350 w 584"/>
              <a:gd name="T33" fmla="*/ 579 h 586"/>
              <a:gd name="T34" fmla="*/ 421 w 584"/>
              <a:gd name="T35" fmla="*/ 555 h 586"/>
              <a:gd name="T36" fmla="*/ 485 w 584"/>
              <a:gd name="T37" fmla="*/ 512 h 586"/>
              <a:gd name="T38" fmla="*/ 534 w 584"/>
              <a:gd name="T39" fmla="*/ 456 h 586"/>
              <a:gd name="T40" fmla="*/ 569 w 584"/>
              <a:gd name="T41" fmla="*/ 388 h 586"/>
              <a:gd name="T42" fmla="*/ 583 w 584"/>
              <a:gd name="T43" fmla="*/ 312 h 586"/>
              <a:gd name="T44" fmla="*/ 579 w 584"/>
              <a:gd name="T45" fmla="*/ 235 h 586"/>
              <a:gd name="T46" fmla="*/ 554 w 584"/>
              <a:gd name="T47" fmla="*/ 163 h 586"/>
              <a:gd name="T48" fmla="*/ 455 w 584"/>
              <a:gd name="T49" fmla="*/ 419 h 586"/>
              <a:gd name="T50" fmla="*/ 418 w 584"/>
              <a:gd name="T51" fmla="*/ 457 h 586"/>
              <a:gd name="T52" fmla="*/ 371 w 584"/>
              <a:gd name="T53" fmla="*/ 484 h 586"/>
              <a:gd name="T54" fmla="*/ 319 w 584"/>
              <a:gd name="T55" fmla="*/ 498 h 586"/>
              <a:gd name="T56" fmla="*/ 264 w 584"/>
              <a:gd name="T57" fmla="*/ 498 h 586"/>
              <a:gd name="T58" fmla="*/ 212 w 584"/>
              <a:gd name="T59" fmla="*/ 484 h 586"/>
              <a:gd name="T60" fmla="*/ 165 w 584"/>
              <a:gd name="T61" fmla="*/ 457 h 586"/>
              <a:gd name="T62" fmla="*/ 127 w 584"/>
              <a:gd name="T63" fmla="*/ 419 h 586"/>
              <a:gd name="T64" fmla="*/ 100 w 584"/>
              <a:gd name="T65" fmla="*/ 373 h 586"/>
              <a:gd name="T66" fmla="*/ 86 w 584"/>
              <a:gd name="T67" fmla="*/ 321 h 586"/>
              <a:gd name="T68" fmla="*/ 86 w 584"/>
              <a:gd name="T69" fmla="*/ 265 h 586"/>
              <a:gd name="T70" fmla="*/ 100 w 584"/>
              <a:gd name="T71" fmla="*/ 213 h 586"/>
              <a:gd name="T72" fmla="*/ 127 w 584"/>
              <a:gd name="T73" fmla="*/ 167 h 586"/>
              <a:gd name="T74" fmla="*/ 165 w 584"/>
              <a:gd name="T75" fmla="*/ 129 h 586"/>
              <a:gd name="T76" fmla="*/ 212 w 584"/>
              <a:gd name="T77" fmla="*/ 102 h 586"/>
              <a:gd name="T78" fmla="*/ 264 w 584"/>
              <a:gd name="T79" fmla="*/ 88 h 586"/>
              <a:gd name="T80" fmla="*/ 319 w 584"/>
              <a:gd name="T81" fmla="*/ 88 h 586"/>
              <a:gd name="T82" fmla="*/ 371 w 584"/>
              <a:gd name="T83" fmla="*/ 102 h 586"/>
              <a:gd name="T84" fmla="*/ 418 w 584"/>
              <a:gd name="T85" fmla="*/ 129 h 586"/>
              <a:gd name="T86" fmla="*/ 455 w 584"/>
              <a:gd name="T87" fmla="*/ 167 h 586"/>
              <a:gd name="T88" fmla="*/ 482 w 584"/>
              <a:gd name="T89" fmla="*/ 213 h 586"/>
              <a:gd name="T90" fmla="*/ 496 w 584"/>
              <a:gd name="T91" fmla="*/ 265 h 586"/>
              <a:gd name="T92" fmla="*/ 496 w 584"/>
              <a:gd name="T93" fmla="*/ 321 h 586"/>
              <a:gd name="T94" fmla="*/ 482 w 584"/>
              <a:gd name="T95" fmla="*/ 37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6">
                <a:moveTo>
                  <a:pt x="544" y="146"/>
                </a:moveTo>
                <a:lnTo>
                  <a:pt x="534" y="130"/>
                </a:lnTo>
                <a:lnTo>
                  <a:pt x="523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69" y="61"/>
                </a:lnTo>
                <a:lnTo>
                  <a:pt x="454" y="50"/>
                </a:lnTo>
                <a:lnTo>
                  <a:pt x="438" y="40"/>
                </a:lnTo>
                <a:lnTo>
                  <a:pt x="421" y="31"/>
                </a:lnTo>
                <a:lnTo>
                  <a:pt x="404" y="23"/>
                </a:lnTo>
                <a:lnTo>
                  <a:pt x="386" y="17"/>
                </a:lnTo>
                <a:lnTo>
                  <a:pt x="368" y="10"/>
                </a:lnTo>
                <a:lnTo>
                  <a:pt x="350" y="6"/>
                </a:lnTo>
                <a:lnTo>
                  <a:pt x="330" y="4"/>
                </a:lnTo>
                <a:lnTo>
                  <a:pt x="311" y="1"/>
                </a:lnTo>
                <a:lnTo>
                  <a:pt x="291" y="0"/>
                </a:lnTo>
                <a:lnTo>
                  <a:pt x="272" y="1"/>
                </a:lnTo>
                <a:lnTo>
                  <a:pt x="252" y="4"/>
                </a:lnTo>
                <a:lnTo>
                  <a:pt x="234" y="6"/>
                </a:lnTo>
                <a:lnTo>
                  <a:pt x="215" y="10"/>
                </a:lnTo>
                <a:lnTo>
                  <a:pt x="197" y="17"/>
                </a:lnTo>
                <a:lnTo>
                  <a:pt x="179" y="23"/>
                </a:lnTo>
                <a:lnTo>
                  <a:pt x="162" y="31"/>
                </a:lnTo>
                <a:lnTo>
                  <a:pt x="144" y="40"/>
                </a:lnTo>
                <a:lnTo>
                  <a:pt x="128" y="50"/>
                </a:lnTo>
                <a:lnTo>
                  <a:pt x="113" y="61"/>
                </a:lnTo>
                <a:lnTo>
                  <a:pt x="98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48" y="130"/>
                </a:lnTo>
                <a:lnTo>
                  <a:pt x="39" y="146"/>
                </a:lnTo>
                <a:lnTo>
                  <a:pt x="29" y="163"/>
                </a:lnTo>
                <a:lnTo>
                  <a:pt x="21" y="181"/>
                </a:lnTo>
                <a:lnTo>
                  <a:pt x="15" y="198"/>
                </a:lnTo>
                <a:lnTo>
                  <a:pt x="9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1"/>
                </a:lnTo>
                <a:lnTo>
                  <a:pt x="9" y="370"/>
                </a:lnTo>
                <a:lnTo>
                  <a:pt x="15" y="388"/>
                </a:lnTo>
                <a:lnTo>
                  <a:pt x="21" y="405"/>
                </a:lnTo>
                <a:lnTo>
                  <a:pt x="29" y="423"/>
                </a:lnTo>
                <a:lnTo>
                  <a:pt x="39" y="440"/>
                </a:lnTo>
                <a:lnTo>
                  <a:pt x="48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8" y="512"/>
                </a:lnTo>
                <a:lnTo>
                  <a:pt x="113" y="525"/>
                </a:lnTo>
                <a:lnTo>
                  <a:pt x="128" y="536"/>
                </a:lnTo>
                <a:lnTo>
                  <a:pt x="144" y="546"/>
                </a:lnTo>
                <a:lnTo>
                  <a:pt x="162" y="555"/>
                </a:lnTo>
                <a:lnTo>
                  <a:pt x="179" y="563"/>
                </a:lnTo>
                <a:lnTo>
                  <a:pt x="197" y="569"/>
                </a:lnTo>
                <a:lnTo>
                  <a:pt x="215" y="575"/>
                </a:lnTo>
                <a:lnTo>
                  <a:pt x="234" y="579"/>
                </a:lnTo>
                <a:lnTo>
                  <a:pt x="252" y="582"/>
                </a:lnTo>
                <a:lnTo>
                  <a:pt x="272" y="585"/>
                </a:lnTo>
                <a:lnTo>
                  <a:pt x="291" y="586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6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4" y="536"/>
                </a:lnTo>
                <a:lnTo>
                  <a:pt x="469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3" y="471"/>
                </a:lnTo>
                <a:lnTo>
                  <a:pt x="534" y="456"/>
                </a:lnTo>
                <a:lnTo>
                  <a:pt x="544" y="440"/>
                </a:lnTo>
                <a:lnTo>
                  <a:pt x="554" y="423"/>
                </a:lnTo>
                <a:lnTo>
                  <a:pt x="561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1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71" y="397"/>
                </a:moveTo>
                <a:lnTo>
                  <a:pt x="463" y="409"/>
                </a:lnTo>
                <a:lnTo>
                  <a:pt x="455" y="419"/>
                </a:lnTo>
                <a:lnTo>
                  <a:pt x="447" y="430"/>
                </a:lnTo>
                <a:lnTo>
                  <a:pt x="438" y="440"/>
                </a:lnTo>
                <a:lnTo>
                  <a:pt x="428" y="449"/>
                </a:lnTo>
                <a:lnTo>
                  <a:pt x="418" y="457"/>
                </a:lnTo>
                <a:lnTo>
                  <a:pt x="407" y="465"/>
                </a:lnTo>
                <a:lnTo>
                  <a:pt x="395" y="472"/>
                </a:lnTo>
                <a:lnTo>
                  <a:pt x="383" y="479"/>
                </a:lnTo>
                <a:lnTo>
                  <a:pt x="371" y="484"/>
                </a:lnTo>
                <a:lnTo>
                  <a:pt x="358" y="490"/>
                </a:lnTo>
                <a:lnTo>
                  <a:pt x="345" y="493"/>
                </a:lnTo>
                <a:lnTo>
                  <a:pt x="332" y="496"/>
                </a:lnTo>
                <a:lnTo>
                  <a:pt x="319" y="498"/>
                </a:lnTo>
                <a:lnTo>
                  <a:pt x="305" y="499"/>
                </a:lnTo>
                <a:lnTo>
                  <a:pt x="291" y="500"/>
                </a:lnTo>
                <a:lnTo>
                  <a:pt x="277" y="499"/>
                </a:lnTo>
                <a:lnTo>
                  <a:pt x="264" y="498"/>
                </a:lnTo>
                <a:lnTo>
                  <a:pt x="250" y="496"/>
                </a:lnTo>
                <a:lnTo>
                  <a:pt x="237" y="493"/>
                </a:lnTo>
                <a:lnTo>
                  <a:pt x="224" y="490"/>
                </a:lnTo>
                <a:lnTo>
                  <a:pt x="212" y="484"/>
                </a:lnTo>
                <a:lnTo>
                  <a:pt x="199" y="479"/>
                </a:lnTo>
                <a:lnTo>
                  <a:pt x="188" y="472"/>
                </a:lnTo>
                <a:lnTo>
                  <a:pt x="176" y="465"/>
                </a:lnTo>
                <a:lnTo>
                  <a:pt x="165" y="457"/>
                </a:lnTo>
                <a:lnTo>
                  <a:pt x="155" y="449"/>
                </a:lnTo>
                <a:lnTo>
                  <a:pt x="145" y="440"/>
                </a:lnTo>
                <a:lnTo>
                  <a:pt x="136" y="430"/>
                </a:lnTo>
                <a:lnTo>
                  <a:pt x="127" y="419"/>
                </a:lnTo>
                <a:lnTo>
                  <a:pt x="120" y="409"/>
                </a:lnTo>
                <a:lnTo>
                  <a:pt x="112" y="397"/>
                </a:lnTo>
                <a:lnTo>
                  <a:pt x="105" y="385"/>
                </a:lnTo>
                <a:lnTo>
                  <a:pt x="100" y="373"/>
                </a:lnTo>
                <a:lnTo>
                  <a:pt x="96" y="360"/>
                </a:lnTo>
                <a:lnTo>
                  <a:pt x="91" y="347"/>
                </a:lnTo>
                <a:lnTo>
                  <a:pt x="88" y="334"/>
                </a:lnTo>
                <a:lnTo>
                  <a:pt x="86" y="321"/>
                </a:lnTo>
                <a:lnTo>
                  <a:pt x="85" y="307"/>
                </a:lnTo>
                <a:lnTo>
                  <a:pt x="85" y="293"/>
                </a:lnTo>
                <a:lnTo>
                  <a:pt x="85" y="279"/>
                </a:lnTo>
                <a:lnTo>
                  <a:pt x="86" y="265"/>
                </a:lnTo>
                <a:lnTo>
                  <a:pt x="88" y="252"/>
                </a:lnTo>
                <a:lnTo>
                  <a:pt x="91" y="239"/>
                </a:lnTo>
                <a:lnTo>
                  <a:pt x="96" y="226"/>
                </a:lnTo>
                <a:lnTo>
                  <a:pt x="100" y="213"/>
                </a:lnTo>
                <a:lnTo>
                  <a:pt x="105" y="201"/>
                </a:lnTo>
                <a:lnTo>
                  <a:pt x="112" y="189"/>
                </a:lnTo>
                <a:lnTo>
                  <a:pt x="120" y="177"/>
                </a:lnTo>
                <a:lnTo>
                  <a:pt x="127" y="167"/>
                </a:lnTo>
                <a:lnTo>
                  <a:pt x="136" y="156"/>
                </a:lnTo>
                <a:lnTo>
                  <a:pt x="145" y="146"/>
                </a:lnTo>
                <a:lnTo>
                  <a:pt x="155" y="138"/>
                </a:lnTo>
                <a:lnTo>
                  <a:pt x="165" y="129"/>
                </a:lnTo>
                <a:lnTo>
                  <a:pt x="176" y="121"/>
                </a:lnTo>
                <a:lnTo>
                  <a:pt x="188" y="114"/>
                </a:lnTo>
                <a:lnTo>
                  <a:pt x="199" y="107"/>
                </a:lnTo>
                <a:lnTo>
                  <a:pt x="212" y="102"/>
                </a:lnTo>
                <a:lnTo>
                  <a:pt x="224" y="97"/>
                </a:lnTo>
                <a:lnTo>
                  <a:pt x="237" y="93"/>
                </a:lnTo>
                <a:lnTo>
                  <a:pt x="250" y="90"/>
                </a:lnTo>
                <a:lnTo>
                  <a:pt x="264" y="88"/>
                </a:lnTo>
                <a:lnTo>
                  <a:pt x="277" y="87"/>
                </a:lnTo>
                <a:lnTo>
                  <a:pt x="291" y="86"/>
                </a:lnTo>
                <a:lnTo>
                  <a:pt x="305" y="87"/>
                </a:lnTo>
                <a:lnTo>
                  <a:pt x="319" y="88"/>
                </a:lnTo>
                <a:lnTo>
                  <a:pt x="332" y="90"/>
                </a:lnTo>
                <a:lnTo>
                  <a:pt x="345" y="93"/>
                </a:lnTo>
                <a:lnTo>
                  <a:pt x="358" y="97"/>
                </a:lnTo>
                <a:lnTo>
                  <a:pt x="371" y="102"/>
                </a:lnTo>
                <a:lnTo>
                  <a:pt x="383" y="107"/>
                </a:lnTo>
                <a:lnTo>
                  <a:pt x="395" y="114"/>
                </a:lnTo>
                <a:lnTo>
                  <a:pt x="407" y="121"/>
                </a:lnTo>
                <a:lnTo>
                  <a:pt x="418" y="129"/>
                </a:lnTo>
                <a:lnTo>
                  <a:pt x="428" y="138"/>
                </a:lnTo>
                <a:lnTo>
                  <a:pt x="438" y="146"/>
                </a:lnTo>
                <a:lnTo>
                  <a:pt x="447" y="156"/>
                </a:lnTo>
                <a:lnTo>
                  <a:pt x="455" y="167"/>
                </a:lnTo>
                <a:lnTo>
                  <a:pt x="463" y="177"/>
                </a:lnTo>
                <a:lnTo>
                  <a:pt x="471" y="189"/>
                </a:lnTo>
                <a:lnTo>
                  <a:pt x="477" y="201"/>
                </a:lnTo>
                <a:lnTo>
                  <a:pt x="482" y="213"/>
                </a:lnTo>
                <a:lnTo>
                  <a:pt x="488" y="226"/>
                </a:lnTo>
                <a:lnTo>
                  <a:pt x="491" y="239"/>
                </a:lnTo>
                <a:lnTo>
                  <a:pt x="494" y="252"/>
                </a:lnTo>
                <a:lnTo>
                  <a:pt x="496" y="265"/>
                </a:lnTo>
                <a:lnTo>
                  <a:pt x="498" y="279"/>
                </a:lnTo>
                <a:lnTo>
                  <a:pt x="499" y="293"/>
                </a:lnTo>
                <a:lnTo>
                  <a:pt x="498" y="307"/>
                </a:lnTo>
                <a:lnTo>
                  <a:pt x="496" y="321"/>
                </a:lnTo>
                <a:lnTo>
                  <a:pt x="494" y="334"/>
                </a:lnTo>
                <a:lnTo>
                  <a:pt x="491" y="347"/>
                </a:lnTo>
                <a:lnTo>
                  <a:pt x="488" y="360"/>
                </a:lnTo>
                <a:lnTo>
                  <a:pt x="482" y="373"/>
                </a:lnTo>
                <a:lnTo>
                  <a:pt x="477" y="385"/>
                </a:lnTo>
                <a:lnTo>
                  <a:pt x="471" y="3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61EAF68C-BFCB-BD9A-C716-CE2698DDCE48}"/>
              </a:ext>
            </a:extLst>
          </p:cNvPr>
          <p:cNvSpPr>
            <a:spLocks/>
          </p:cNvSpPr>
          <p:nvPr/>
        </p:nvSpPr>
        <p:spPr bwMode="auto">
          <a:xfrm>
            <a:off x="1850315" y="5753516"/>
            <a:ext cx="159362" cy="144727"/>
          </a:xfrm>
          <a:custGeom>
            <a:avLst/>
            <a:gdLst>
              <a:gd name="T0" fmla="*/ 280 w 292"/>
              <a:gd name="T1" fmla="*/ 85 h 268"/>
              <a:gd name="T2" fmla="*/ 146 w 292"/>
              <a:gd name="T3" fmla="*/ 85 h 268"/>
              <a:gd name="T4" fmla="*/ 146 w 292"/>
              <a:gd name="T5" fmla="*/ 12 h 268"/>
              <a:gd name="T6" fmla="*/ 145 w 292"/>
              <a:gd name="T7" fmla="*/ 8 h 268"/>
              <a:gd name="T8" fmla="*/ 143 w 292"/>
              <a:gd name="T9" fmla="*/ 3 h 268"/>
              <a:gd name="T10" fmla="*/ 139 w 292"/>
              <a:gd name="T11" fmla="*/ 1 h 268"/>
              <a:gd name="T12" fmla="*/ 134 w 292"/>
              <a:gd name="T13" fmla="*/ 0 h 268"/>
              <a:gd name="T14" fmla="*/ 129 w 292"/>
              <a:gd name="T15" fmla="*/ 1 h 268"/>
              <a:gd name="T16" fmla="*/ 126 w 292"/>
              <a:gd name="T17" fmla="*/ 3 h 268"/>
              <a:gd name="T18" fmla="*/ 4 w 292"/>
              <a:gd name="T19" fmla="*/ 125 h 268"/>
              <a:gd name="T20" fmla="*/ 2 w 292"/>
              <a:gd name="T21" fmla="*/ 129 h 268"/>
              <a:gd name="T22" fmla="*/ 0 w 292"/>
              <a:gd name="T23" fmla="*/ 134 h 268"/>
              <a:gd name="T24" fmla="*/ 2 w 292"/>
              <a:gd name="T25" fmla="*/ 138 h 268"/>
              <a:gd name="T26" fmla="*/ 4 w 292"/>
              <a:gd name="T27" fmla="*/ 143 h 268"/>
              <a:gd name="T28" fmla="*/ 125 w 292"/>
              <a:gd name="T29" fmla="*/ 264 h 268"/>
              <a:gd name="T30" fmla="*/ 130 w 292"/>
              <a:gd name="T31" fmla="*/ 267 h 268"/>
              <a:gd name="T32" fmla="*/ 134 w 292"/>
              <a:gd name="T33" fmla="*/ 268 h 268"/>
              <a:gd name="T34" fmla="*/ 139 w 292"/>
              <a:gd name="T35" fmla="*/ 267 h 268"/>
              <a:gd name="T36" fmla="*/ 143 w 292"/>
              <a:gd name="T37" fmla="*/ 265 h 268"/>
              <a:gd name="T38" fmla="*/ 145 w 292"/>
              <a:gd name="T39" fmla="*/ 260 h 268"/>
              <a:gd name="T40" fmla="*/ 146 w 292"/>
              <a:gd name="T41" fmla="*/ 256 h 268"/>
              <a:gd name="T42" fmla="*/ 146 w 292"/>
              <a:gd name="T43" fmla="*/ 183 h 268"/>
              <a:gd name="T44" fmla="*/ 280 w 292"/>
              <a:gd name="T45" fmla="*/ 183 h 268"/>
              <a:gd name="T46" fmla="*/ 284 w 292"/>
              <a:gd name="T47" fmla="*/ 182 h 268"/>
              <a:gd name="T48" fmla="*/ 289 w 292"/>
              <a:gd name="T49" fmla="*/ 179 h 268"/>
              <a:gd name="T50" fmla="*/ 292 w 292"/>
              <a:gd name="T51" fmla="*/ 175 h 268"/>
              <a:gd name="T52" fmla="*/ 292 w 292"/>
              <a:gd name="T53" fmla="*/ 171 h 268"/>
              <a:gd name="T54" fmla="*/ 292 w 292"/>
              <a:gd name="T55" fmla="*/ 97 h 268"/>
              <a:gd name="T56" fmla="*/ 292 w 292"/>
              <a:gd name="T57" fmla="*/ 93 h 268"/>
              <a:gd name="T58" fmla="*/ 289 w 292"/>
              <a:gd name="T59" fmla="*/ 89 h 268"/>
              <a:gd name="T60" fmla="*/ 284 w 292"/>
              <a:gd name="T61" fmla="*/ 87 h 268"/>
              <a:gd name="T62" fmla="*/ 280 w 292"/>
              <a:gd name="T63" fmla="*/ 8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280" y="85"/>
                </a:moveTo>
                <a:lnTo>
                  <a:pt x="146" y="85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lnTo>
                  <a:pt x="139" y="1"/>
                </a:lnTo>
                <a:lnTo>
                  <a:pt x="134" y="0"/>
                </a:lnTo>
                <a:lnTo>
                  <a:pt x="129" y="1"/>
                </a:lnTo>
                <a:lnTo>
                  <a:pt x="126" y="3"/>
                </a:lnTo>
                <a:lnTo>
                  <a:pt x="4" y="125"/>
                </a:lnTo>
                <a:lnTo>
                  <a:pt x="2" y="129"/>
                </a:lnTo>
                <a:lnTo>
                  <a:pt x="0" y="134"/>
                </a:lnTo>
                <a:lnTo>
                  <a:pt x="2" y="138"/>
                </a:lnTo>
                <a:lnTo>
                  <a:pt x="4" y="143"/>
                </a:lnTo>
                <a:lnTo>
                  <a:pt x="125" y="264"/>
                </a:lnTo>
                <a:lnTo>
                  <a:pt x="130" y="267"/>
                </a:lnTo>
                <a:lnTo>
                  <a:pt x="134" y="268"/>
                </a:lnTo>
                <a:lnTo>
                  <a:pt x="139" y="267"/>
                </a:lnTo>
                <a:lnTo>
                  <a:pt x="143" y="265"/>
                </a:lnTo>
                <a:lnTo>
                  <a:pt x="145" y="260"/>
                </a:lnTo>
                <a:lnTo>
                  <a:pt x="146" y="256"/>
                </a:lnTo>
                <a:lnTo>
                  <a:pt x="146" y="183"/>
                </a:lnTo>
                <a:lnTo>
                  <a:pt x="280" y="183"/>
                </a:lnTo>
                <a:lnTo>
                  <a:pt x="284" y="182"/>
                </a:lnTo>
                <a:lnTo>
                  <a:pt x="289" y="179"/>
                </a:lnTo>
                <a:lnTo>
                  <a:pt x="292" y="175"/>
                </a:lnTo>
                <a:lnTo>
                  <a:pt x="292" y="171"/>
                </a:lnTo>
                <a:lnTo>
                  <a:pt x="292" y="97"/>
                </a:lnTo>
                <a:lnTo>
                  <a:pt x="292" y="93"/>
                </a:lnTo>
                <a:lnTo>
                  <a:pt x="289" y="89"/>
                </a:lnTo>
                <a:lnTo>
                  <a:pt x="284" y="87"/>
                </a:lnTo>
                <a:lnTo>
                  <a:pt x="280" y="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80EF81A8-B2CE-7AE7-2871-3F94FEE5E9E5}"/>
              </a:ext>
            </a:extLst>
          </p:cNvPr>
          <p:cNvSpPr>
            <a:spLocks/>
          </p:cNvSpPr>
          <p:nvPr/>
        </p:nvSpPr>
        <p:spPr bwMode="auto">
          <a:xfrm>
            <a:off x="2539801" y="5917755"/>
            <a:ext cx="369135" cy="53663"/>
          </a:xfrm>
          <a:custGeom>
            <a:avLst/>
            <a:gdLst>
              <a:gd name="T0" fmla="*/ 669 w 682"/>
              <a:gd name="T1" fmla="*/ 0 h 97"/>
              <a:gd name="T2" fmla="*/ 11 w 682"/>
              <a:gd name="T3" fmla="*/ 0 h 97"/>
              <a:gd name="T4" fmla="*/ 7 w 682"/>
              <a:gd name="T5" fmla="*/ 1 h 97"/>
              <a:gd name="T6" fmla="*/ 4 w 682"/>
              <a:gd name="T7" fmla="*/ 3 h 97"/>
              <a:gd name="T8" fmla="*/ 1 w 682"/>
              <a:gd name="T9" fmla="*/ 7 h 97"/>
              <a:gd name="T10" fmla="*/ 0 w 682"/>
              <a:gd name="T11" fmla="*/ 12 h 97"/>
              <a:gd name="T12" fmla="*/ 0 w 682"/>
              <a:gd name="T13" fmla="*/ 85 h 97"/>
              <a:gd name="T14" fmla="*/ 1 w 682"/>
              <a:gd name="T15" fmla="*/ 89 h 97"/>
              <a:gd name="T16" fmla="*/ 4 w 682"/>
              <a:gd name="T17" fmla="*/ 94 h 97"/>
              <a:gd name="T18" fmla="*/ 7 w 682"/>
              <a:gd name="T19" fmla="*/ 96 h 97"/>
              <a:gd name="T20" fmla="*/ 11 w 682"/>
              <a:gd name="T21" fmla="*/ 97 h 97"/>
              <a:gd name="T22" fmla="*/ 669 w 682"/>
              <a:gd name="T23" fmla="*/ 97 h 97"/>
              <a:gd name="T24" fmla="*/ 675 w 682"/>
              <a:gd name="T25" fmla="*/ 96 h 97"/>
              <a:gd name="T26" fmla="*/ 678 w 682"/>
              <a:gd name="T27" fmla="*/ 94 h 97"/>
              <a:gd name="T28" fmla="*/ 681 w 682"/>
              <a:gd name="T29" fmla="*/ 89 h 97"/>
              <a:gd name="T30" fmla="*/ 682 w 682"/>
              <a:gd name="T31" fmla="*/ 85 h 97"/>
              <a:gd name="T32" fmla="*/ 682 w 682"/>
              <a:gd name="T33" fmla="*/ 12 h 97"/>
              <a:gd name="T34" fmla="*/ 681 w 682"/>
              <a:gd name="T35" fmla="*/ 7 h 97"/>
              <a:gd name="T36" fmla="*/ 678 w 682"/>
              <a:gd name="T37" fmla="*/ 3 h 97"/>
              <a:gd name="T38" fmla="*/ 675 w 682"/>
              <a:gd name="T39" fmla="*/ 1 h 97"/>
              <a:gd name="T40" fmla="*/ 669 w 68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69" y="0"/>
                </a:move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89"/>
                </a:lnTo>
                <a:lnTo>
                  <a:pt x="682" y="85"/>
                </a:lnTo>
                <a:lnTo>
                  <a:pt x="682" y="12"/>
                </a:lnTo>
                <a:lnTo>
                  <a:pt x="681" y="7"/>
                </a:lnTo>
                <a:lnTo>
                  <a:pt x="678" y="3"/>
                </a:lnTo>
                <a:lnTo>
                  <a:pt x="675" y="1"/>
                </a:lnTo>
                <a:lnTo>
                  <a:pt x="6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A657CAA1-0C23-C48D-45B7-F4409A89DC1B}"/>
              </a:ext>
            </a:extLst>
          </p:cNvPr>
          <p:cNvSpPr>
            <a:spLocks/>
          </p:cNvSpPr>
          <p:nvPr/>
        </p:nvSpPr>
        <p:spPr bwMode="auto">
          <a:xfrm>
            <a:off x="2546304" y="5760019"/>
            <a:ext cx="71550" cy="131718"/>
          </a:xfrm>
          <a:custGeom>
            <a:avLst/>
            <a:gdLst>
              <a:gd name="T0" fmla="*/ 122 w 134"/>
              <a:gd name="T1" fmla="*/ 244 h 244"/>
              <a:gd name="T2" fmla="*/ 127 w 134"/>
              <a:gd name="T3" fmla="*/ 243 h 244"/>
              <a:gd name="T4" fmla="*/ 131 w 134"/>
              <a:gd name="T5" fmla="*/ 240 h 244"/>
              <a:gd name="T6" fmla="*/ 134 w 134"/>
              <a:gd name="T7" fmla="*/ 236 h 244"/>
              <a:gd name="T8" fmla="*/ 134 w 134"/>
              <a:gd name="T9" fmla="*/ 231 h 244"/>
              <a:gd name="T10" fmla="*/ 134 w 134"/>
              <a:gd name="T11" fmla="*/ 13 h 244"/>
              <a:gd name="T12" fmla="*/ 134 w 134"/>
              <a:gd name="T13" fmla="*/ 8 h 244"/>
              <a:gd name="T14" fmla="*/ 131 w 134"/>
              <a:gd name="T15" fmla="*/ 4 h 244"/>
              <a:gd name="T16" fmla="*/ 127 w 134"/>
              <a:gd name="T17" fmla="*/ 1 h 244"/>
              <a:gd name="T18" fmla="*/ 122 w 134"/>
              <a:gd name="T19" fmla="*/ 0 h 244"/>
              <a:gd name="T20" fmla="*/ 118 w 134"/>
              <a:gd name="T21" fmla="*/ 1 h 244"/>
              <a:gd name="T22" fmla="*/ 114 w 134"/>
              <a:gd name="T23" fmla="*/ 3 h 244"/>
              <a:gd name="T24" fmla="*/ 5 w 134"/>
              <a:gd name="T25" fmla="*/ 113 h 244"/>
              <a:gd name="T26" fmla="*/ 1 w 134"/>
              <a:gd name="T27" fmla="*/ 117 h 244"/>
              <a:gd name="T28" fmla="*/ 0 w 134"/>
              <a:gd name="T29" fmla="*/ 122 h 244"/>
              <a:gd name="T30" fmla="*/ 1 w 134"/>
              <a:gd name="T31" fmla="*/ 126 h 244"/>
              <a:gd name="T32" fmla="*/ 5 w 134"/>
              <a:gd name="T33" fmla="*/ 131 h 244"/>
              <a:gd name="T34" fmla="*/ 114 w 134"/>
              <a:gd name="T35" fmla="*/ 241 h 244"/>
              <a:gd name="T36" fmla="*/ 118 w 134"/>
              <a:gd name="T37" fmla="*/ 243 h 244"/>
              <a:gd name="T38" fmla="*/ 122 w 134"/>
              <a:gd name="T39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244">
                <a:moveTo>
                  <a:pt x="122" y="244"/>
                </a:moveTo>
                <a:lnTo>
                  <a:pt x="127" y="243"/>
                </a:lnTo>
                <a:lnTo>
                  <a:pt x="131" y="240"/>
                </a:lnTo>
                <a:lnTo>
                  <a:pt x="134" y="236"/>
                </a:lnTo>
                <a:lnTo>
                  <a:pt x="134" y="231"/>
                </a:lnTo>
                <a:lnTo>
                  <a:pt x="134" y="13"/>
                </a:lnTo>
                <a:lnTo>
                  <a:pt x="134" y="8"/>
                </a:lnTo>
                <a:lnTo>
                  <a:pt x="131" y="4"/>
                </a:lnTo>
                <a:lnTo>
                  <a:pt x="127" y="1"/>
                </a:lnTo>
                <a:lnTo>
                  <a:pt x="122" y="0"/>
                </a:lnTo>
                <a:lnTo>
                  <a:pt x="118" y="1"/>
                </a:lnTo>
                <a:lnTo>
                  <a:pt x="114" y="3"/>
                </a:lnTo>
                <a:lnTo>
                  <a:pt x="5" y="113"/>
                </a:lnTo>
                <a:lnTo>
                  <a:pt x="1" y="117"/>
                </a:lnTo>
                <a:lnTo>
                  <a:pt x="0" y="122"/>
                </a:lnTo>
                <a:lnTo>
                  <a:pt x="1" y="126"/>
                </a:lnTo>
                <a:lnTo>
                  <a:pt x="5" y="131"/>
                </a:lnTo>
                <a:lnTo>
                  <a:pt x="114" y="241"/>
                </a:lnTo>
                <a:lnTo>
                  <a:pt x="118" y="243"/>
                </a:lnTo>
                <a:lnTo>
                  <a:pt x="12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90B2F363-D1EC-AE39-A215-39AEEED7ACCF}"/>
              </a:ext>
            </a:extLst>
          </p:cNvPr>
          <p:cNvSpPr>
            <a:spLocks/>
          </p:cNvSpPr>
          <p:nvPr/>
        </p:nvSpPr>
        <p:spPr bwMode="auto">
          <a:xfrm>
            <a:off x="2671518" y="5760020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1 h 97"/>
              <a:gd name="T6" fmla="*/ 3 w 438"/>
              <a:gd name="T7" fmla="*/ 4 h 97"/>
              <a:gd name="T8" fmla="*/ 0 w 438"/>
              <a:gd name="T9" fmla="*/ 8 h 97"/>
              <a:gd name="T10" fmla="*/ 0 w 438"/>
              <a:gd name="T11" fmla="*/ 13 h 97"/>
              <a:gd name="T12" fmla="*/ 0 w 438"/>
              <a:gd name="T13" fmla="*/ 85 h 97"/>
              <a:gd name="T14" fmla="*/ 0 w 438"/>
              <a:gd name="T15" fmla="*/ 90 h 97"/>
              <a:gd name="T16" fmla="*/ 3 w 438"/>
              <a:gd name="T17" fmla="*/ 94 h 97"/>
              <a:gd name="T18" fmla="*/ 7 w 438"/>
              <a:gd name="T19" fmla="*/ 97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7 h 97"/>
              <a:gd name="T26" fmla="*/ 434 w 438"/>
              <a:gd name="T27" fmla="*/ 94 h 97"/>
              <a:gd name="T28" fmla="*/ 437 w 438"/>
              <a:gd name="T29" fmla="*/ 90 h 97"/>
              <a:gd name="T30" fmla="*/ 438 w 438"/>
              <a:gd name="T31" fmla="*/ 85 h 97"/>
              <a:gd name="T32" fmla="*/ 438 w 438"/>
              <a:gd name="T33" fmla="*/ 13 h 97"/>
              <a:gd name="T34" fmla="*/ 437 w 438"/>
              <a:gd name="T35" fmla="*/ 8 h 97"/>
              <a:gd name="T36" fmla="*/ 434 w 438"/>
              <a:gd name="T37" fmla="*/ 4 h 97"/>
              <a:gd name="T38" fmla="*/ 431 w 438"/>
              <a:gd name="T39" fmla="*/ 1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1" y="97"/>
                </a:lnTo>
                <a:lnTo>
                  <a:pt x="425" y="97"/>
                </a:lnTo>
                <a:lnTo>
                  <a:pt x="431" y="97"/>
                </a:lnTo>
                <a:lnTo>
                  <a:pt x="434" y="94"/>
                </a:lnTo>
                <a:lnTo>
                  <a:pt x="437" y="90"/>
                </a:lnTo>
                <a:lnTo>
                  <a:pt x="438" y="85"/>
                </a:lnTo>
                <a:lnTo>
                  <a:pt x="438" y="13"/>
                </a:lnTo>
                <a:lnTo>
                  <a:pt x="437" y="8"/>
                </a:lnTo>
                <a:lnTo>
                  <a:pt x="434" y="4"/>
                </a:lnTo>
                <a:lnTo>
                  <a:pt x="431" y="1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9">
            <a:extLst>
              <a:ext uri="{FF2B5EF4-FFF2-40B4-BE49-F238E27FC236}">
                <a16:creationId xmlns:a16="http://schemas.microsoft.com/office/drawing/2014/main" id="{DCADB03B-1E32-3782-B67E-9D02555091A8}"/>
              </a:ext>
            </a:extLst>
          </p:cNvPr>
          <p:cNvSpPr>
            <a:spLocks/>
          </p:cNvSpPr>
          <p:nvPr/>
        </p:nvSpPr>
        <p:spPr bwMode="auto">
          <a:xfrm>
            <a:off x="2671518" y="5839701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0 h 97"/>
              <a:gd name="T6" fmla="*/ 3 w 438"/>
              <a:gd name="T7" fmla="*/ 3 h 97"/>
              <a:gd name="T8" fmla="*/ 0 w 438"/>
              <a:gd name="T9" fmla="*/ 7 h 97"/>
              <a:gd name="T10" fmla="*/ 0 w 438"/>
              <a:gd name="T11" fmla="*/ 12 h 97"/>
              <a:gd name="T12" fmla="*/ 0 w 438"/>
              <a:gd name="T13" fmla="*/ 84 h 97"/>
              <a:gd name="T14" fmla="*/ 0 w 438"/>
              <a:gd name="T15" fmla="*/ 89 h 97"/>
              <a:gd name="T16" fmla="*/ 3 w 438"/>
              <a:gd name="T17" fmla="*/ 93 h 97"/>
              <a:gd name="T18" fmla="*/ 7 w 438"/>
              <a:gd name="T19" fmla="*/ 96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6 h 97"/>
              <a:gd name="T26" fmla="*/ 434 w 438"/>
              <a:gd name="T27" fmla="*/ 93 h 97"/>
              <a:gd name="T28" fmla="*/ 437 w 438"/>
              <a:gd name="T29" fmla="*/ 89 h 97"/>
              <a:gd name="T30" fmla="*/ 438 w 438"/>
              <a:gd name="T31" fmla="*/ 84 h 97"/>
              <a:gd name="T32" fmla="*/ 438 w 438"/>
              <a:gd name="T33" fmla="*/ 12 h 97"/>
              <a:gd name="T34" fmla="*/ 437 w 438"/>
              <a:gd name="T35" fmla="*/ 7 h 97"/>
              <a:gd name="T36" fmla="*/ 434 w 438"/>
              <a:gd name="T37" fmla="*/ 3 h 97"/>
              <a:gd name="T38" fmla="*/ 431 w 438"/>
              <a:gd name="T39" fmla="*/ 0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4"/>
                </a:lnTo>
                <a:lnTo>
                  <a:pt x="0" y="89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425" y="97"/>
                </a:lnTo>
                <a:lnTo>
                  <a:pt x="431" y="96"/>
                </a:lnTo>
                <a:lnTo>
                  <a:pt x="434" y="93"/>
                </a:lnTo>
                <a:lnTo>
                  <a:pt x="437" y="89"/>
                </a:lnTo>
                <a:lnTo>
                  <a:pt x="438" y="84"/>
                </a:lnTo>
                <a:lnTo>
                  <a:pt x="438" y="12"/>
                </a:lnTo>
                <a:lnTo>
                  <a:pt x="437" y="7"/>
                </a:lnTo>
                <a:lnTo>
                  <a:pt x="434" y="3"/>
                </a:lnTo>
                <a:lnTo>
                  <a:pt x="431" y="0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30">
            <a:extLst>
              <a:ext uri="{FF2B5EF4-FFF2-40B4-BE49-F238E27FC236}">
                <a16:creationId xmlns:a16="http://schemas.microsoft.com/office/drawing/2014/main" id="{AB0F28AF-7C9C-07D9-E319-3A729A942631}"/>
              </a:ext>
            </a:extLst>
          </p:cNvPr>
          <p:cNvSpPr>
            <a:spLocks/>
          </p:cNvSpPr>
          <p:nvPr/>
        </p:nvSpPr>
        <p:spPr bwMode="auto">
          <a:xfrm>
            <a:off x="2539801" y="5680339"/>
            <a:ext cx="369135" cy="52037"/>
          </a:xfrm>
          <a:custGeom>
            <a:avLst/>
            <a:gdLst>
              <a:gd name="T0" fmla="*/ 678 w 682"/>
              <a:gd name="T1" fmla="*/ 3 h 97"/>
              <a:gd name="T2" fmla="*/ 675 w 682"/>
              <a:gd name="T3" fmla="*/ 1 h 97"/>
              <a:gd name="T4" fmla="*/ 669 w 682"/>
              <a:gd name="T5" fmla="*/ 0 h 97"/>
              <a:gd name="T6" fmla="*/ 11 w 682"/>
              <a:gd name="T7" fmla="*/ 0 h 97"/>
              <a:gd name="T8" fmla="*/ 7 w 682"/>
              <a:gd name="T9" fmla="*/ 1 h 97"/>
              <a:gd name="T10" fmla="*/ 4 w 682"/>
              <a:gd name="T11" fmla="*/ 3 h 97"/>
              <a:gd name="T12" fmla="*/ 1 w 682"/>
              <a:gd name="T13" fmla="*/ 8 h 97"/>
              <a:gd name="T14" fmla="*/ 0 w 682"/>
              <a:gd name="T15" fmla="*/ 12 h 97"/>
              <a:gd name="T16" fmla="*/ 0 w 682"/>
              <a:gd name="T17" fmla="*/ 86 h 97"/>
              <a:gd name="T18" fmla="*/ 1 w 682"/>
              <a:gd name="T19" fmla="*/ 90 h 97"/>
              <a:gd name="T20" fmla="*/ 4 w 682"/>
              <a:gd name="T21" fmla="*/ 94 h 97"/>
              <a:gd name="T22" fmla="*/ 7 w 682"/>
              <a:gd name="T23" fmla="*/ 96 h 97"/>
              <a:gd name="T24" fmla="*/ 11 w 682"/>
              <a:gd name="T25" fmla="*/ 97 h 97"/>
              <a:gd name="T26" fmla="*/ 669 w 682"/>
              <a:gd name="T27" fmla="*/ 97 h 97"/>
              <a:gd name="T28" fmla="*/ 675 w 682"/>
              <a:gd name="T29" fmla="*/ 96 h 97"/>
              <a:gd name="T30" fmla="*/ 678 w 682"/>
              <a:gd name="T31" fmla="*/ 94 h 97"/>
              <a:gd name="T32" fmla="*/ 681 w 682"/>
              <a:gd name="T33" fmla="*/ 90 h 97"/>
              <a:gd name="T34" fmla="*/ 682 w 682"/>
              <a:gd name="T35" fmla="*/ 86 h 97"/>
              <a:gd name="T36" fmla="*/ 682 w 682"/>
              <a:gd name="T37" fmla="*/ 12 h 97"/>
              <a:gd name="T38" fmla="*/ 681 w 682"/>
              <a:gd name="T39" fmla="*/ 8 h 97"/>
              <a:gd name="T40" fmla="*/ 678 w 682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78" y="3"/>
                </a:moveTo>
                <a:lnTo>
                  <a:pt x="675" y="1"/>
                </a:lnTo>
                <a:lnTo>
                  <a:pt x="669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90"/>
                </a:lnTo>
                <a:lnTo>
                  <a:pt x="682" y="86"/>
                </a:lnTo>
                <a:lnTo>
                  <a:pt x="682" y="12"/>
                </a:lnTo>
                <a:lnTo>
                  <a:pt x="681" y="8"/>
                </a:lnTo>
                <a:lnTo>
                  <a:pt x="678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B617223-5735-3A31-2808-72A15B7825DE}"/>
              </a:ext>
            </a:extLst>
          </p:cNvPr>
          <p:cNvSpPr>
            <a:spLocks/>
          </p:cNvSpPr>
          <p:nvPr/>
        </p:nvSpPr>
        <p:spPr bwMode="auto">
          <a:xfrm>
            <a:off x="3323600" y="5647815"/>
            <a:ext cx="356126" cy="356126"/>
          </a:xfrm>
          <a:custGeom>
            <a:avLst/>
            <a:gdLst>
              <a:gd name="T0" fmla="*/ 490 w 658"/>
              <a:gd name="T1" fmla="*/ 385 h 658"/>
              <a:gd name="T2" fmla="*/ 453 w 658"/>
              <a:gd name="T3" fmla="*/ 386 h 658"/>
              <a:gd name="T4" fmla="*/ 386 w 658"/>
              <a:gd name="T5" fmla="*/ 253 h 658"/>
              <a:gd name="T6" fmla="*/ 392 w 658"/>
              <a:gd name="T7" fmla="*/ 240 h 658"/>
              <a:gd name="T8" fmla="*/ 386 w 658"/>
              <a:gd name="T9" fmla="*/ 228 h 658"/>
              <a:gd name="T10" fmla="*/ 396 w 658"/>
              <a:gd name="T11" fmla="*/ 237 h 658"/>
              <a:gd name="T12" fmla="*/ 405 w 658"/>
              <a:gd name="T13" fmla="*/ 245 h 658"/>
              <a:gd name="T14" fmla="*/ 417 w 658"/>
              <a:gd name="T15" fmla="*/ 249 h 658"/>
              <a:gd name="T16" fmla="*/ 437 w 658"/>
              <a:gd name="T17" fmla="*/ 247 h 658"/>
              <a:gd name="T18" fmla="*/ 456 w 658"/>
              <a:gd name="T19" fmla="*/ 232 h 658"/>
              <a:gd name="T20" fmla="*/ 471 w 658"/>
              <a:gd name="T21" fmla="*/ 218 h 658"/>
              <a:gd name="T22" fmla="*/ 479 w 658"/>
              <a:gd name="T23" fmla="*/ 202 h 658"/>
              <a:gd name="T24" fmla="*/ 478 w 658"/>
              <a:gd name="T25" fmla="*/ 178 h 658"/>
              <a:gd name="T26" fmla="*/ 310 w 658"/>
              <a:gd name="T27" fmla="*/ 6 h 658"/>
              <a:gd name="T28" fmla="*/ 285 w 658"/>
              <a:gd name="T29" fmla="*/ 0 h 658"/>
              <a:gd name="T30" fmla="*/ 267 w 658"/>
              <a:gd name="T31" fmla="*/ 7 h 658"/>
              <a:gd name="T32" fmla="*/ 252 w 658"/>
              <a:gd name="T33" fmla="*/ 20 h 658"/>
              <a:gd name="T34" fmla="*/ 237 w 658"/>
              <a:gd name="T35" fmla="*/ 37 h 658"/>
              <a:gd name="T36" fmla="*/ 232 w 658"/>
              <a:gd name="T37" fmla="*/ 61 h 658"/>
              <a:gd name="T38" fmla="*/ 235 w 658"/>
              <a:gd name="T39" fmla="*/ 73 h 658"/>
              <a:gd name="T40" fmla="*/ 243 w 658"/>
              <a:gd name="T41" fmla="*/ 84 h 658"/>
              <a:gd name="T42" fmla="*/ 252 w 658"/>
              <a:gd name="T43" fmla="*/ 94 h 658"/>
              <a:gd name="T44" fmla="*/ 245 w 658"/>
              <a:gd name="T45" fmla="*/ 90 h 658"/>
              <a:gd name="T46" fmla="*/ 231 w 658"/>
              <a:gd name="T47" fmla="*/ 93 h 658"/>
              <a:gd name="T48" fmla="*/ 91 w 658"/>
              <a:gd name="T49" fmla="*/ 233 h 658"/>
              <a:gd name="T50" fmla="*/ 91 w 658"/>
              <a:gd name="T51" fmla="*/ 247 h 658"/>
              <a:gd name="T52" fmla="*/ 90 w 658"/>
              <a:gd name="T53" fmla="*/ 248 h 658"/>
              <a:gd name="T54" fmla="*/ 82 w 658"/>
              <a:gd name="T55" fmla="*/ 239 h 658"/>
              <a:gd name="T56" fmla="*/ 71 w 658"/>
              <a:gd name="T57" fmla="*/ 234 h 658"/>
              <a:gd name="T58" fmla="*/ 58 w 658"/>
              <a:gd name="T59" fmla="*/ 231 h 658"/>
              <a:gd name="T60" fmla="*/ 32 w 658"/>
              <a:gd name="T61" fmla="*/ 242 h 658"/>
              <a:gd name="T62" fmla="*/ 17 w 658"/>
              <a:gd name="T63" fmla="*/ 256 h 658"/>
              <a:gd name="T64" fmla="*/ 5 w 658"/>
              <a:gd name="T65" fmla="*/ 271 h 658"/>
              <a:gd name="T66" fmla="*/ 0 w 658"/>
              <a:gd name="T67" fmla="*/ 289 h 658"/>
              <a:gd name="T68" fmla="*/ 10 w 658"/>
              <a:gd name="T69" fmla="*/ 315 h 658"/>
              <a:gd name="T70" fmla="*/ 184 w 658"/>
              <a:gd name="T71" fmla="*/ 480 h 658"/>
              <a:gd name="T72" fmla="*/ 206 w 658"/>
              <a:gd name="T73" fmla="*/ 477 h 658"/>
              <a:gd name="T74" fmla="*/ 223 w 658"/>
              <a:gd name="T75" fmla="*/ 466 h 658"/>
              <a:gd name="T76" fmla="*/ 237 w 658"/>
              <a:gd name="T77" fmla="*/ 451 h 658"/>
              <a:gd name="T78" fmla="*/ 249 w 658"/>
              <a:gd name="T79" fmla="*/ 429 h 658"/>
              <a:gd name="T80" fmla="*/ 248 w 658"/>
              <a:gd name="T81" fmla="*/ 413 h 658"/>
              <a:gd name="T82" fmla="*/ 244 w 658"/>
              <a:gd name="T83" fmla="*/ 402 h 658"/>
              <a:gd name="T84" fmla="*/ 236 w 658"/>
              <a:gd name="T85" fmla="*/ 393 h 658"/>
              <a:gd name="T86" fmla="*/ 231 w 658"/>
              <a:gd name="T87" fmla="*/ 387 h 658"/>
              <a:gd name="T88" fmla="*/ 245 w 658"/>
              <a:gd name="T89" fmla="*/ 391 h 658"/>
              <a:gd name="T90" fmla="*/ 301 w 658"/>
              <a:gd name="T91" fmla="*/ 338 h 658"/>
              <a:gd name="T92" fmla="*/ 383 w 658"/>
              <a:gd name="T93" fmla="*/ 462 h 658"/>
              <a:gd name="T94" fmla="*/ 391 w 658"/>
              <a:gd name="T95" fmla="*/ 499 h 658"/>
              <a:gd name="T96" fmla="*/ 550 w 658"/>
              <a:gd name="T97" fmla="*/ 655 h 658"/>
              <a:gd name="T98" fmla="*/ 588 w 658"/>
              <a:gd name="T99" fmla="*/ 655 h 658"/>
              <a:gd name="T100" fmla="*/ 651 w 658"/>
              <a:gd name="T101" fmla="*/ 596 h 658"/>
              <a:gd name="T102" fmla="*/ 658 w 658"/>
              <a:gd name="T103" fmla="*/ 55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8" h="658">
                <a:moveTo>
                  <a:pt x="644" y="534"/>
                </a:moveTo>
                <a:lnTo>
                  <a:pt x="506" y="396"/>
                </a:lnTo>
                <a:lnTo>
                  <a:pt x="499" y="389"/>
                </a:lnTo>
                <a:lnTo>
                  <a:pt x="490" y="385"/>
                </a:lnTo>
                <a:lnTo>
                  <a:pt x="481" y="383"/>
                </a:lnTo>
                <a:lnTo>
                  <a:pt x="472" y="382"/>
                </a:lnTo>
                <a:lnTo>
                  <a:pt x="462" y="383"/>
                </a:lnTo>
                <a:lnTo>
                  <a:pt x="453" y="386"/>
                </a:lnTo>
                <a:lnTo>
                  <a:pt x="444" y="392"/>
                </a:lnTo>
                <a:lnTo>
                  <a:pt x="436" y="398"/>
                </a:lnTo>
                <a:lnTo>
                  <a:pt x="338" y="301"/>
                </a:lnTo>
                <a:lnTo>
                  <a:pt x="386" y="253"/>
                </a:lnTo>
                <a:lnTo>
                  <a:pt x="388" y="250"/>
                </a:lnTo>
                <a:lnTo>
                  <a:pt x="390" y="247"/>
                </a:lnTo>
                <a:lnTo>
                  <a:pt x="391" y="244"/>
                </a:lnTo>
                <a:lnTo>
                  <a:pt x="392" y="240"/>
                </a:lnTo>
                <a:lnTo>
                  <a:pt x="391" y="236"/>
                </a:lnTo>
                <a:lnTo>
                  <a:pt x="390" y="233"/>
                </a:lnTo>
                <a:lnTo>
                  <a:pt x="388" y="230"/>
                </a:lnTo>
                <a:lnTo>
                  <a:pt x="386" y="228"/>
                </a:lnTo>
                <a:lnTo>
                  <a:pt x="387" y="229"/>
                </a:lnTo>
                <a:lnTo>
                  <a:pt x="391" y="232"/>
                </a:lnTo>
                <a:lnTo>
                  <a:pt x="394" y="235"/>
                </a:lnTo>
                <a:lnTo>
                  <a:pt x="396" y="237"/>
                </a:lnTo>
                <a:lnTo>
                  <a:pt x="397" y="238"/>
                </a:lnTo>
                <a:lnTo>
                  <a:pt x="400" y="240"/>
                </a:lnTo>
                <a:lnTo>
                  <a:pt x="402" y="243"/>
                </a:lnTo>
                <a:lnTo>
                  <a:pt x="405" y="245"/>
                </a:lnTo>
                <a:lnTo>
                  <a:pt x="407" y="245"/>
                </a:lnTo>
                <a:lnTo>
                  <a:pt x="410" y="247"/>
                </a:lnTo>
                <a:lnTo>
                  <a:pt x="413" y="248"/>
                </a:lnTo>
                <a:lnTo>
                  <a:pt x="417" y="249"/>
                </a:lnTo>
                <a:lnTo>
                  <a:pt x="420" y="249"/>
                </a:lnTo>
                <a:lnTo>
                  <a:pt x="423" y="249"/>
                </a:lnTo>
                <a:lnTo>
                  <a:pt x="431" y="249"/>
                </a:lnTo>
                <a:lnTo>
                  <a:pt x="437" y="247"/>
                </a:lnTo>
                <a:lnTo>
                  <a:pt x="444" y="244"/>
                </a:lnTo>
                <a:lnTo>
                  <a:pt x="449" y="238"/>
                </a:lnTo>
                <a:lnTo>
                  <a:pt x="451" y="236"/>
                </a:lnTo>
                <a:lnTo>
                  <a:pt x="456" y="232"/>
                </a:lnTo>
                <a:lnTo>
                  <a:pt x="461" y="228"/>
                </a:lnTo>
                <a:lnTo>
                  <a:pt x="464" y="225"/>
                </a:lnTo>
                <a:lnTo>
                  <a:pt x="466" y="222"/>
                </a:lnTo>
                <a:lnTo>
                  <a:pt x="471" y="218"/>
                </a:lnTo>
                <a:lnTo>
                  <a:pt x="474" y="213"/>
                </a:lnTo>
                <a:lnTo>
                  <a:pt x="476" y="210"/>
                </a:lnTo>
                <a:lnTo>
                  <a:pt x="478" y="206"/>
                </a:lnTo>
                <a:lnTo>
                  <a:pt x="479" y="202"/>
                </a:lnTo>
                <a:lnTo>
                  <a:pt x="480" y="196"/>
                </a:lnTo>
                <a:lnTo>
                  <a:pt x="481" y="192"/>
                </a:lnTo>
                <a:lnTo>
                  <a:pt x="480" y="184"/>
                </a:lnTo>
                <a:lnTo>
                  <a:pt x="478" y="178"/>
                </a:lnTo>
                <a:lnTo>
                  <a:pt x="475" y="171"/>
                </a:lnTo>
                <a:lnTo>
                  <a:pt x="471" y="166"/>
                </a:lnTo>
                <a:lnTo>
                  <a:pt x="315" y="11"/>
                </a:lnTo>
                <a:lnTo>
                  <a:pt x="310" y="6"/>
                </a:lnTo>
                <a:lnTo>
                  <a:pt x="303" y="3"/>
                </a:lnTo>
                <a:lnTo>
                  <a:pt x="297" y="1"/>
                </a:lnTo>
                <a:lnTo>
                  <a:pt x="289" y="0"/>
                </a:lnTo>
                <a:lnTo>
                  <a:pt x="285" y="0"/>
                </a:lnTo>
                <a:lnTo>
                  <a:pt x="279" y="2"/>
                </a:lnTo>
                <a:lnTo>
                  <a:pt x="275" y="3"/>
                </a:lnTo>
                <a:lnTo>
                  <a:pt x="271" y="5"/>
                </a:lnTo>
                <a:lnTo>
                  <a:pt x="267" y="7"/>
                </a:lnTo>
                <a:lnTo>
                  <a:pt x="263" y="11"/>
                </a:lnTo>
                <a:lnTo>
                  <a:pt x="259" y="15"/>
                </a:lnTo>
                <a:lnTo>
                  <a:pt x="256" y="17"/>
                </a:lnTo>
                <a:lnTo>
                  <a:pt x="252" y="20"/>
                </a:lnTo>
                <a:lnTo>
                  <a:pt x="248" y="25"/>
                </a:lnTo>
                <a:lnTo>
                  <a:pt x="245" y="30"/>
                </a:lnTo>
                <a:lnTo>
                  <a:pt x="243" y="32"/>
                </a:lnTo>
                <a:lnTo>
                  <a:pt x="237" y="37"/>
                </a:lnTo>
                <a:lnTo>
                  <a:pt x="234" y="44"/>
                </a:lnTo>
                <a:lnTo>
                  <a:pt x="232" y="50"/>
                </a:lnTo>
                <a:lnTo>
                  <a:pt x="232" y="58"/>
                </a:lnTo>
                <a:lnTo>
                  <a:pt x="232" y="61"/>
                </a:lnTo>
                <a:lnTo>
                  <a:pt x="232" y="64"/>
                </a:lnTo>
                <a:lnTo>
                  <a:pt x="233" y="68"/>
                </a:lnTo>
                <a:lnTo>
                  <a:pt x="234" y="71"/>
                </a:lnTo>
                <a:lnTo>
                  <a:pt x="235" y="73"/>
                </a:lnTo>
                <a:lnTo>
                  <a:pt x="236" y="76"/>
                </a:lnTo>
                <a:lnTo>
                  <a:pt x="237" y="79"/>
                </a:lnTo>
                <a:lnTo>
                  <a:pt x="240" y="81"/>
                </a:lnTo>
                <a:lnTo>
                  <a:pt x="243" y="84"/>
                </a:lnTo>
                <a:lnTo>
                  <a:pt x="244" y="85"/>
                </a:lnTo>
                <a:lnTo>
                  <a:pt x="246" y="87"/>
                </a:lnTo>
                <a:lnTo>
                  <a:pt x="249" y="90"/>
                </a:lnTo>
                <a:lnTo>
                  <a:pt x="252" y="94"/>
                </a:lnTo>
                <a:lnTo>
                  <a:pt x="253" y="95"/>
                </a:lnTo>
                <a:lnTo>
                  <a:pt x="251" y="93"/>
                </a:lnTo>
                <a:lnTo>
                  <a:pt x="248" y="90"/>
                </a:lnTo>
                <a:lnTo>
                  <a:pt x="245" y="90"/>
                </a:lnTo>
                <a:lnTo>
                  <a:pt x="240" y="89"/>
                </a:lnTo>
                <a:lnTo>
                  <a:pt x="237" y="90"/>
                </a:lnTo>
                <a:lnTo>
                  <a:pt x="234" y="90"/>
                </a:lnTo>
                <a:lnTo>
                  <a:pt x="231" y="93"/>
                </a:lnTo>
                <a:lnTo>
                  <a:pt x="228" y="95"/>
                </a:lnTo>
                <a:lnTo>
                  <a:pt x="96" y="228"/>
                </a:lnTo>
                <a:lnTo>
                  <a:pt x="93" y="230"/>
                </a:lnTo>
                <a:lnTo>
                  <a:pt x="91" y="233"/>
                </a:lnTo>
                <a:lnTo>
                  <a:pt x="90" y="236"/>
                </a:lnTo>
                <a:lnTo>
                  <a:pt x="90" y="240"/>
                </a:lnTo>
                <a:lnTo>
                  <a:pt x="90" y="244"/>
                </a:lnTo>
                <a:lnTo>
                  <a:pt x="91" y="247"/>
                </a:lnTo>
                <a:lnTo>
                  <a:pt x="93" y="250"/>
                </a:lnTo>
                <a:lnTo>
                  <a:pt x="96" y="253"/>
                </a:lnTo>
                <a:lnTo>
                  <a:pt x="94" y="251"/>
                </a:lnTo>
                <a:lnTo>
                  <a:pt x="90" y="248"/>
                </a:lnTo>
                <a:lnTo>
                  <a:pt x="87" y="245"/>
                </a:lnTo>
                <a:lnTo>
                  <a:pt x="86" y="244"/>
                </a:lnTo>
                <a:lnTo>
                  <a:pt x="84" y="243"/>
                </a:lnTo>
                <a:lnTo>
                  <a:pt x="82" y="239"/>
                </a:lnTo>
                <a:lnTo>
                  <a:pt x="78" y="237"/>
                </a:lnTo>
                <a:lnTo>
                  <a:pt x="76" y="236"/>
                </a:lnTo>
                <a:lnTo>
                  <a:pt x="74" y="235"/>
                </a:lnTo>
                <a:lnTo>
                  <a:pt x="71" y="234"/>
                </a:lnTo>
                <a:lnTo>
                  <a:pt x="68" y="233"/>
                </a:lnTo>
                <a:lnTo>
                  <a:pt x="64" y="232"/>
                </a:lnTo>
                <a:lnTo>
                  <a:pt x="61" y="231"/>
                </a:lnTo>
                <a:lnTo>
                  <a:pt x="58" y="231"/>
                </a:lnTo>
                <a:lnTo>
                  <a:pt x="50" y="232"/>
                </a:lnTo>
                <a:lnTo>
                  <a:pt x="44" y="234"/>
                </a:lnTo>
                <a:lnTo>
                  <a:pt x="39" y="237"/>
                </a:lnTo>
                <a:lnTo>
                  <a:pt x="32" y="242"/>
                </a:lnTo>
                <a:lnTo>
                  <a:pt x="30" y="244"/>
                </a:lnTo>
                <a:lnTo>
                  <a:pt x="26" y="248"/>
                </a:lnTo>
                <a:lnTo>
                  <a:pt x="20" y="252"/>
                </a:lnTo>
                <a:lnTo>
                  <a:pt x="17" y="256"/>
                </a:lnTo>
                <a:lnTo>
                  <a:pt x="15" y="258"/>
                </a:lnTo>
                <a:lnTo>
                  <a:pt x="12" y="262"/>
                </a:lnTo>
                <a:lnTo>
                  <a:pt x="7" y="266"/>
                </a:lnTo>
                <a:lnTo>
                  <a:pt x="5" y="271"/>
                </a:lnTo>
                <a:lnTo>
                  <a:pt x="4" y="274"/>
                </a:lnTo>
                <a:lnTo>
                  <a:pt x="2" y="279"/>
                </a:lnTo>
                <a:lnTo>
                  <a:pt x="1" y="284"/>
                </a:lnTo>
                <a:lnTo>
                  <a:pt x="0" y="289"/>
                </a:lnTo>
                <a:lnTo>
                  <a:pt x="1" y="297"/>
                </a:lnTo>
                <a:lnTo>
                  <a:pt x="3" y="303"/>
                </a:lnTo>
                <a:lnTo>
                  <a:pt x="6" y="310"/>
                </a:lnTo>
                <a:lnTo>
                  <a:pt x="10" y="315"/>
                </a:lnTo>
                <a:lnTo>
                  <a:pt x="166" y="470"/>
                </a:lnTo>
                <a:lnTo>
                  <a:pt x="171" y="475"/>
                </a:lnTo>
                <a:lnTo>
                  <a:pt x="178" y="478"/>
                </a:lnTo>
                <a:lnTo>
                  <a:pt x="184" y="480"/>
                </a:lnTo>
                <a:lnTo>
                  <a:pt x="192" y="480"/>
                </a:lnTo>
                <a:lnTo>
                  <a:pt x="197" y="480"/>
                </a:lnTo>
                <a:lnTo>
                  <a:pt x="202" y="479"/>
                </a:lnTo>
                <a:lnTo>
                  <a:pt x="206" y="477"/>
                </a:lnTo>
                <a:lnTo>
                  <a:pt x="210" y="476"/>
                </a:lnTo>
                <a:lnTo>
                  <a:pt x="213" y="473"/>
                </a:lnTo>
                <a:lnTo>
                  <a:pt x="219" y="469"/>
                </a:lnTo>
                <a:lnTo>
                  <a:pt x="223" y="466"/>
                </a:lnTo>
                <a:lnTo>
                  <a:pt x="225" y="463"/>
                </a:lnTo>
                <a:lnTo>
                  <a:pt x="229" y="461"/>
                </a:lnTo>
                <a:lnTo>
                  <a:pt x="233" y="455"/>
                </a:lnTo>
                <a:lnTo>
                  <a:pt x="237" y="451"/>
                </a:lnTo>
                <a:lnTo>
                  <a:pt x="239" y="449"/>
                </a:lnTo>
                <a:lnTo>
                  <a:pt x="244" y="442"/>
                </a:lnTo>
                <a:lnTo>
                  <a:pt x="247" y="437"/>
                </a:lnTo>
                <a:lnTo>
                  <a:pt x="249" y="429"/>
                </a:lnTo>
                <a:lnTo>
                  <a:pt x="250" y="423"/>
                </a:lnTo>
                <a:lnTo>
                  <a:pt x="249" y="420"/>
                </a:lnTo>
                <a:lnTo>
                  <a:pt x="249" y="416"/>
                </a:lnTo>
                <a:lnTo>
                  <a:pt x="248" y="413"/>
                </a:lnTo>
                <a:lnTo>
                  <a:pt x="247" y="410"/>
                </a:lnTo>
                <a:lnTo>
                  <a:pt x="246" y="407"/>
                </a:lnTo>
                <a:lnTo>
                  <a:pt x="245" y="405"/>
                </a:lnTo>
                <a:lnTo>
                  <a:pt x="244" y="402"/>
                </a:lnTo>
                <a:lnTo>
                  <a:pt x="240" y="399"/>
                </a:lnTo>
                <a:lnTo>
                  <a:pt x="238" y="397"/>
                </a:lnTo>
                <a:lnTo>
                  <a:pt x="237" y="395"/>
                </a:lnTo>
                <a:lnTo>
                  <a:pt x="236" y="393"/>
                </a:lnTo>
                <a:lnTo>
                  <a:pt x="233" y="391"/>
                </a:lnTo>
                <a:lnTo>
                  <a:pt x="230" y="387"/>
                </a:lnTo>
                <a:lnTo>
                  <a:pt x="228" y="385"/>
                </a:lnTo>
                <a:lnTo>
                  <a:pt x="231" y="387"/>
                </a:lnTo>
                <a:lnTo>
                  <a:pt x="234" y="389"/>
                </a:lnTo>
                <a:lnTo>
                  <a:pt x="237" y="391"/>
                </a:lnTo>
                <a:lnTo>
                  <a:pt x="240" y="391"/>
                </a:lnTo>
                <a:lnTo>
                  <a:pt x="245" y="391"/>
                </a:lnTo>
                <a:lnTo>
                  <a:pt x="248" y="389"/>
                </a:lnTo>
                <a:lnTo>
                  <a:pt x="250" y="387"/>
                </a:lnTo>
                <a:lnTo>
                  <a:pt x="253" y="385"/>
                </a:lnTo>
                <a:lnTo>
                  <a:pt x="301" y="338"/>
                </a:lnTo>
                <a:lnTo>
                  <a:pt x="399" y="435"/>
                </a:lnTo>
                <a:lnTo>
                  <a:pt x="392" y="443"/>
                </a:lnTo>
                <a:lnTo>
                  <a:pt x="386" y="452"/>
                </a:lnTo>
                <a:lnTo>
                  <a:pt x="383" y="462"/>
                </a:lnTo>
                <a:lnTo>
                  <a:pt x="383" y="472"/>
                </a:lnTo>
                <a:lnTo>
                  <a:pt x="383" y="481"/>
                </a:lnTo>
                <a:lnTo>
                  <a:pt x="386" y="490"/>
                </a:lnTo>
                <a:lnTo>
                  <a:pt x="391" y="499"/>
                </a:lnTo>
                <a:lnTo>
                  <a:pt x="397" y="506"/>
                </a:lnTo>
                <a:lnTo>
                  <a:pt x="535" y="644"/>
                </a:lnTo>
                <a:lnTo>
                  <a:pt x="543" y="651"/>
                </a:lnTo>
                <a:lnTo>
                  <a:pt x="550" y="655"/>
                </a:lnTo>
                <a:lnTo>
                  <a:pt x="560" y="657"/>
                </a:lnTo>
                <a:lnTo>
                  <a:pt x="570" y="658"/>
                </a:lnTo>
                <a:lnTo>
                  <a:pt x="579" y="657"/>
                </a:lnTo>
                <a:lnTo>
                  <a:pt x="588" y="655"/>
                </a:lnTo>
                <a:lnTo>
                  <a:pt x="596" y="651"/>
                </a:lnTo>
                <a:lnTo>
                  <a:pt x="604" y="644"/>
                </a:lnTo>
                <a:lnTo>
                  <a:pt x="644" y="603"/>
                </a:lnTo>
                <a:lnTo>
                  <a:pt x="651" y="596"/>
                </a:lnTo>
                <a:lnTo>
                  <a:pt x="655" y="587"/>
                </a:lnTo>
                <a:lnTo>
                  <a:pt x="658" y="578"/>
                </a:lnTo>
                <a:lnTo>
                  <a:pt x="658" y="569"/>
                </a:lnTo>
                <a:lnTo>
                  <a:pt x="658" y="559"/>
                </a:lnTo>
                <a:lnTo>
                  <a:pt x="655" y="550"/>
                </a:lnTo>
                <a:lnTo>
                  <a:pt x="651" y="542"/>
                </a:lnTo>
                <a:lnTo>
                  <a:pt x="644" y="5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FF5DE1EE-1588-7992-3301-1531DFE3880E}"/>
              </a:ext>
            </a:extLst>
          </p:cNvPr>
          <p:cNvSpPr>
            <a:spLocks noEditPoints="1"/>
          </p:cNvSpPr>
          <p:nvPr/>
        </p:nvSpPr>
        <p:spPr bwMode="auto">
          <a:xfrm>
            <a:off x="4136671" y="5667329"/>
            <a:ext cx="315472" cy="317098"/>
          </a:xfrm>
          <a:custGeom>
            <a:avLst/>
            <a:gdLst>
              <a:gd name="T0" fmla="*/ 571 w 584"/>
              <a:gd name="T1" fmla="*/ 169 h 586"/>
              <a:gd name="T2" fmla="*/ 566 w 584"/>
              <a:gd name="T3" fmla="*/ 154 h 586"/>
              <a:gd name="T4" fmla="*/ 563 w 584"/>
              <a:gd name="T5" fmla="*/ 138 h 586"/>
              <a:gd name="T6" fmla="*/ 567 w 584"/>
              <a:gd name="T7" fmla="*/ 71 h 586"/>
              <a:gd name="T8" fmla="*/ 553 w 584"/>
              <a:gd name="T9" fmla="*/ 35 h 586"/>
              <a:gd name="T10" fmla="*/ 529 w 584"/>
              <a:gd name="T11" fmla="*/ 18 h 586"/>
              <a:gd name="T12" fmla="*/ 486 w 584"/>
              <a:gd name="T13" fmla="*/ 18 h 586"/>
              <a:gd name="T14" fmla="*/ 419 w 584"/>
              <a:gd name="T15" fmla="*/ 14 h 586"/>
              <a:gd name="T16" fmla="*/ 331 w 584"/>
              <a:gd name="T17" fmla="*/ 0 h 586"/>
              <a:gd name="T18" fmla="*/ 263 w 584"/>
              <a:gd name="T19" fmla="*/ 12 h 586"/>
              <a:gd name="T20" fmla="*/ 160 w 584"/>
              <a:gd name="T21" fmla="*/ 53 h 586"/>
              <a:gd name="T22" fmla="*/ 79 w 584"/>
              <a:gd name="T23" fmla="*/ 119 h 586"/>
              <a:gd name="T24" fmla="*/ 28 w 584"/>
              <a:gd name="T25" fmla="*/ 209 h 586"/>
              <a:gd name="T26" fmla="*/ 4 w 584"/>
              <a:gd name="T27" fmla="*/ 309 h 586"/>
              <a:gd name="T28" fmla="*/ 2 w 584"/>
              <a:gd name="T29" fmla="*/ 391 h 586"/>
              <a:gd name="T30" fmla="*/ 9 w 584"/>
              <a:gd name="T31" fmla="*/ 455 h 586"/>
              <a:gd name="T32" fmla="*/ 2 w 584"/>
              <a:gd name="T33" fmla="*/ 515 h 586"/>
              <a:gd name="T34" fmla="*/ 8 w 584"/>
              <a:gd name="T35" fmla="*/ 547 h 586"/>
              <a:gd name="T36" fmla="*/ 31 w 584"/>
              <a:gd name="T37" fmla="*/ 574 h 586"/>
              <a:gd name="T38" fmla="*/ 61 w 584"/>
              <a:gd name="T39" fmla="*/ 585 h 586"/>
              <a:gd name="T40" fmla="*/ 123 w 584"/>
              <a:gd name="T41" fmla="*/ 574 h 586"/>
              <a:gd name="T42" fmla="*/ 207 w 584"/>
              <a:gd name="T43" fmla="*/ 582 h 586"/>
              <a:gd name="T44" fmla="*/ 289 w 584"/>
              <a:gd name="T45" fmla="*/ 585 h 586"/>
              <a:gd name="T46" fmla="*/ 364 w 584"/>
              <a:gd name="T47" fmla="*/ 573 h 586"/>
              <a:gd name="T48" fmla="*/ 433 w 584"/>
              <a:gd name="T49" fmla="*/ 540 h 586"/>
              <a:gd name="T50" fmla="*/ 494 w 584"/>
              <a:gd name="T51" fmla="*/ 487 h 586"/>
              <a:gd name="T52" fmla="*/ 543 w 584"/>
              <a:gd name="T53" fmla="*/ 420 h 586"/>
              <a:gd name="T54" fmla="*/ 574 w 584"/>
              <a:gd name="T55" fmla="*/ 344 h 586"/>
              <a:gd name="T56" fmla="*/ 584 w 584"/>
              <a:gd name="T57" fmla="*/ 266 h 586"/>
              <a:gd name="T58" fmla="*/ 513 w 584"/>
              <a:gd name="T59" fmla="*/ 371 h 586"/>
              <a:gd name="T60" fmla="*/ 478 w 584"/>
              <a:gd name="T61" fmla="*/ 432 h 586"/>
              <a:gd name="T62" fmla="*/ 428 w 584"/>
              <a:gd name="T63" fmla="*/ 483 h 586"/>
              <a:gd name="T64" fmla="*/ 372 w 584"/>
              <a:gd name="T65" fmla="*/ 518 h 586"/>
              <a:gd name="T66" fmla="*/ 314 w 584"/>
              <a:gd name="T67" fmla="*/ 533 h 586"/>
              <a:gd name="T68" fmla="*/ 208 w 584"/>
              <a:gd name="T69" fmla="*/ 533 h 586"/>
              <a:gd name="T70" fmla="*/ 123 w 584"/>
              <a:gd name="T71" fmla="*/ 524 h 586"/>
              <a:gd name="T72" fmla="*/ 63 w 584"/>
              <a:gd name="T73" fmla="*/ 533 h 586"/>
              <a:gd name="T74" fmla="*/ 52 w 584"/>
              <a:gd name="T75" fmla="*/ 521 h 586"/>
              <a:gd name="T76" fmla="*/ 57 w 584"/>
              <a:gd name="T77" fmla="*/ 473 h 586"/>
              <a:gd name="T78" fmla="*/ 54 w 584"/>
              <a:gd name="T79" fmla="*/ 417 h 586"/>
              <a:gd name="T80" fmla="*/ 49 w 584"/>
              <a:gd name="T81" fmla="*/ 347 h 586"/>
              <a:gd name="T82" fmla="*/ 71 w 584"/>
              <a:gd name="T83" fmla="*/ 231 h 586"/>
              <a:gd name="T84" fmla="*/ 112 w 584"/>
              <a:gd name="T85" fmla="*/ 156 h 586"/>
              <a:gd name="T86" fmla="*/ 152 w 584"/>
              <a:gd name="T87" fmla="*/ 115 h 586"/>
              <a:gd name="T88" fmla="*/ 239 w 584"/>
              <a:gd name="T89" fmla="*/ 72 h 586"/>
              <a:gd name="T90" fmla="*/ 296 w 584"/>
              <a:gd name="T91" fmla="*/ 54 h 586"/>
              <a:gd name="T92" fmla="*/ 344 w 584"/>
              <a:gd name="T93" fmla="*/ 50 h 586"/>
              <a:gd name="T94" fmla="*/ 437 w 584"/>
              <a:gd name="T95" fmla="*/ 65 h 586"/>
              <a:gd name="T96" fmla="*/ 501 w 584"/>
              <a:gd name="T97" fmla="*/ 65 h 586"/>
              <a:gd name="T98" fmla="*/ 517 w 584"/>
              <a:gd name="T99" fmla="*/ 74 h 586"/>
              <a:gd name="T100" fmla="*/ 515 w 584"/>
              <a:gd name="T101" fmla="*/ 127 h 586"/>
              <a:gd name="T102" fmla="*/ 519 w 584"/>
              <a:gd name="T103" fmla="*/ 170 h 586"/>
              <a:gd name="T104" fmla="*/ 531 w 584"/>
              <a:gd name="T105" fmla="*/ 211 h 586"/>
              <a:gd name="T106" fmla="*/ 535 w 584"/>
              <a:gd name="T107" fmla="*/ 266 h 586"/>
              <a:gd name="T108" fmla="*/ 527 w 584"/>
              <a:gd name="T109" fmla="*/ 33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4" h="586">
                <a:moveTo>
                  <a:pt x="581" y="214"/>
                </a:moveTo>
                <a:lnTo>
                  <a:pt x="579" y="200"/>
                </a:lnTo>
                <a:lnTo>
                  <a:pt x="576" y="187"/>
                </a:lnTo>
                <a:lnTo>
                  <a:pt x="574" y="177"/>
                </a:lnTo>
                <a:lnTo>
                  <a:pt x="571" y="169"/>
                </a:lnTo>
                <a:lnTo>
                  <a:pt x="570" y="166"/>
                </a:lnTo>
                <a:lnTo>
                  <a:pt x="569" y="162"/>
                </a:lnTo>
                <a:lnTo>
                  <a:pt x="568" y="158"/>
                </a:lnTo>
                <a:lnTo>
                  <a:pt x="567" y="156"/>
                </a:lnTo>
                <a:lnTo>
                  <a:pt x="566" y="154"/>
                </a:lnTo>
                <a:lnTo>
                  <a:pt x="565" y="151"/>
                </a:lnTo>
                <a:lnTo>
                  <a:pt x="565" y="147"/>
                </a:lnTo>
                <a:lnTo>
                  <a:pt x="563" y="144"/>
                </a:lnTo>
                <a:lnTo>
                  <a:pt x="563" y="141"/>
                </a:lnTo>
                <a:lnTo>
                  <a:pt x="563" y="138"/>
                </a:lnTo>
                <a:lnTo>
                  <a:pt x="563" y="127"/>
                </a:lnTo>
                <a:lnTo>
                  <a:pt x="566" y="112"/>
                </a:lnTo>
                <a:lnTo>
                  <a:pt x="567" y="97"/>
                </a:lnTo>
                <a:lnTo>
                  <a:pt x="567" y="86"/>
                </a:lnTo>
                <a:lnTo>
                  <a:pt x="567" y="71"/>
                </a:lnTo>
                <a:lnTo>
                  <a:pt x="563" y="57"/>
                </a:lnTo>
                <a:lnTo>
                  <a:pt x="561" y="51"/>
                </a:lnTo>
                <a:lnTo>
                  <a:pt x="559" y="45"/>
                </a:lnTo>
                <a:lnTo>
                  <a:pt x="556" y="39"/>
                </a:lnTo>
                <a:lnTo>
                  <a:pt x="553" y="35"/>
                </a:lnTo>
                <a:lnTo>
                  <a:pt x="549" y="30"/>
                </a:lnTo>
                <a:lnTo>
                  <a:pt x="545" y="26"/>
                </a:lnTo>
                <a:lnTo>
                  <a:pt x="540" y="23"/>
                </a:lnTo>
                <a:lnTo>
                  <a:pt x="534" y="20"/>
                </a:lnTo>
                <a:lnTo>
                  <a:pt x="529" y="18"/>
                </a:lnTo>
                <a:lnTo>
                  <a:pt x="522" y="17"/>
                </a:lnTo>
                <a:lnTo>
                  <a:pt x="516" y="16"/>
                </a:lnTo>
                <a:lnTo>
                  <a:pt x="508" y="16"/>
                </a:lnTo>
                <a:lnTo>
                  <a:pt x="499" y="16"/>
                </a:lnTo>
                <a:lnTo>
                  <a:pt x="486" y="18"/>
                </a:lnTo>
                <a:lnTo>
                  <a:pt x="474" y="19"/>
                </a:lnTo>
                <a:lnTo>
                  <a:pt x="464" y="19"/>
                </a:lnTo>
                <a:lnTo>
                  <a:pt x="452" y="19"/>
                </a:lnTo>
                <a:lnTo>
                  <a:pt x="437" y="17"/>
                </a:lnTo>
                <a:lnTo>
                  <a:pt x="419" y="14"/>
                </a:lnTo>
                <a:lnTo>
                  <a:pt x="398" y="10"/>
                </a:lnTo>
                <a:lnTo>
                  <a:pt x="378" y="6"/>
                </a:lnTo>
                <a:lnTo>
                  <a:pt x="359" y="4"/>
                </a:lnTo>
                <a:lnTo>
                  <a:pt x="344" y="1"/>
                </a:lnTo>
                <a:lnTo>
                  <a:pt x="331" y="0"/>
                </a:lnTo>
                <a:lnTo>
                  <a:pt x="319" y="1"/>
                </a:lnTo>
                <a:lnTo>
                  <a:pt x="306" y="3"/>
                </a:lnTo>
                <a:lnTo>
                  <a:pt x="293" y="5"/>
                </a:lnTo>
                <a:lnTo>
                  <a:pt x="278" y="8"/>
                </a:lnTo>
                <a:lnTo>
                  <a:pt x="263" y="12"/>
                </a:lnTo>
                <a:lnTo>
                  <a:pt x="247" y="18"/>
                </a:lnTo>
                <a:lnTo>
                  <a:pt x="230" y="23"/>
                </a:lnTo>
                <a:lnTo>
                  <a:pt x="211" y="31"/>
                </a:lnTo>
                <a:lnTo>
                  <a:pt x="184" y="43"/>
                </a:lnTo>
                <a:lnTo>
                  <a:pt x="160" y="53"/>
                </a:lnTo>
                <a:lnTo>
                  <a:pt x="140" y="65"/>
                </a:lnTo>
                <a:lnTo>
                  <a:pt x="123" y="76"/>
                </a:lnTo>
                <a:lnTo>
                  <a:pt x="108" y="89"/>
                </a:lnTo>
                <a:lnTo>
                  <a:pt x="93" y="103"/>
                </a:lnTo>
                <a:lnTo>
                  <a:pt x="79" y="119"/>
                </a:lnTo>
                <a:lnTo>
                  <a:pt x="66" y="135"/>
                </a:lnTo>
                <a:lnTo>
                  <a:pt x="55" y="153"/>
                </a:lnTo>
                <a:lnTo>
                  <a:pt x="44" y="171"/>
                </a:lnTo>
                <a:lnTo>
                  <a:pt x="35" y="190"/>
                </a:lnTo>
                <a:lnTo>
                  <a:pt x="28" y="209"/>
                </a:lnTo>
                <a:lnTo>
                  <a:pt x="21" y="229"/>
                </a:lnTo>
                <a:lnTo>
                  <a:pt x="16" y="249"/>
                </a:lnTo>
                <a:lnTo>
                  <a:pt x="10" y="269"/>
                </a:lnTo>
                <a:lnTo>
                  <a:pt x="7" y="289"/>
                </a:lnTo>
                <a:lnTo>
                  <a:pt x="4" y="309"/>
                </a:lnTo>
                <a:lnTo>
                  <a:pt x="2" y="330"/>
                </a:lnTo>
                <a:lnTo>
                  <a:pt x="1" y="350"/>
                </a:lnTo>
                <a:lnTo>
                  <a:pt x="0" y="372"/>
                </a:lnTo>
                <a:lnTo>
                  <a:pt x="1" y="380"/>
                </a:lnTo>
                <a:lnTo>
                  <a:pt x="2" y="391"/>
                </a:lnTo>
                <a:lnTo>
                  <a:pt x="3" y="403"/>
                </a:lnTo>
                <a:lnTo>
                  <a:pt x="5" y="418"/>
                </a:lnTo>
                <a:lnTo>
                  <a:pt x="7" y="432"/>
                </a:lnTo>
                <a:lnTo>
                  <a:pt x="8" y="445"/>
                </a:lnTo>
                <a:lnTo>
                  <a:pt x="9" y="455"/>
                </a:lnTo>
                <a:lnTo>
                  <a:pt x="9" y="464"/>
                </a:lnTo>
                <a:lnTo>
                  <a:pt x="8" y="474"/>
                </a:lnTo>
                <a:lnTo>
                  <a:pt x="5" y="490"/>
                </a:lnTo>
                <a:lnTo>
                  <a:pt x="2" y="505"/>
                </a:lnTo>
                <a:lnTo>
                  <a:pt x="2" y="515"/>
                </a:lnTo>
                <a:lnTo>
                  <a:pt x="2" y="522"/>
                </a:lnTo>
                <a:lnTo>
                  <a:pt x="3" y="528"/>
                </a:lnTo>
                <a:lnTo>
                  <a:pt x="4" y="535"/>
                </a:lnTo>
                <a:lnTo>
                  <a:pt x="6" y="541"/>
                </a:lnTo>
                <a:lnTo>
                  <a:pt x="8" y="547"/>
                </a:lnTo>
                <a:lnTo>
                  <a:pt x="13" y="553"/>
                </a:lnTo>
                <a:lnTo>
                  <a:pt x="16" y="559"/>
                </a:lnTo>
                <a:lnTo>
                  <a:pt x="20" y="564"/>
                </a:lnTo>
                <a:lnTo>
                  <a:pt x="26" y="569"/>
                </a:lnTo>
                <a:lnTo>
                  <a:pt x="31" y="574"/>
                </a:lnTo>
                <a:lnTo>
                  <a:pt x="36" y="577"/>
                </a:lnTo>
                <a:lnTo>
                  <a:pt x="42" y="580"/>
                </a:lnTo>
                <a:lnTo>
                  <a:pt x="48" y="582"/>
                </a:lnTo>
                <a:lnTo>
                  <a:pt x="54" y="583"/>
                </a:lnTo>
                <a:lnTo>
                  <a:pt x="61" y="585"/>
                </a:lnTo>
                <a:lnTo>
                  <a:pt x="68" y="586"/>
                </a:lnTo>
                <a:lnTo>
                  <a:pt x="80" y="583"/>
                </a:lnTo>
                <a:lnTo>
                  <a:pt x="96" y="579"/>
                </a:lnTo>
                <a:lnTo>
                  <a:pt x="112" y="576"/>
                </a:lnTo>
                <a:lnTo>
                  <a:pt x="123" y="574"/>
                </a:lnTo>
                <a:lnTo>
                  <a:pt x="135" y="575"/>
                </a:lnTo>
                <a:lnTo>
                  <a:pt x="150" y="576"/>
                </a:lnTo>
                <a:lnTo>
                  <a:pt x="167" y="577"/>
                </a:lnTo>
                <a:lnTo>
                  <a:pt x="188" y="579"/>
                </a:lnTo>
                <a:lnTo>
                  <a:pt x="207" y="582"/>
                </a:lnTo>
                <a:lnTo>
                  <a:pt x="225" y="583"/>
                </a:lnTo>
                <a:lnTo>
                  <a:pt x="239" y="585"/>
                </a:lnTo>
                <a:lnTo>
                  <a:pt x="252" y="586"/>
                </a:lnTo>
                <a:lnTo>
                  <a:pt x="271" y="585"/>
                </a:lnTo>
                <a:lnTo>
                  <a:pt x="289" y="585"/>
                </a:lnTo>
                <a:lnTo>
                  <a:pt x="305" y="582"/>
                </a:lnTo>
                <a:lnTo>
                  <a:pt x="322" y="581"/>
                </a:lnTo>
                <a:lnTo>
                  <a:pt x="337" y="579"/>
                </a:lnTo>
                <a:lnTo>
                  <a:pt x="351" y="576"/>
                </a:lnTo>
                <a:lnTo>
                  <a:pt x="364" y="573"/>
                </a:lnTo>
                <a:lnTo>
                  <a:pt x="377" y="568"/>
                </a:lnTo>
                <a:lnTo>
                  <a:pt x="391" y="563"/>
                </a:lnTo>
                <a:lnTo>
                  <a:pt x="405" y="556"/>
                </a:lnTo>
                <a:lnTo>
                  <a:pt x="419" y="549"/>
                </a:lnTo>
                <a:lnTo>
                  <a:pt x="433" y="540"/>
                </a:lnTo>
                <a:lnTo>
                  <a:pt x="446" y="532"/>
                </a:lnTo>
                <a:lnTo>
                  <a:pt x="459" y="522"/>
                </a:lnTo>
                <a:lnTo>
                  <a:pt x="471" y="511"/>
                </a:lnTo>
                <a:lnTo>
                  <a:pt x="484" y="499"/>
                </a:lnTo>
                <a:lnTo>
                  <a:pt x="494" y="487"/>
                </a:lnTo>
                <a:lnTo>
                  <a:pt x="506" y="476"/>
                </a:lnTo>
                <a:lnTo>
                  <a:pt x="516" y="461"/>
                </a:lnTo>
                <a:lnTo>
                  <a:pt x="526" y="449"/>
                </a:lnTo>
                <a:lnTo>
                  <a:pt x="534" y="434"/>
                </a:lnTo>
                <a:lnTo>
                  <a:pt x="543" y="420"/>
                </a:lnTo>
                <a:lnTo>
                  <a:pt x="550" y="405"/>
                </a:lnTo>
                <a:lnTo>
                  <a:pt x="558" y="390"/>
                </a:lnTo>
                <a:lnTo>
                  <a:pt x="563" y="375"/>
                </a:lnTo>
                <a:lnTo>
                  <a:pt x="569" y="359"/>
                </a:lnTo>
                <a:lnTo>
                  <a:pt x="574" y="344"/>
                </a:lnTo>
                <a:lnTo>
                  <a:pt x="577" y="329"/>
                </a:lnTo>
                <a:lnTo>
                  <a:pt x="581" y="312"/>
                </a:lnTo>
                <a:lnTo>
                  <a:pt x="583" y="297"/>
                </a:lnTo>
                <a:lnTo>
                  <a:pt x="584" y="281"/>
                </a:lnTo>
                <a:lnTo>
                  <a:pt x="584" y="266"/>
                </a:lnTo>
                <a:lnTo>
                  <a:pt x="584" y="254"/>
                </a:lnTo>
                <a:lnTo>
                  <a:pt x="583" y="241"/>
                </a:lnTo>
                <a:lnTo>
                  <a:pt x="582" y="228"/>
                </a:lnTo>
                <a:lnTo>
                  <a:pt x="581" y="214"/>
                </a:lnTo>
                <a:close/>
                <a:moveTo>
                  <a:pt x="513" y="371"/>
                </a:moveTo>
                <a:lnTo>
                  <a:pt x="507" y="384"/>
                </a:lnTo>
                <a:lnTo>
                  <a:pt x="501" y="397"/>
                </a:lnTo>
                <a:lnTo>
                  <a:pt x="493" y="409"/>
                </a:lnTo>
                <a:lnTo>
                  <a:pt x="486" y="420"/>
                </a:lnTo>
                <a:lnTo>
                  <a:pt x="478" y="432"/>
                </a:lnTo>
                <a:lnTo>
                  <a:pt x="468" y="443"/>
                </a:lnTo>
                <a:lnTo>
                  <a:pt x="460" y="454"/>
                </a:lnTo>
                <a:lnTo>
                  <a:pt x="450" y="465"/>
                </a:lnTo>
                <a:lnTo>
                  <a:pt x="439" y="474"/>
                </a:lnTo>
                <a:lnTo>
                  <a:pt x="428" y="483"/>
                </a:lnTo>
                <a:lnTo>
                  <a:pt x="418" y="492"/>
                </a:lnTo>
                <a:lnTo>
                  <a:pt x="407" y="499"/>
                </a:lnTo>
                <a:lnTo>
                  <a:pt x="396" y="506"/>
                </a:lnTo>
                <a:lnTo>
                  <a:pt x="384" y="512"/>
                </a:lnTo>
                <a:lnTo>
                  <a:pt x="372" y="518"/>
                </a:lnTo>
                <a:lnTo>
                  <a:pt x="360" y="522"/>
                </a:lnTo>
                <a:lnTo>
                  <a:pt x="350" y="525"/>
                </a:lnTo>
                <a:lnTo>
                  <a:pt x="339" y="528"/>
                </a:lnTo>
                <a:lnTo>
                  <a:pt x="327" y="531"/>
                </a:lnTo>
                <a:lnTo>
                  <a:pt x="314" y="533"/>
                </a:lnTo>
                <a:lnTo>
                  <a:pt x="285" y="535"/>
                </a:lnTo>
                <a:lnTo>
                  <a:pt x="252" y="536"/>
                </a:lnTo>
                <a:lnTo>
                  <a:pt x="239" y="536"/>
                </a:lnTo>
                <a:lnTo>
                  <a:pt x="225" y="535"/>
                </a:lnTo>
                <a:lnTo>
                  <a:pt x="208" y="533"/>
                </a:lnTo>
                <a:lnTo>
                  <a:pt x="188" y="531"/>
                </a:lnTo>
                <a:lnTo>
                  <a:pt x="167" y="527"/>
                </a:lnTo>
                <a:lnTo>
                  <a:pt x="150" y="526"/>
                </a:lnTo>
                <a:lnTo>
                  <a:pt x="136" y="525"/>
                </a:lnTo>
                <a:lnTo>
                  <a:pt x="123" y="524"/>
                </a:lnTo>
                <a:lnTo>
                  <a:pt x="111" y="525"/>
                </a:lnTo>
                <a:lnTo>
                  <a:pt x="95" y="528"/>
                </a:lnTo>
                <a:lnTo>
                  <a:pt x="79" y="532"/>
                </a:lnTo>
                <a:lnTo>
                  <a:pt x="68" y="533"/>
                </a:lnTo>
                <a:lnTo>
                  <a:pt x="63" y="533"/>
                </a:lnTo>
                <a:lnTo>
                  <a:pt x="60" y="532"/>
                </a:lnTo>
                <a:lnTo>
                  <a:pt x="57" y="529"/>
                </a:lnTo>
                <a:lnTo>
                  <a:pt x="55" y="527"/>
                </a:lnTo>
                <a:lnTo>
                  <a:pt x="53" y="524"/>
                </a:lnTo>
                <a:lnTo>
                  <a:pt x="52" y="521"/>
                </a:lnTo>
                <a:lnTo>
                  <a:pt x="50" y="518"/>
                </a:lnTo>
                <a:lnTo>
                  <a:pt x="50" y="513"/>
                </a:lnTo>
                <a:lnTo>
                  <a:pt x="52" y="503"/>
                </a:lnTo>
                <a:lnTo>
                  <a:pt x="55" y="488"/>
                </a:lnTo>
                <a:lnTo>
                  <a:pt x="57" y="473"/>
                </a:lnTo>
                <a:lnTo>
                  <a:pt x="58" y="463"/>
                </a:lnTo>
                <a:lnTo>
                  <a:pt x="58" y="454"/>
                </a:lnTo>
                <a:lnTo>
                  <a:pt x="57" y="444"/>
                </a:lnTo>
                <a:lnTo>
                  <a:pt x="56" y="431"/>
                </a:lnTo>
                <a:lnTo>
                  <a:pt x="54" y="417"/>
                </a:lnTo>
                <a:lnTo>
                  <a:pt x="52" y="403"/>
                </a:lnTo>
                <a:lnTo>
                  <a:pt x="50" y="390"/>
                </a:lnTo>
                <a:lnTo>
                  <a:pt x="49" y="379"/>
                </a:lnTo>
                <a:lnTo>
                  <a:pt x="49" y="372"/>
                </a:lnTo>
                <a:lnTo>
                  <a:pt x="49" y="347"/>
                </a:lnTo>
                <a:lnTo>
                  <a:pt x="52" y="323"/>
                </a:lnTo>
                <a:lnTo>
                  <a:pt x="54" y="300"/>
                </a:lnTo>
                <a:lnTo>
                  <a:pt x="58" y="277"/>
                </a:lnTo>
                <a:lnTo>
                  <a:pt x="63" y="254"/>
                </a:lnTo>
                <a:lnTo>
                  <a:pt x="71" y="231"/>
                </a:lnTo>
                <a:lnTo>
                  <a:pt x="81" y="209"/>
                </a:lnTo>
                <a:lnTo>
                  <a:pt x="91" y="187"/>
                </a:lnTo>
                <a:lnTo>
                  <a:pt x="98" y="176"/>
                </a:lnTo>
                <a:lnTo>
                  <a:pt x="104" y="166"/>
                </a:lnTo>
                <a:lnTo>
                  <a:pt x="112" y="156"/>
                </a:lnTo>
                <a:lnTo>
                  <a:pt x="118" y="147"/>
                </a:lnTo>
                <a:lnTo>
                  <a:pt x="127" y="139"/>
                </a:lnTo>
                <a:lnTo>
                  <a:pt x="135" y="130"/>
                </a:lnTo>
                <a:lnTo>
                  <a:pt x="143" y="122"/>
                </a:lnTo>
                <a:lnTo>
                  <a:pt x="152" y="115"/>
                </a:lnTo>
                <a:lnTo>
                  <a:pt x="166" y="105"/>
                </a:lnTo>
                <a:lnTo>
                  <a:pt x="184" y="95"/>
                </a:lnTo>
                <a:lnTo>
                  <a:pt x="205" y="86"/>
                </a:lnTo>
                <a:lnTo>
                  <a:pt x="230" y="76"/>
                </a:lnTo>
                <a:lnTo>
                  <a:pt x="239" y="72"/>
                </a:lnTo>
                <a:lnTo>
                  <a:pt x="248" y="68"/>
                </a:lnTo>
                <a:lnTo>
                  <a:pt x="257" y="65"/>
                </a:lnTo>
                <a:lnTo>
                  <a:pt x="263" y="63"/>
                </a:lnTo>
                <a:lnTo>
                  <a:pt x="277" y="59"/>
                </a:lnTo>
                <a:lnTo>
                  <a:pt x="296" y="54"/>
                </a:lnTo>
                <a:lnTo>
                  <a:pt x="305" y="52"/>
                </a:lnTo>
                <a:lnTo>
                  <a:pt x="314" y="50"/>
                </a:lnTo>
                <a:lnTo>
                  <a:pt x="324" y="50"/>
                </a:lnTo>
                <a:lnTo>
                  <a:pt x="331" y="49"/>
                </a:lnTo>
                <a:lnTo>
                  <a:pt x="344" y="50"/>
                </a:lnTo>
                <a:lnTo>
                  <a:pt x="359" y="52"/>
                </a:lnTo>
                <a:lnTo>
                  <a:pt x="378" y="54"/>
                </a:lnTo>
                <a:lnTo>
                  <a:pt x="398" y="59"/>
                </a:lnTo>
                <a:lnTo>
                  <a:pt x="419" y="63"/>
                </a:lnTo>
                <a:lnTo>
                  <a:pt x="437" y="65"/>
                </a:lnTo>
                <a:lnTo>
                  <a:pt x="452" y="67"/>
                </a:lnTo>
                <a:lnTo>
                  <a:pt x="465" y="67"/>
                </a:lnTo>
                <a:lnTo>
                  <a:pt x="475" y="67"/>
                </a:lnTo>
                <a:lnTo>
                  <a:pt x="488" y="66"/>
                </a:lnTo>
                <a:lnTo>
                  <a:pt x="501" y="65"/>
                </a:lnTo>
                <a:lnTo>
                  <a:pt x="509" y="64"/>
                </a:lnTo>
                <a:lnTo>
                  <a:pt x="513" y="64"/>
                </a:lnTo>
                <a:lnTo>
                  <a:pt x="515" y="65"/>
                </a:lnTo>
                <a:lnTo>
                  <a:pt x="516" y="68"/>
                </a:lnTo>
                <a:lnTo>
                  <a:pt x="517" y="74"/>
                </a:lnTo>
                <a:lnTo>
                  <a:pt x="518" y="79"/>
                </a:lnTo>
                <a:lnTo>
                  <a:pt x="518" y="86"/>
                </a:lnTo>
                <a:lnTo>
                  <a:pt x="518" y="97"/>
                </a:lnTo>
                <a:lnTo>
                  <a:pt x="517" y="112"/>
                </a:lnTo>
                <a:lnTo>
                  <a:pt x="515" y="127"/>
                </a:lnTo>
                <a:lnTo>
                  <a:pt x="515" y="138"/>
                </a:lnTo>
                <a:lnTo>
                  <a:pt x="515" y="147"/>
                </a:lnTo>
                <a:lnTo>
                  <a:pt x="516" y="156"/>
                </a:lnTo>
                <a:lnTo>
                  <a:pt x="518" y="163"/>
                </a:lnTo>
                <a:lnTo>
                  <a:pt x="519" y="170"/>
                </a:lnTo>
                <a:lnTo>
                  <a:pt x="522" y="176"/>
                </a:lnTo>
                <a:lnTo>
                  <a:pt x="526" y="186"/>
                </a:lnTo>
                <a:lnTo>
                  <a:pt x="528" y="193"/>
                </a:lnTo>
                <a:lnTo>
                  <a:pt x="530" y="201"/>
                </a:lnTo>
                <a:lnTo>
                  <a:pt x="531" y="211"/>
                </a:lnTo>
                <a:lnTo>
                  <a:pt x="533" y="223"/>
                </a:lnTo>
                <a:lnTo>
                  <a:pt x="534" y="236"/>
                </a:lnTo>
                <a:lnTo>
                  <a:pt x="535" y="248"/>
                </a:lnTo>
                <a:lnTo>
                  <a:pt x="535" y="257"/>
                </a:lnTo>
                <a:lnTo>
                  <a:pt x="535" y="266"/>
                </a:lnTo>
                <a:lnTo>
                  <a:pt x="535" y="279"/>
                </a:lnTo>
                <a:lnTo>
                  <a:pt x="534" y="292"/>
                </a:lnTo>
                <a:lnTo>
                  <a:pt x="532" y="306"/>
                </a:lnTo>
                <a:lnTo>
                  <a:pt x="530" y="319"/>
                </a:lnTo>
                <a:lnTo>
                  <a:pt x="527" y="332"/>
                </a:lnTo>
                <a:lnTo>
                  <a:pt x="522" y="345"/>
                </a:lnTo>
                <a:lnTo>
                  <a:pt x="518" y="358"/>
                </a:lnTo>
                <a:lnTo>
                  <a:pt x="513" y="3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9742898D-076F-3E33-8ADA-55EA3973E795}"/>
              </a:ext>
            </a:extLst>
          </p:cNvPr>
          <p:cNvSpPr>
            <a:spLocks noEditPoints="1"/>
          </p:cNvSpPr>
          <p:nvPr/>
        </p:nvSpPr>
        <p:spPr bwMode="auto">
          <a:xfrm>
            <a:off x="4935106" y="5667329"/>
            <a:ext cx="317098" cy="317098"/>
          </a:xfrm>
          <a:custGeom>
            <a:avLst/>
            <a:gdLst>
              <a:gd name="T0" fmla="*/ 534 w 584"/>
              <a:gd name="T1" fmla="*/ 130 h 586"/>
              <a:gd name="T2" fmla="*/ 512 w 584"/>
              <a:gd name="T3" fmla="*/ 100 h 586"/>
              <a:gd name="T4" fmla="*/ 485 w 584"/>
              <a:gd name="T5" fmla="*/ 74 h 586"/>
              <a:gd name="T6" fmla="*/ 455 w 584"/>
              <a:gd name="T7" fmla="*/ 50 h 586"/>
              <a:gd name="T8" fmla="*/ 422 w 584"/>
              <a:gd name="T9" fmla="*/ 31 h 586"/>
              <a:gd name="T10" fmla="*/ 387 w 584"/>
              <a:gd name="T11" fmla="*/ 17 h 586"/>
              <a:gd name="T12" fmla="*/ 350 w 584"/>
              <a:gd name="T13" fmla="*/ 6 h 586"/>
              <a:gd name="T14" fmla="*/ 312 w 584"/>
              <a:gd name="T15" fmla="*/ 1 h 586"/>
              <a:gd name="T16" fmla="*/ 272 w 584"/>
              <a:gd name="T17" fmla="*/ 1 h 586"/>
              <a:gd name="T18" fmla="*/ 234 w 584"/>
              <a:gd name="T19" fmla="*/ 6 h 586"/>
              <a:gd name="T20" fmla="*/ 198 w 584"/>
              <a:gd name="T21" fmla="*/ 17 h 586"/>
              <a:gd name="T22" fmla="*/ 162 w 584"/>
              <a:gd name="T23" fmla="*/ 31 h 586"/>
              <a:gd name="T24" fmla="*/ 129 w 584"/>
              <a:gd name="T25" fmla="*/ 50 h 586"/>
              <a:gd name="T26" fmla="*/ 99 w 584"/>
              <a:gd name="T27" fmla="*/ 74 h 586"/>
              <a:gd name="T28" fmla="*/ 72 w 584"/>
              <a:gd name="T29" fmla="*/ 100 h 586"/>
              <a:gd name="T30" fmla="*/ 50 w 584"/>
              <a:gd name="T31" fmla="*/ 130 h 586"/>
              <a:gd name="T32" fmla="*/ 30 w 584"/>
              <a:gd name="T33" fmla="*/ 163 h 586"/>
              <a:gd name="T34" fmla="*/ 15 w 584"/>
              <a:gd name="T35" fmla="*/ 198 h 586"/>
              <a:gd name="T36" fmla="*/ 5 w 584"/>
              <a:gd name="T37" fmla="*/ 235 h 586"/>
              <a:gd name="T38" fmla="*/ 1 w 584"/>
              <a:gd name="T39" fmla="*/ 274 h 586"/>
              <a:gd name="T40" fmla="*/ 1 w 584"/>
              <a:gd name="T41" fmla="*/ 312 h 586"/>
              <a:gd name="T42" fmla="*/ 5 w 584"/>
              <a:gd name="T43" fmla="*/ 351 h 586"/>
              <a:gd name="T44" fmla="*/ 15 w 584"/>
              <a:gd name="T45" fmla="*/ 388 h 586"/>
              <a:gd name="T46" fmla="*/ 30 w 584"/>
              <a:gd name="T47" fmla="*/ 423 h 586"/>
              <a:gd name="T48" fmla="*/ 50 w 584"/>
              <a:gd name="T49" fmla="*/ 456 h 586"/>
              <a:gd name="T50" fmla="*/ 72 w 584"/>
              <a:gd name="T51" fmla="*/ 486 h 586"/>
              <a:gd name="T52" fmla="*/ 99 w 584"/>
              <a:gd name="T53" fmla="*/ 512 h 586"/>
              <a:gd name="T54" fmla="*/ 129 w 584"/>
              <a:gd name="T55" fmla="*/ 536 h 586"/>
              <a:gd name="T56" fmla="*/ 162 w 584"/>
              <a:gd name="T57" fmla="*/ 555 h 586"/>
              <a:gd name="T58" fmla="*/ 198 w 584"/>
              <a:gd name="T59" fmla="*/ 569 h 586"/>
              <a:gd name="T60" fmla="*/ 234 w 584"/>
              <a:gd name="T61" fmla="*/ 579 h 586"/>
              <a:gd name="T62" fmla="*/ 272 w 584"/>
              <a:gd name="T63" fmla="*/ 585 h 586"/>
              <a:gd name="T64" fmla="*/ 312 w 584"/>
              <a:gd name="T65" fmla="*/ 585 h 586"/>
              <a:gd name="T66" fmla="*/ 350 w 584"/>
              <a:gd name="T67" fmla="*/ 579 h 586"/>
              <a:gd name="T68" fmla="*/ 387 w 584"/>
              <a:gd name="T69" fmla="*/ 569 h 586"/>
              <a:gd name="T70" fmla="*/ 422 w 584"/>
              <a:gd name="T71" fmla="*/ 555 h 586"/>
              <a:gd name="T72" fmla="*/ 455 w 584"/>
              <a:gd name="T73" fmla="*/ 536 h 586"/>
              <a:gd name="T74" fmla="*/ 485 w 584"/>
              <a:gd name="T75" fmla="*/ 512 h 586"/>
              <a:gd name="T76" fmla="*/ 512 w 584"/>
              <a:gd name="T77" fmla="*/ 486 h 586"/>
              <a:gd name="T78" fmla="*/ 534 w 584"/>
              <a:gd name="T79" fmla="*/ 456 h 586"/>
              <a:gd name="T80" fmla="*/ 554 w 584"/>
              <a:gd name="T81" fmla="*/ 423 h 586"/>
              <a:gd name="T82" fmla="*/ 569 w 584"/>
              <a:gd name="T83" fmla="*/ 388 h 586"/>
              <a:gd name="T84" fmla="*/ 579 w 584"/>
              <a:gd name="T85" fmla="*/ 351 h 586"/>
              <a:gd name="T86" fmla="*/ 584 w 584"/>
              <a:gd name="T87" fmla="*/ 312 h 586"/>
              <a:gd name="T88" fmla="*/ 584 w 584"/>
              <a:gd name="T89" fmla="*/ 274 h 586"/>
              <a:gd name="T90" fmla="*/ 579 w 584"/>
              <a:gd name="T91" fmla="*/ 235 h 586"/>
              <a:gd name="T92" fmla="*/ 569 w 584"/>
              <a:gd name="T93" fmla="*/ 198 h 586"/>
              <a:gd name="T94" fmla="*/ 554 w 584"/>
              <a:gd name="T95" fmla="*/ 163 h 586"/>
              <a:gd name="T96" fmla="*/ 431 w 584"/>
              <a:gd name="T97" fmla="*/ 390 h 586"/>
              <a:gd name="T98" fmla="*/ 193 w 584"/>
              <a:gd name="T99" fmla="*/ 330 h 586"/>
              <a:gd name="T100" fmla="*/ 118 w 584"/>
              <a:gd name="T101" fmla="*/ 390 h 586"/>
              <a:gd name="T102" fmla="*/ 466 w 584"/>
              <a:gd name="T103" fmla="*/ 390 h 586"/>
              <a:gd name="T104" fmla="*/ 293 w 584"/>
              <a:gd name="T105" fmla="*/ 188 h 586"/>
              <a:gd name="T106" fmla="*/ 216 w 584"/>
              <a:gd name="T107" fmla="*/ 305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6">
                <a:moveTo>
                  <a:pt x="545" y="146"/>
                </a:moveTo>
                <a:lnTo>
                  <a:pt x="534" y="130"/>
                </a:lnTo>
                <a:lnTo>
                  <a:pt x="524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71" y="61"/>
                </a:lnTo>
                <a:lnTo>
                  <a:pt x="455" y="50"/>
                </a:lnTo>
                <a:lnTo>
                  <a:pt x="438" y="40"/>
                </a:lnTo>
                <a:lnTo>
                  <a:pt x="422" y="31"/>
                </a:lnTo>
                <a:lnTo>
                  <a:pt x="405" y="23"/>
                </a:lnTo>
                <a:lnTo>
                  <a:pt x="387" y="17"/>
                </a:lnTo>
                <a:lnTo>
                  <a:pt x="368" y="10"/>
                </a:lnTo>
                <a:lnTo>
                  <a:pt x="350" y="6"/>
                </a:lnTo>
                <a:lnTo>
                  <a:pt x="331" y="4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3" y="4"/>
                </a:lnTo>
                <a:lnTo>
                  <a:pt x="234" y="6"/>
                </a:lnTo>
                <a:lnTo>
                  <a:pt x="216" y="10"/>
                </a:lnTo>
                <a:lnTo>
                  <a:pt x="198" y="17"/>
                </a:lnTo>
                <a:lnTo>
                  <a:pt x="180" y="23"/>
                </a:lnTo>
                <a:lnTo>
                  <a:pt x="162" y="31"/>
                </a:lnTo>
                <a:lnTo>
                  <a:pt x="146" y="40"/>
                </a:lnTo>
                <a:lnTo>
                  <a:pt x="129" y="50"/>
                </a:lnTo>
                <a:lnTo>
                  <a:pt x="113" y="61"/>
                </a:lnTo>
                <a:lnTo>
                  <a:pt x="99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50" y="130"/>
                </a:lnTo>
                <a:lnTo>
                  <a:pt x="39" y="146"/>
                </a:lnTo>
                <a:lnTo>
                  <a:pt x="30" y="163"/>
                </a:lnTo>
                <a:lnTo>
                  <a:pt x="21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1" y="274"/>
                </a:lnTo>
                <a:lnTo>
                  <a:pt x="0" y="293"/>
                </a:lnTo>
                <a:lnTo>
                  <a:pt x="1" y="312"/>
                </a:lnTo>
                <a:lnTo>
                  <a:pt x="2" y="332"/>
                </a:lnTo>
                <a:lnTo>
                  <a:pt x="5" y="351"/>
                </a:lnTo>
                <a:lnTo>
                  <a:pt x="10" y="370"/>
                </a:lnTo>
                <a:lnTo>
                  <a:pt x="15" y="388"/>
                </a:lnTo>
                <a:lnTo>
                  <a:pt x="21" y="405"/>
                </a:lnTo>
                <a:lnTo>
                  <a:pt x="30" y="423"/>
                </a:lnTo>
                <a:lnTo>
                  <a:pt x="39" y="440"/>
                </a:lnTo>
                <a:lnTo>
                  <a:pt x="50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9" y="512"/>
                </a:lnTo>
                <a:lnTo>
                  <a:pt x="113" y="525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3" y="586"/>
                </a:lnTo>
                <a:lnTo>
                  <a:pt x="312" y="585"/>
                </a:lnTo>
                <a:lnTo>
                  <a:pt x="331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5" y="563"/>
                </a:lnTo>
                <a:lnTo>
                  <a:pt x="422" y="555"/>
                </a:lnTo>
                <a:lnTo>
                  <a:pt x="438" y="546"/>
                </a:lnTo>
                <a:lnTo>
                  <a:pt x="455" y="536"/>
                </a:lnTo>
                <a:lnTo>
                  <a:pt x="471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4" y="471"/>
                </a:lnTo>
                <a:lnTo>
                  <a:pt x="534" y="456"/>
                </a:lnTo>
                <a:lnTo>
                  <a:pt x="545" y="440"/>
                </a:lnTo>
                <a:lnTo>
                  <a:pt x="554" y="423"/>
                </a:lnTo>
                <a:lnTo>
                  <a:pt x="563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4" y="312"/>
                </a:lnTo>
                <a:lnTo>
                  <a:pt x="584" y="293"/>
                </a:lnTo>
                <a:lnTo>
                  <a:pt x="584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3" y="181"/>
                </a:lnTo>
                <a:lnTo>
                  <a:pt x="554" y="163"/>
                </a:lnTo>
                <a:lnTo>
                  <a:pt x="545" y="146"/>
                </a:lnTo>
                <a:close/>
                <a:moveTo>
                  <a:pt x="431" y="390"/>
                </a:moveTo>
                <a:lnTo>
                  <a:pt x="391" y="330"/>
                </a:lnTo>
                <a:lnTo>
                  <a:pt x="193" y="330"/>
                </a:lnTo>
                <a:lnTo>
                  <a:pt x="153" y="390"/>
                </a:lnTo>
                <a:lnTo>
                  <a:pt x="118" y="390"/>
                </a:lnTo>
                <a:lnTo>
                  <a:pt x="293" y="128"/>
                </a:lnTo>
                <a:lnTo>
                  <a:pt x="466" y="390"/>
                </a:lnTo>
                <a:lnTo>
                  <a:pt x="431" y="390"/>
                </a:lnTo>
                <a:close/>
                <a:moveTo>
                  <a:pt x="293" y="188"/>
                </a:moveTo>
                <a:lnTo>
                  <a:pt x="368" y="305"/>
                </a:lnTo>
                <a:lnTo>
                  <a:pt x="216" y="305"/>
                </a:lnTo>
                <a:lnTo>
                  <a:pt x="293" y="1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C368C6C-6546-2869-21DA-BCD87C180F0D}"/>
              </a:ext>
            </a:extLst>
          </p:cNvPr>
          <p:cNvSpPr>
            <a:spLocks noEditPoints="1"/>
          </p:cNvSpPr>
          <p:nvPr/>
        </p:nvSpPr>
        <p:spPr bwMode="auto">
          <a:xfrm>
            <a:off x="2591836" y="4984349"/>
            <a:ext cx="265062" cy="291080"/>
          </a:xfrm>
          <a:custGeom>
            <a:avLst/>
            <a:gdLst>
              <a:gd name="T0" fmla="*/ 333 w 487"/>
              <a:gd name="T1" fmla="*/ 332 h 536"/>
              <a:gd name="T2" fmla="*/ 368 w 487"/>
              <a:gd name="T3" fmla="*/ 327 h 536"/>
              <a:gd name="T4" fmla="*/ 399 w 487"/>
              <a:gd name="T5" fmla="*/ 315 h 536"/>
              <a:gd name="T6" fmla="*/ 426 w 487"/>
              <a:gd name="T7" fmla="*/ 297 h 536"/>
              <a:gd name="T8" fmla="*/ 450 w 487"/>
              <a:gd name="T9" fmla="*/ 275 h 536"/>
              <a:gd name="T10" fmla="*/ 468 w 487"/>
              <a:gd name="T11" fmla="*/ 248 h 536"/>
              <a:gd name="T12" fmla="*/ 480 w 487"/>
              <a:gd name="T13" fmla="*/ 217 h 536"/>
              <a:gd name="T14" fmla="*/ 487 w 487"/>
              <a:gd name="T15" fmla="*/ 185 h 536"/>
              <a:gd name="T16" fmla="*/ 487 w 487"/>
              <a:gd name="T17" fmla="*/ 148 h 536"/>
              <a:gd name="T18" fmla="*/ 480 w 487"/>
              <a:gd name="T19" fmla="*/ 115 h 536"/>
              <a:gd name="T20" fmla="*/ 468 w 487"/>
              <a:gd name="T21" fmla="*/ 86 h 536"/>
              <a:gd name="T22" fmla="*/ 450 w 487"/>
              <a:gd name="T23" fmla="*/ 59 h 536"/>
              <a:gd name="T24" fmla="*/ 426 w 487"/>
              <a:gd name="T25" fmla="*/ 36 h 536"/>
              <a:gd name="T26" fmla="*/ 399 w 487"/>
              <a:gd name="T27" fmla="*/ 19 h 536"/>
              <a:gd name="T28" fmla="*/ 368 w 487"/>
              <a:gd name="T29" fmla="*/ 7 h 536"/>
              <a:gd name="T30" fmla="*/ 333 w 487"/>
              <a:gd name="T31" fmla="*/ 1 h 536"/>
              <a:gd name="T32" fmla="*/ 110 w 487"/>
              <a:gd name="T33" fmla="*/ 0 h 536"/>
              <a:gd name="T34" fmla="*/ 101 w 487"/>
              <a:gd name="T35" fmla="*/ 4 h 536"/>
              <a:gd name="T36" fmla="*/ 98 w 487"/>
              <a:gd name="T37" fmla="*/ 12 h 536"/>
              <a:gd name="T38" fmla="*/ 13 w 487"/>
              <a:gd name="T39" fmla="*/ 252 h 536"/>
              <a:gd name="T40" fmla="*/ 4 w 487"/>
              <a:gd name="T41" fmla="*/ 255 h 536"/>
              <a:gd name="T42" fmla="*/ 0 w 487"/>
              <a:gd name="T43" fmla="*/ 264 h 536"/>
              <a:gd name="T44" fmla="*/ 1 w 487"/>
              <a:gd name="T45" fmla="*/ 325 h 536"/>
              <a:gd name="T46" fmla="*/ 7 w 487"/>
              <a:gd name="T47" fmla="*/ 332 h 536"/>
              <a:gd name="T48" fmla="*/ 98 w 487"/>
              <a:gd name="T49" fmla="*/ 333 h 536"/>
              <a:gd name="T50" fmla="*/ 13 w 487"/>
              <a:gd name="T51" fmla="*/ 378 h 536"/>
              <a:gd name="T52" fmla="*/ 4 w 487"/>
              <a:gd name="T53" fmla="*/ 382 h 536"/>
              <a:gd name="T54" fmla="*/ 0 w 487"/>
              <a:gd name="T55" fmla="*/ 390 h 536"/>
              <a:gd name="T56" fmla="*/ 1 w 487"/>
              <a:gd name="T57" fmla="*/ 443 h 536"/>
              <a:gd name="T58" fmla="*/ 7 w 487"/>
              <a:gd name="T59" fmla="*/ 450 h 536"/>
              <a:gd name="T60" fmla="*/ 98 w 487"/>
              <a:gd name="T61" fmla="*/ 451 h 536"/>
              <a:gd name="T62" fmla="*/ 98 w 487"/>
              <a:gd name="T63" fmla="*/ 528 h 536"/>
              <a:gd name="T64" fmla="*/ 104 w 487"/>
              <a:gd name="T65" fmla="*/ 535 h 536"/>
              <a:gd name="T66" fmla="*/ 174 w 487"/>
              <a:gd name="T67" fmla="*/ 536 h 536"/>
              <a:gd name="T68" fmla="*/ 182 w 487"/>
              <a:gd name="T69" fmla="*/ 533 h 536"/>
              <a:gd name="T70" fmla="*/ 185 w 487"/>
              <a:gd name="T71" fmla="*/ 524 h 536"/>
              <a:gd name="T72" fmla="*/ 378 w 487"/>
              <a:gd name="T73" fmla="*/ 451 h 536"/>
              <a:gd name="T74" fmla="*/ 386 w 487"/>
              <a:gd name="T75" fmla="*/ 447 h 536"/>
              <a:gd name="T76" fmla="*/ 390 w 487"/>
              <a:gd name="T77" fmla="*/ 439 h 536"/>
              <a:gd name="T78" fmla="*/ 389 w 487"/>
              <a:gd name="T79" fmla="*/ 385 h 536"/>
              <a:gd name="T80" fmla="*/ 382 w 487"/>
              <a:gd name="T81" fmla="*/ 378 h 536"/>
              <a:gd name="T82" fmla="*/ 185 w 487"/>
              <a:gd name="T83" fmla="*/ 378 h 536"/>
              <a:gd name="T84" fmla="*/ 315 w 487"/>
              <a:gd name="T85" fmla="*/ 333 h 536"/>
              <a:gd name="T86" fmla="*/ 308 w 487"/>
              <a:gd name="T87" fmla="*/ 81 h 536"/>
              <a:gd name="T88" fmla="*/ 326 w 487"/>
              <a:gd name="T89" fmla="*/ 82 h 536"/>
              <a:gd name="T90" fmla="*/ 343 w 487"/>
              <a:gd name="T91" fmla="*/ 88 h 536"/>
              <a:gd name="T92" fmla="*/ 359 w 487"/>
              <a:gd name="T93" fmla="*/ 94 h 536"/>
              <a:gd name="T94" fmla="*/ 372 w 487"/>
              <a:gd name="T95" fmla="*/ 105 h 536"/>
              <a:gd name="T96" fmla="*/ 383 w 487"/>
              <a:gd name="T97" fmla="*/ 118 h 536"/>
              <a:gd name="T98" fmla="*/ 391 w 487"/>
              <a:gd name="T99" fmla="*/ 132 h 536"/>
              <a:gd name="T100" fmla="*/ 395 w 487"/>
              <a:gd name="T101" fmla="*/ 148 h 536"/>
              <a:gd name="T102" fmla="*/ 397 w 487"/>
              <a:gd name="T103" fmla="*/ 167 h 536"/>
              <a:gd name="T104" fmla="*/ 395 w 487"/>
              <a:gd name="T105" fmla="*/ 185 h 536"/>
              <a:gd name="T106" fmla="*/ 391 w 487"/>
              <a:gd name="T107" fmla="*/ 201 h 536"/>
              <a:gd name="T108" fmla="*/ 383 w 487"/>
              <a:gd name="T109" fmla="*/ 215 h 536"/>
              <a:gd name="T110" fmla="*/ 372 w 487"/>
              <a:gd name="T111" fmla="*/ 228 h 536"/>
              <a:gd name="T112" fmla="*/ 359 w 487"/>
              <a:gd name="T113" fmla="*/ 239 h 536"/>
              <a:gd name="T114" fmla="*/ 343 w 487"/>
              <a:gd name="T115" fmla="*/ 246 h 536"/>
              <a:gd name="T116" fmla="*/ 326 w 487"/>
              <a:gd name="T117" fmla="*/ 251 h 536"/>
              <a:gd name="T118" fmla="*/ 308 w 487"/>
              <a:gd name="T119" fmla="*/ 252 h 536"/>
              <a:gd name="T120" fmla="*/ 185 w 487"/>
              <a:gd name="T121" fmla="*/ 8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" h="536">
                <a:moveTo>
                  <a:pt x="315" y="333"/>
                </a:moveTo>
                <a:lnTo>
                  <a:pt x="333" y="332"/>
                </a:lnTo>
                <a:lnTo>
                  <a:pt x="351" y="330"/>
                </a:lnTo>
                <a:lnTo>
                  <a:pt x="368" y="327"/>
                </a:lnTo>
                <a:lnTo>
                  <a:pt x="384" y="321"/>
                </a:lnTo>
                <a:lnTo>
                  <a:pt x="399" y="315"/>
                </a:lnTo>
                <a:lnTo>
                  <a:pt x="413" y="307"/>
                </a:lnTo>
                <a:lnTo>
                  <a:pt x="426" y="297"/>
                </a:lnTo>
                <a:lnTo>
                  <a:pt x="439" y="287"/>
                </a:lnTo>
                <a:lnTo>
                  <a:pt x="450" y="275"/>
                </a:lnTo>
                <a:lnTo>
                  <a:pt x="460" y="262"/>
                </a:lnTo>
                <a:lnTo>
                  <a:pt x="468" y="248"/>
                </a:lnTo>
                <a:lnTo>
                  <a:pt x="475" y="234"/>
                </a:lnTo>
                <a:lnTo>
                  <a:pt x="480" y="217"/>
                </a:lnTo>
                <a:lnTo>
                  <a:pt x="485" y="201"/>
                </a:lnTo>
                <a:lnTo>
                  <a:pt x="487" y="185"/>
                </a:lnTo>
                <a:lnTo>
                  <a:pt x="487" y="167"/>
                </a:lnTo>
                <a:lnTo>
                  <a:pt x="487" y="148"/>
                </a:lnTo>
                <a:lnTo>
                  <a:pt x="485" y="132"/>
                </a:lnTo>
                <a:lnTo>
                  <a:pt x="480" y="115"/>
                </a:lnTo>
                <a:lnTo>
                  <a:pt x="475" y="100"/>
                </a:lnTo>
                <a:lnTo>
                  <a:pt x="468" y="86"/>
                </a:lnTo>
                <a:lnTo>
                  <a:pt x="460" y="72"/>
                </a:lnTo>
                <a:lnTo>
                  <a:pt x="450" y="59"/>
                </a:lnTo>
                <a:lnTo>
                  <a:pt x="439" y="47"/>
                </a:lnTo>
                <a:lnTo>
                  <a:pt x="426" y="36"/>
                </a:lnTo>
                <a:lnTo>
                  <a:pt x="413" y="26"/>
                </a:lnTo>
                <a:lnTo>
                  <a:pt x="399" y="19"/>
                </a:lnTo>
                <a:lnTo>
                  <a:pt x="384" y="12"/>
                </a:lnTo>
                <a:lnTo>
                  <a:pt x="368" y="7"/>
                </a:lnTo>
                <a:lnTo>
                  <a:pt x="351" y="4"/>
                </a:lnTo>
                <a:lnTo>
                  <a:pt x="333" y="1"/>
                </a:lnTo>
                <a:lnTo>
                  <a:pt x="315" y="0"/>
                </a:lnTo>
                <a:lnTo>
                  <a:pt x="110" y="0"/>
                </a:lnTo>
                <a:lnTo>
                  <a:pt x="104" y="1"/>
                </a:lnTo>
                <a:lnTo>
                  <a:pt x="101" y="4"/>
                </a:lnTo>
                <a:lnTo>
                  <a:pt x="98" y="8"/>
                </a:lnTo>
                <a:lnTo>
                  <a:pt x="98" y="12"/>
                </a:lnTo>
                <a:lnTo>
                  <a:pt x="98" y="252"/>
                </a:lnTo>
                <a:lnTo>
                  <a:pt x="13" y="252"/>
                </a:lnTo>
                <a:lnTo>
                  <a:pt x="7" y="253"/>
                </a:lnTo>
                <a:lnTo>
                  <a:pt x="4" y="255"/>
                </a:lnTo>
                <a:lnTo>
                  <a:pt x="1" y="260"/>
                </a:lnTo>
                <a:lnTo>
                  <a:pt x="0" y="264"/>
                </a:lnTo>
                <a:lnTo>
                  <a:pt x="0" y="321"/>
                </a:lnTo>
                <a:lnTo>
                  <a:pt x="1" y="325"/>
                </a:lnTo>
                <a:lnTo>
                  <a:pt x="4" y="330"/>
                </a:lnTo>
                <a:lnTo>
                  <a:pt x="7" y="332"/>
                </a:lnTo>
                <a:lnTo>
                  <a:pt x="13" y="333"/>
                </a:lnTo>
                <a:lnTo>
                  <a:pt x="98" y="333"/>
                </a:lnTo>
                <a:lnTo>
                  <a:pt x="98" y="378"/>
                </a:lnTo>
                <a:lnTo>
                  <a:pt x="13" y="378"/>
                </a:lnTo>
                <a:lnTo>
                  <a:pt x="7" y="378"/>
                </a:lnTo>
                <a:lnTo>
                  <a:pt x="4" y="382"/>
                </a:lnTo>
                <a:lnTo>
                  <a:pt x="1" y="385"/>
                </a:lnTo>
                <a:lnTo>
                  <a:pt x="0" y="390"/>
                </a:lnTo>
                <a:lnTo>
                  <a:pt x="0" y="439"/>
                </a:lnTo>
                <a:lnTo>
                  <a:pt x="1" y="443"/>
                </a:lnTo>
                <a:lnTo>
                  <a:pt x="4" y="447"/>
                </a:lnTo>
                <a:lnTo>
                  <a:pt x="7" y="450"/>
                </a:lnTo>
                <a:lnTo>
                  <a:pt x="13" y="451"/>
                </a:lnTo>
                <a:lnTo>
                  <a:pt x="98" y="451"/>
                </a:lnTo>
                <a:lnTo>
                  <a:pt x="98" y="524"/>
                </a:lnTo>
                <a:lnTo>
                  <a:pt x="98" y="528"/>
                </a:lnTo>
                <a:lnTo>
                  <a:pt x="101" y="533"/>
                </a:lnTo>
                <a:lnTo>
                  <a:pt x="104" y="535"/>
                </a:lnTo>
                <a:lnTo>
                  <a:pt x="110" y="536"/>
                </a:lnTo>
                <a:lnTo>
                  <a:pt x="174" y="536"/>
                </a:lnTo>
                <a:lnTo>
                  <a:pt x="178" y="535"/>
                </a:lnTo>
                <a:lnTo>
                  <a:pt x="182" y="533"/>
                </a:lnTo>
                <a:lnTo>
                  <a:pt x="184" y="528"/>
                </a:lnTo>
                <a:lnTo>
                  <a:pt x="185" y="524"/>
                </a:lnTo>
                <a:lnTo>
                  <a:pt x="185" y="451"/>
                </a:lnTo>
                <a:lnTo>
                  <a:pt x="378" y="451"/>
                </a:lnTo>
                <a:lnTo>
                  <a:pt x="382" y="450"/>
                </a:lnTo>
                <a:lnTo>
                  <a:pt x="386" y="447"/>
                </a:lnTo>
                <a:lnTo>
                  <a:pt x="389" y="443"/>
                </a:lnTo>
                <a:lnTo>
                  <a:pt x="390" y="439"/>
                </a:lnTo>
                <a:lnTo>
                  <a:pt x="390" y="390"/>
                </a:lnTo>
                <a:lnTo>
                  <a:pt x="389" y="385"/>
                </a:lnTo>
                <a:lnTo>
                  <a:pt x="386" y="382"/>
                </a:lnTo>
                <a:lnTo>
                  <a:pt x="382" y="378"/>
                </a:lnTo>
                <a:lnTo>
                  <a:pt x="378" y="378"/>
                </a:lnTo>
                <a:lnTo>
                  <a:pt x="185" y="378"/>
                </a:lnTo>
                <a:lnTo>
                  <a:pt x="185" y="333"/>
                </a:lnTo>
                <a:lnTo>
                  <a:pt x="315" y="333"/>
                </a:lnTo>
                <a:close/>
                <a:moveTo>
                  <a:pt x="185" y="81"/>
                </a:moveTo>
                <a:lnTo>
                  <a:pt x="308" y="81"/>
                </a:lnTo>
                <a:lnTo>
                  <a:pt x="317" y="81"/>
                </a:lnTo>
                <a:lnTo>
                  <a:pt x="326" y="82"/>
                </a:lnTo>
                <a:lnTo>
                  <a:pt x="336" y="85"/>
                </a:lnTo>
                <a:lnTo>
                  <a:pt x="343" y="88"/>
                </a:lnTo>
                <a:lnTo>
                  <a:pt x="352" y="91"/>
                </a:lnTo>
                <a:lnTo>
                  <a:pt x="359" y="94"/>
                </a:lnTo>
                <a:lnTo>
                  <a:pt x="366" y="100"/>
                </a:lnTo>
                <a:lnTo>
                  <a:pt x="372" y="105"/>
                </a:lnTo>
                <a:lnTo>
                  <a:pt x="378" y="112"/>
                </a:lnTo>
                <a:lnTo>
                  <a:pt x="383" y="118"/>
                </a:lnTo>
                <a:lnTo>
                  <a:pt x="387" y="125"/>
                </a:lnTo>
                <a:lnTo>
                  <a:pt x="391" y="132"/>
                </a:lnTo>
                <a:lnTo>
                  <a:pt x="394" y="140"/>
                </a:lnTo>
                <a:lnTo>
                  <a:pt x="395" y="148"/>
                </a:lnTo>
                <a:lnTo>
                  <a:pt x="396" y="157"/>
                </a:lnTo>
                <a:lnTo>
                  <a:pt x="397" y="167"/>
                </a:lnTo>
                <a:lnTo>
                  <a:pt x="396" y="176"/>
                </a:lnTo>
                <a:lnTo>
                  <a:pt x="395" y="185"/>
                </a:lnTo>
                <a:lnTo>
                  <a:pt x="394" y="194"/>
                </a:lnTo>
                <a:lnTo>
                  <a:pt x="391" y="201"/>
                </a:lnTo>
                <a:lnTo>
                  <a:pt x="387" y="209"/>
                </a:lnTo>
                <a:lnTo>
                  <a:pt x="383" y="215"/>
                </a:lnTo>
                <a:lnTo>
                  <a:pt x="378" y="222"/>
                </a:lnTo>
                <a:lnTo>
                  <a:pt x="372" y="228"/>
                </a:lnTo>
                <a:lnTo>
                  <a:pt x="366" y="234"/>
                </a:lnTo>
                <a:lnTo>
                  <a:pt x="359" y="239"/>
                </a:lnTo>
                <a:lnTo>
                  <a:pt x="352" y="242"/>
                </a:lnTo>
                <a:lnTo>
                  <a:pt x="343" y="246"/>
                </a:lnTo>
                <a:lnTo>
                  <a:pt x="336" y="249"/>
                </a:lnTo>
                <a:lnTo>
                  <a:pt x="326" y="251"/>
                </a:lnTo>
                <a:lnTo>
                  <a:pt x="317" y="252"/>
                </a:lnTo>
                <a:lnTo>
                  <a:pt x="308" y="252"/>
                </a:lnTo>
                <a:lnTo>
                  <a:pt x="185" y="252"/>
                </a:lnTo>
                <a:lnTo>
                  <a:pt x="185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5E854F75-7A9B-BC57-B5FE-1004126E40B0}"/>
              </a:ext>
            </a:extLst>
          </p:cNvPr>
          <p:cNvSpPr>
            <a:spLocks/>
          </p:cNvSpPr>
          <p:nvPr/>
        </p:nvSpPr>
        <p:spPr bwMode="auto">
          <a:xfrm>
            <a:off x="6557996" y="5680338"/>
            <a:ext cx="211398" cy="291080"/>
          </a:xfrm>
          <a:custGeom>
            <a:avLst/>
            <a:gdLst>
              <a:gd name="T0" fmla="*/ 383 w 390"/>
              <a:gd name="T1" fmla="*/ 155 h 536"/>
              <a:gd name="T2" fmla="*/ 262 w 390"/>
              <a:gd name="T3" fmla="*/ 9 h 536"/>
              <a:gd name="T4" fmla="*/ 258 w 390"/>
              <a:gd name="T5" fmla="*/ 6 h 536"/>
              <a:gd name="T6" fmla="*/ 254 w 390"/>
              <a:gd name="T7" fmla="*/ 2 h 536"/>
              <a:gd name="T8" fmla="*/ 249 w 390"/>
              <a:gd name="T9" fmla="*/ 1 h 536"/>
              <a:gd name="T10" fmla="*/ 244 w 390"/>
              <a:gd name="T11" fmla="*/ 0 h 536"/>
              <a:gd name="T12" fmla="*/ 243 w 390"/>
              <a:gd name="T13" fmla="*/ 0 h 536"/>
              <a:gd name="T14" fmla="*/ 243 w 390"/>
              <a:gd name="T15" fmla="*/ 0 h 536"/>
              <a:gd name="T16" fmla="*/ 237 w 390"/>
              <a:gd name="T17" fmla="*/ 1 h 536"/>
              <a:gd name="T18" fmla="*/ 232 w 390"/>
              <a:gd name="T19" fmla="*/ 2 h 536"/>
              <a:gd name="T20" fmla="*/ 228 w 390"/>
              <a:gd name="T21" fmla="*/ 6 h 536"/>
              <a:gd name="T22" fmla="*/ 224 w 390"/>
              <a:gd name="T23" fmla="*/ 9 h 536"/>
              <a:gd name="T24" fmla="*/ 102 w 390"/>
              <a:gd name="T25" fmla="*/ 155 h 536"/>
              <a:gd name="T26" fmla="*/ 99 w 390"/>
              <a:gd name="T27" fmla="*/ 161 h 536"/>
              <a:gd name="T28" fmla="*/ 97 w 390"/>
              <a:gd name="T29" fmla="*/ 168 h 536"/>
              <a:gd name="T30" fmla="*/ 97 w 390"/>
              <a:gd name="T31" fmla="*/ 174 h 536"/>
              <a:gd name="T32" fmla="*/ 99 w 390"/>
              <a:gd name="T33" fmla="*/ 181 h 536"/>
              <a:gd name="T34" fmla="*/ 103 w 390"/>
              <a:gd name="T35" fmla="*/ 187 h 536"/>
              <a:gd name="T36" fmla="*/ 108 w 390"/>
              <a:gd name="T37" fmla="*/ 191 h 536"/>
              <a:gd name="T38" fmla="*/ 114 w 390"/>
              <a:gd name="T39" fmla="*/ 194 h 536"/>
              <a:gd name="T40" fmla="*/ 122 w 390"/>
              <a:gd name="T41" fmla="*/ 195 h 536"/>
              <a:gd name="T42" fmla="*/ 194 w 390"/>
              <a:gd name="T43" fmla="*/ 195 h 536"/>
              <a:gd name="T44" fmla="*/ 194 w 390"/>
              <a:gd name="T45" fmla="*/ 439 h 536"/>
              <a:gd name="T46" fmla="*/ 72 w 390"/>
              <a:gd name="T47" fmla="*/ 439 h 536"/>
              <a:gd name="T48" fmla="*/ 70 w 390"/>
              <a:gd name="T49" fmla="*/ 439 h 536"/>
              <a:gd name="T50" fmla="*/ 67 w 390"/>
              <a:gd name="T51" fmla="*/ 440 h 536"/>
              <a:gd name="T52" fmla="*/ 65 w 390"/>
              <a:gd name="T53" fmla="*/ 441 h 536"/>
              <a:gd name="T54" fmla="*/ 63 w 390"/>
              <a:gd name="T55" fmla="*/ 443 h 536"/>
              <a:gd name="T56" fmla="*/ 2 w 390"/>
              <a:gd name="T57" fmla="*/ 515 h 536"/>
              <a:gd name="T58" fmla="*/ 0 w 390"/>
              <a:gd name="T59" fmla="*/ 519 h 536"/>
              <a:gd name="T60" fmla="*/ 0 w 390"/>
              <a:gd name="T61" fmla="*/ 523 h 536"/>
              <a:gd name="T62" fmla="*/ 0 w 390"/>
              <a:gd name="T63" fmla="*/ 523 h 536"/>
              <a:gd name="T64" fmla="*/ 0 w 390"/>
              <a:gd name="T65" fmla="*/ 526 h 536"/>
              <a:gd name="T66" fmla="*/ 1 w 390"/>
              <a:gd name="T67" fmla="*/ 529 h 536"/>
              <a:gd name="T68" fmla="*/ 3 w 390"/>
              <a:gd name="T69" fmla="*/ 531 h 536"/>
              <a:gd name="T70" fmla="*/ 5 w 390"/>
              <a:gd name="T71" fmla="*/ 534 h 536"/>
              <a:gd name="T72" fmla="*/ 8 w 390"/>
              <a:gd name="T73" fmla="*/ 535 h 536"/>
              <a:gd name="T74" fmla="*/ 12 w 390"/>
              <a:gd name="T75" fmla="*/ 536 h 536"/>
              <a:gd name="T76" fmla="*/ 279 w 390"/>
              <a:gd name="T77" fmla="*/ 536 h 536"/>
              <a:gd name="T78" fmla="*/ 285 w 390"/>
              <a:gd name="T79" fmla="*/ 535 h 536"/>
              <a:gd name="T80" fmla="*/ 288 w 390"/>
              <a:gd name="T81" fmla="*/ 533 h 536"/>
              <a:gd name="T82" fmla="*/ 291 w 390"/>
              <a:gd name="T83" fmla="*/ 528 h 536"/>
              <a:gd name="T84" fmla="*/ 291 w 390"/>
              <a:gd name="T85" fmla="*/ 524 h 536"/>
              <a:gd name="T86" fmla="*/ 291 w 390"/>
              <a:gd name="T87" fmla="*/ 195 h 536"/>
              <a:gd name="T88" fmla="*/ 365 w 390"/>
              <a:gd name="T89" fmla="*/ 195 h 536"/>
              <a:gd name="T90" fmla="*/ 372 w 390"/>
              <a:gd name="T91" fmla="*/ 194 h 536"/>
              <a:gd name="T92" fmla="*/ 378 w 390"/>
              <a:gd name="T93" fmla="*/ 191 h 536"/>
              <a:gd name="T94" fmla="*/ 383 w 390"/>
              <a:gd name="T95" fmla="*/ 187 h 536"/>
              <a:gd name="T96" fmla="*/ 386 w 390"/>
              <a:gd name="T97" fmla="*/ 181 h 536"/>
              <a:gd name="T98" fmla="*/ 390 w 390"/>
              <a:gd name="T99" fmla="*/ 174 h 536"/>
              <a:gd name="T100" fmla="*/ 390 w 390"/>
              <a:gd name="T101" fmla="*/ 168 h 536"/>
              <a:gd name="T102" fmla="*/ 387 w 390"/>
              <a:gd name="T103" fmla="*/ 161 h 536"/>
              <a:gd name="T104" fmla="*/ 383 w 390"/>
              <a:gd name="T105" fmla="*/ 15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0" h="536">
                <a:moveTo>
                  <a:pt x="383" y="155"/>
                </a:moveTo>
                <a:lnTo>
                  <a:pt x="262" y="9"/>
                </a:lnTo>
                <a:lnTo>
                  <a:pt x="258" y="6"/>
                </a:lnTo>
                <a:lnTo>
                  <a:pt x="254" y="2"/>
                </a:lnTo>
                <a:lnTo>
                  <a:pt x="249" y="1"/>
                </a:lnTo>
                <a:lnTo>
                  <a:pt x="244" y="0"/>
                </a:lnTo>
                <a:lnTo>
                  <a:pt x="243" y="0"/>
                </a:lnTo>
                <a:lnTo>
                  <a:pt x="243" y="0"/>
                </a:lnTo>
                <a:lnTo>
                  <a:pt x="237" y="1"/>
                </a:lnTo>
                <a:lnTo>
                  <a:pt x="232" y="2"/>
                </a:lnTo>
                <a:lnTo>
                  <a:pt x="228" y="6"/>
                </a:lnTo>
                <a:lnTo>
                  <a:pt x="224" y="9"/>
                </a:lnTo>
                <a:lnTo>
                  <a:pt x="102" y="155"/>
                </a:lnTo>
                <a:lnTo>
                  <a:pt x="99" y="161"/>
                </a:lnTo>
                <a:lnTo>
                  <a:pt x="97" y="168"/>
                </a:lnTo>
                <a:lnTo>
                  <a:pt x="97" y="174"/>
                </a:lnTo>
                <a:lnTo>
                  <a:pt x="99" y="181"/>
                </a:lnTo>
                <a:lnTo>
                  <a:pt x="103" y="187"/>
                </a:lnTo>
                <a:lnTo>
                  <a:pt x="108" y="191"/>
                </a:lnTo>
                <a:lnTo>
                  <a:pt x="114" y="194"/>
                </a:lnTo>
                <a:lnTo>
                  <a:pt x="122" y="195"/>
                </a:lnTo>
                <a:lnTo>
                  <a:pt x="194" y="195"/>
                </a:lnTo>
                <a:lnTo>
                  <a:pt x="194" y="439"/>
                </a:lnTo>
                <a:lnTo>
                  <a:pt x="72" y="439"/>
                </a:lnTo>
                <a:lnTo>
                  <a:pt x="70" y="439"/>
                </a:lnTo>
                <a:lnTo>
                  <a:pt x="67" y="440"/>
                </a:lnTo>
                <a:lnTo>
                  <a:pt x="65" y="441"/>
                </a:lnTo>
                <a:lnTo>
                  <a:pt x="63" y="443"/>
                </a:lnTo>
                <a:lnTo>
                  <a:pt x="2" y="515"/>
                </a:lnTo>
                <a:lnTo>
                  <a:pt x="0" y="519"/>
                </a:lnTo>
                <a:lnTo>
                  <a:pt x="0" y="523"/>
                </a:lnTo>
                <a:lnTo>
                  <a:pt x="0" y="523"/>
                </a:lnTo>
                <a:lnTo>
                  <a:pt x="0" y="526"/>
                </a:lnTo>
                <a:lnTo>
                  <a:pt x="1" y="529"/>
                </a:lnTo>
                <a:lnTo>
                  <a:pt x="3" y="531"/>
                </a:lnTo>
                <a:lnTo>
                  <a:pt x="5" y="534"/>
                </a:lnTo>
                <a:lnTo>
                  <a:pt x="8" y="535"/>
                </a:lnTo>
                <a:lnTo>
                  <a:pt x="12" y="536"/>
                </a:lnTo>
                <a:lnTo>
                  <a:pt x="279" y="536"/>
                </a:lnTo>
                <a:lnTo>
                  <a:pt x="285" y="535"/>
                </a:lnTo>
                <a:lnTo>
                  <a:pt x="288" y="533"/>
                </a:lnTo>
                <a:lnTo>
                  <a:pt x="291" y="528"/>
                </a:lnTo>
                <a:lnTo>
                  <a:pt x="291" y="524"/>
                </a:lnTo>
                <a:lnTo>
                  <a:pt x="291" y="195"/>
                </a:lnTo>
                <a:lnTo>
                  <a:pt x="365" y="195"/>
                </a:lnTo>
                <a:lnTo>
                  <a:pt x="372" y="194"/>
                </a:lnTo>
                <a:lnTo>
                  <a:pt x="378" y="191"/>
                </a:lnTo>
                <a:lnTo>
                  <a:pt x="383" y="187"/>
                </a:lnTo>
                <a:lnTo>
                  <a:pt x="386" y="181"/>
                </a:lnTo>
                <a:lnTo>
                  <a:pt x="390" y="174"/>
                </a:lnTo>
                <a:lnTo>
                  <a:pt x="390" y="168"/>
                </a:lnTo>
                <a:lnTo>
                  <a:pt x="387" y="161"/>
                </a:lnTo>
                <a:lnTo>
                  <a:pt x="383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89FE7B6E-A0BF-840D-C221-C1ADE37FD257}"/>
              </a:ext>
            </a:extLst>
          </p:cNvPr>
          <p:cNvSpPr>
            <a:spLocks noEditPoints="1"/>
          </p:cNvSpPr>
          <p:nvPr/>
        </p:nvSpPr>
        <p:spPr bwMode="auto">
          <a:xfrm>
            <a:off x="5738421" y="5667329"/>
            <a:ext cx="209773" cy="317098"/>
          </a:xfrm>
          <a:custGeom>
            <a:avLst/>
            <a:gdLst>
              <a:gd name="T0" fmla="*/ 341 w 389"/>
              <a:gd name="T1" fmla="*/ 59 h 586"/>
              <a:gd name="T2" fmla="*/ 283 w 389"/>
              <a:gd name="T3" fmla="*/ 20 h 586"/>
              <a:gd name="T4" fmla="*/ 212 w 389"/>
              <a:gd name="T5" fmla="*/ 1 h 586"/>
              <a:gd name="T6" fmla="*/ 141 w 389"/>
              <a:gd name="T7" fmla="*/ 8 h 586"/>
              <a:gd name="T8" fmla="*/ 75 w 389"/>
              <a:gd name="T9" fmla="*/ 37 h 586"/>
              <a:gd name="T10" fmla="*/ 25 w 389"/>
              <a:gd name="T11" fmla="*/ 86 h 586"/>
              <a:gd name="T12" fmla="*/ 6 w 389"/>
              <a:gd name="T13" fmla="*/ 126 h 586"/>
              <a:gd name="T14" fmla="*/ 0 w 389"/>
              <a:gd name="T15" fmla="*/ 162 h 586"/>
              <a:gd name="T16" fmla="*/ 5 w 389"/>
              <a:gd name="T17" fmla="*/ 213 h 586"/>
              <a:gd name="T18" fmla="*/ 30 w 389"/>
              <a:gd name="T19" fmla="*/ 262 h 586"/>
              <a:gd name="T20" fmla="*/ 61 w 389"/>
              <a:gd name="T21" fmla="*/ 298 h 586"/>
              <a:gd name="T22" fmla="*/ 84 w 389"/>
              <a:gd name="T23" fmla="*/ 332 h 586"/>
              <a:gd name="T24" fmla="*/ 101 w 389"/>
              <a:gd name="T25" fmla="*/ 374 h 586"/>
              <a:gd name="T26" fmla="*/ 91 w 389"/>
              <a:gd name="T27" fmla="*/ 393 h 586"/>
              <a:gd name="T28" fmla="*/ 85 w 389"/>
              <a:gd name="T29" fmla="*/ 410 h 586"/>
              <a:gd name="T30" fmla="*/ 90 w 389"/>
              <a:gd name="T31" fmla="*/ 433 h 586"/>
              <a:gd name="T32" fmla="*/ 85 w 389"/>
              <a:gd name="T33" fmla="*/ 457 h 586"/>
              <a:gd name="T34" fmla="*/ 87 w 389"/>
              <a:gd name="T35" fmla="*/ 477 h 586"/>
              <a:gd name="T36" fmla="*/ 98 w 389"/>
              <a:gd name="T37" fmla="*/ 492 h 586"/>
              <a:gd name="T38" fmla="*/ 97 w 389"/>
              <a:gd name="T39" fmla="*/ 508 h 586"/>
              <a:gd name="T40" fmla="*/ 103 w 389"/>
              <a:gd name="T41" fmla="*/ 534 h 586"/>
              <a:gd name="T42" fmla="*/ 130 w 389"/>
              <a:gd name="T43" fmla="*/ 548 h 586"/>
              <a:gd name="T44" fmla="*/ 154 w 389"/>
              <a:gd name="T45" fmla="*/ 569 h 586"/>
              <a:gd name="T46" fmla="*/ 185 w 389"/>
              <a:gd name="T47" fmla="*/ 585 h 586"/>
              <a:gd name="T48" fmla="*/ 220 w 389"/>
              <a:gd name="T49" fmla="*/ 579 h 586"/>
              <a:gd name="T50" fmla="*/ 246 w 389"/>
              <a:gd name="T51" fmla="*/ 556 h 586"/>
              <a:gd name="T52" fmla="*/ 274 w 389"/>
              <a:gd name="T53" fmla="*/ 544 h 586"/>
              <a:gd name="T54" fmla="*/ 291 w 389"/>
              <a:gd name="T55" fmla="*/ 521 h 586"/>
              <a:gd name="T56" fmla="*/ 289 w 389"/>
              <a:gd name="T57" fmla="*/ 498 h 586"/>
              <a:gd name="T58" fmla="*/ 298 w 389"/>
              <a:gd name="T59" fmla="*/ 485 h 586"/>
              <a:gd name="T60" fmla="*/ 304 w 389"/>
              <a:gd name="T61" fmla="*/ 468 h 586"/>
              <a:gd name="T62" fmla="*/ 299 w 389"/>
              <a:gd name="T63" fmla="*/ 444 h 586"/>
              <a:gd name="T64" fmla="*/ 303 w 389"/>
              <a:gd name="T65" fmla="*/ 422 h 586"/>
              <a:gd name="T66" fmla="*/ 301 w 389"/>
              <a:gd name="T67" fmla="*/ 401 h 586"/>
              <a:gd name="T68" fmla="*/ 290 w 389"/>
              <a:gd name="T69" fmla="*/ 386 h 586"/>
              <a:gd name="T70" fmla="*/ 293 w 389"/>
              <a:gd name="T71" fmla="*/ 353 h 586"/>
              <a:gd name="T72" fmla="*/ 316 w 389"/>
              <a:gd name="T73" fmla="*/ 314 h 586"/>
              <a:gd name="T74" fmla="*/ 342 w 389"/>
              <a:gd name="T75" fmla="*/ 282 h 586"/>
              <a:gd name="T76" fmla="*/ 373 w 389"/>
              <a:gd name="T77" fmla="*/ 239 h 586"/>
              <a:gd name="T78" fmla="*/ 388 w 389"/>
              <a:gd name="T79" fmla="*/ 186 h 586"/>
              <a:gd name="T80" fmla="*/ 386 w 389"/>
              <a:gd name="T81" fmla="*/ 144 h 586"/>
              <a:gd name="T82" fmla="*/ 376 w 389"/>
              <a:gd name="T83" fmla="*/ 109 h 586"/>
              <a:gd name="T84" fmla="*/ 303 w 389"/>
              <a:gd name="T85" fmla="*/ 252 h 586"/>
              <a:gd name="T86" fmla="*/ 270 w 389"/>
              <a:gd name="T87" fmla="*/ 294 h 586"/>
              <a:gd name="T88" fmla="*/ 243 w 389"/>
              <a:gd name="T89" fmla="*/ 350 h 586"/>
              <a:gd name="T90" fmla="*/ 149 w 389"/>
              <a:gd name="T91" fmla="*/ 364 h 586"/>
              <a:gd name="T92" fmla="*/ 128 w 389"/>
              <a:gd name="T93" fmla="*/ 308 h 586"/>
              <a:gd name="T94" fmla="*/ 92 w 389"/>
              <a:gd name="T95" fmla="*/ 260 h 586"/>
              <a:gd name="T96" fmla="*/ 68 w 389"/>
              <a:gd name="T97" fmla="*/ 233 h 586"/>
              <a:gd name="T98" fmla="*/ 51 w 389"/>
              <a:gd name="T99" fmla="*/ 199 h 586"/>
              <a:gd name="T100" fmla="*/ 49 w 389"/>
              <a:gd name="T101" fmla="*/ 158 h 586"/>
              <a:gd name="T102" fmla="*/ 69 w 389"/>
              <a:gd name="T103" fmla="*/ 109 h 586"/>
              <a:gd name="T104" fmla="*/ 106 w 389"/>
              <a:gd name="T105" fmla="*/ 75 h 586"/>
              <a:gd name="T106" fmla="*/ 155 w 389"/>
              <a:gd name="T107" fmla="*/ 54 h 586"/>
              <a:gd name="T108" fmla="*/ 207 w 389"/>
              <a:gd name="T109" fmla="*/ 50 h 586"/>
              <a:gd name="T110" fmla="*/ 259 w 389"/>
              <a:gd name="T111" fmla="*/ 63 h 586"/>
              <a:gd name="T112" fmla="*/ 303 w 389"/>
              <a:gd name="T113" fmla="*/ 90 h 586"/>
              <a:gd name="T114" fmla="*/ 333 w 389"/>
              <a:gd name="T115" fmla="*/ 132 h 586"/>
              <a:gd name="T116" fmla="*/ 340 w 389"/>
              <a:gd name="T117" fmla="*/ 181 h 586"/>
              <a:gd name="T118" fmla="*/ 330 w 389"/>
              <a:gd name="T119" fmla="*/ 216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9" h="586">
                <a:moveTo>
                  <a:pt x="372" y="101"/>
                </a:moveTo>
                <a:lnTo>
                  <a:pt x="364" y="86"/>
                </a:lnTo>
                <a:lnTo>
                  <a:pt x="353" y="72"/>
                </a:lnTo>
                <a:lnTo>
                  <a:pt x="341" y="59"/>
                </a:lnTo>
                <a:lnTo>
                  <a:pt x="328" y="47"/>
                </a:lnTo>
                <a:lnTo>
                  <a:pt x="314" y="37"/>
                </a:lnTo>
                <a:lnTo>
                  <a:pt x="299" y="27"/>
                </a:lnTo>
                <a:lnTo>
                  <a:pt x="283" y="20"/>
                </a:lnTo>
                <a:lnTo>
                  <a:pt x="265" y="13"/>
                </a:lnTo>
                <a:lnTo>
                  <a:pt x="248" y="8"/>
                </a:lnTo>
                <a:lnTo>
                  <a:pt x="230" y="4"/>
                </a:lnTo>
                <a:lnTo>
                  <a:pt x="212" y="1"/>
                </a:lnTo>
                <a:lnTo>
                  <a:pt x="194" y="0"/>
                </a:lnTo>
                <a:lnTo>
                  <a:pt x="177" y="1"/>
                </a:lnTo>
                <a:lnTo>
                  <a:pt x="158" y="4"/>
                </a:lnTo>
                <a:lnTo>
                  <a:pt x="141" y="8"/>
                </a:lnTo>
                <a:lnTo>
                  <a:pt x="124" y="13"/>
                </a:lnTo>
                <a:lnTo>
                  <a:pt x="106" y="20"/>
                </a:lnTo>
                <a:lnTo>
                  <a:pt x="90" y="27"/>
                </a:lnTo>
                <a:lnTo>
                  <a:pt x="75" y="37"/>
                </a:lnTo>
                <a:lnTo>
                  <a:pt x="61" y="47"/>
                </a:lnTo>
                <a:lnTo>
                  <a:pt x="48" y="59"/>
                </a:lnTo>
                <a:lnTo>
                  <a:pt x="36" y="72"/>
                </a:lnTo>
                <a:lnTo>
                  <a:pt x="25" y="86"/>
                </a:lnTo>
                <a:lnTo>
                  <a:pt x="17" y="101"/>
                </a:lnTo>
                <a:lnTo>
                  <a:pt x="13" y="109"/>
                </a:lnTo>
                <a:lnTo>
                  <a:pt x="9" y="118"/>
                </a:lnTo>
                <a:lnTo>
                  <a:pt x="6" y="126"/>
                </a:lnTo>
                <a:lnTo>
                  <a:pt x="4" y="135"/>
                </a:lnTo>
                <a:lnTo>
                  <a:pt x="2" y="144"/>
                </a:lnTo>
                <a:lnTo>
                  <a:pt x="1" y="153"/>
                </a:lnTo>
                <a:lnTo>
                  <a:pt x="0" y="162"/>
                </a:lnTo>
                <a:lnTo>
                  <a:pt x="0" y="171"/>
                </a:lnTo>
                <a:lnTo>
                  <a:pt x="0" y="186"/>
                </a:lnTo>
                <a:lnTo>
                  <a:pt x="2" y="200"/>
                </a:lnTo>
                <a:lnTo>
                  <a:pt x="5" y="213"/>
                </a:lnTo>
                <a:lnTo>
                  <a:pt x="9" y="226"/>
                </a:lnTo>
                <a:lnTo>
                  <a:pt x="15" y="239"/>
                </a:lnTo>
                <a:lnTo>
                  <a:pt x="21" y="251"/>
                </a:lnTo>
                <a:lnTo>
                  <a:pt x="30" y="262"/>
                </a:lnTo>
                <a:lnTo>
                  <a:pt x="38" y="274"/>
                </a:lnTo>
                <a:lnTo>
                  <a:pt x="47" y="282"/>
                </a:lnTo>
                <a:lnTo>
                  <a:pt x="55" y="291"/>
                </a:lnTo>
                <a:lnTo>
                  <a:pt x="61" y="298"/>
                </a:lnTo>
                <a:lnTo>
                  <a:pt x="67" y="306"/>
                </a:lnTo>
                <a:lnTo>
                  <a:pt x="73" y="314"/>
                </a:lnTo>
                <a:lnTo>
                  <a:pt x="78" y="322"/>
                </a:lnTo>
                <a:lnTo>
                  <a:pt x="84" y="332"/>
                </a:lnTo>
                <a:lnTo>
                  <a:pt x="89" y="343"/>
                </a:lnTo>
                <a:lnTo>
                  <a:pt x="95" y="353"/>
                </a:lnTo>
                <a:lnTo>
                  <a:pt x="99" y="364"/>
                </a:lnTo>
                <a:lnTo>
                  <a:pt x="101" y="374"/>
                </a:lnTo>
                <a:lnTo>
                  <a:pt x="102" y="384"/>
                </a:lnTo>
                <a:lnTo>
                  <a:pt x="99" y="386"/>
                </a:lnTo>
                <a:lnTo>
                  <a:pt x="95" y="389"/>
                </a:lnTo>
                <a:lnTo>
                  <a:pt x="91" y="393"/>
                </a:lnTo>
                <a:lnTo>
                  <a:pt x="89" y="397"/>
                </a:lnTo>
                <a:lnTo>
                  <a:pt x="87" y="401"/>
                </a:lnTo>
                <a:lnTo>
                  <a:pt x="86" y="405"/>
                </a:lnTo>
                <a:lnTo>
                  <a:pt x="85" y="410"/>
                </a:lnTo>
                <a:lnTo>
                  <a:pt x="85" y="415"/>
                </a:lnTo>
                <a:lnTo>
                  <a:pt x="85" y="422"/>
                </a:lnTo>
                <a:lnTo>
                  <a:pt x="87" y="428"/>
                </a:lnTo>
                <a:lnTo>
                  <a:pt x="90" y="433"/>
                </a:lnTo>
                <a:lnTo>
                  <a:pt x="95" y="439"/>
                </a:lnTo>
                <a:lnTo>
                  <a:pt x="90" y="444"/>
                </a:lnTo>
                <a:lnTo>
                  <a:pt x="87" y="451"/>
                </a:lnTo>
                <a:lnTo>
                  <a:pt x="85" y="457"/>
                </a:lnTo>
                <a:lnTo>
                  <a:pt x="85" y="464"/>
                </a:lnTo>
                <a:lnTo>
                  <a:pt x="85" y="468"/>
                </a:lnTo>
                <a:lnTo>
                  <a:pt x="86" y="472"/>
                </a:lnTo>
                <a:lnTo>
                  <a:pt x="87" y="477"/>
                </a:lnTo>
                <a:lnTo>
                  <a:pt x="89" y="481"/>
                </a:lnTo>
                <a:lnTo>
                  <a:pt x="91" y="485"/>
                </a:lnTo>
                <a:lnTo>
                  <a:pt x="95" y="488"/>
                </a:lnTo>
                <a:lnTo>
                  <a:pt x="98" y="492"/>
                </a:lnTo>
                <a:lnTo>
                  <a:pt x="102" y="494"/>
                </a:lnTo>
                <a:lnTo>
                  <a:pt x="100" y="498"/>
                </a:lnTo>
                <a:lnTo>
                  <a:pt x="98" y="504"/>
                </a:lnTo>
                <a:lnTo>
                  <a:pt x="97" y="508"/>
                </a:lnTo>
                <a:lnTo>
                  <a:pt x="97" y="512"/>
                </a:lnTo>
                <a:lnTo>
                  <a:pt x="98" y="521"/>
                </a:lnTo>
                <a:lnTo>
                  <a:pt x="100" y="527"/>
                </a:lnTo>
                <a:lnTo>
                  <a:pt x="103" y="534"/>
                </a:lnTo>
                <a:lnTo>
                  <a:pt x="109" y="539"/>
                </a:lnTo>
                <a:lnTo>
                  <a:pt x="115" y="544"/>
                </a:lnTo>
                <a:lnTo>
                  <a:pt x="123" y="547"/>
                </a:lnTo>
                <a:lnTo>
                  <a:pt x="130" y="548"/>
                </a:lnTo>
                <a:lnTo>
                  <a:pt x="138" y="549"/>
                </a:lnTo>
                <a:lnTo>
                  <a:pt x="142" y="556"/>
                </a:lnTo>
                <a:lnTo>
                  <a:pt x="148" y="564"/>
                </a:lnTo>
                <a:lnTo>
                  <a:pt x="154" y="569"/>
                </a:lnTo>
                <a:lnTo>
                  <a:pt x="162" y="575"/>
                </a:lnTo>
                <a:lnTo>
                  <a:pt x="169" y="579"/>
                </a:lnTo>
                <a:lnTo>
                  <a:pt x="177" y="582"/>
                </a:lnTo>
                <a:lnTo>
                  <a:pt x="185" y="585"/>
                </a:lnTo>
                <a:lnTo>
                  <a:pt x="194" y="586"/>
                </a:lnTo>
                <a:lnTo>
                  <a:pt x="203" y="585"/>
                </a:lnTo>
                <a:lnTo>
                  <a:pt x="211" y="582"/>
                </a:lnTo>
                <a:lnTo>
                  <a:pt x="220" y="579"/>
                </a:lnTo>
                <a:lnTo>
                  <a:pt x="227" y="575"/>
                </a:lnTo>
                <a:lnTo>
                  <a:pt x="235" y="569"/>
                </a:lnTo>
                <a:lnTo>
                  <a:pt x="240" y="564"/>
                </a:lnTo>
                <a:lnTo>
                  <a:pt x="246" y="556"/>
                </a:lnTo>
                <a:lnTo>
                  <a:pt x="250" y="549"/>
                </a:lnTo>
                <a:lnTo>
                  <a:pt x="259" y="548"/>
                </a:lnTo>
                <a:lnTo>
                  <a:pt x="266" y="547"/>
                </a:lnTo>
                <a:lnTo>
                  <a:pt x="274" y="544"/>
                </a:lnTo>
                <a:lnTo>
                  <a:pt x="279" y="539"/>
                </a:lnTo>
                <a:lnTo>
                  <a:pt x="285" y="534"/>
                </a:lnTo>
                <a:lnTo>
                  <a:pt x="289" y="527"/>
                </a:lnTo>
                <a:lnTo>
                  <a:pt x="291" y="521"/>
                </a:lnTo>
                <a:lnTo>
                  <a:pt x="291" y="512"/>
                </a:lnTo>
                <a:lnTo>
                  <a:pt x="291" y="508"/>
                </a:lnTo>
                <a:lnTo>
                  <a:pt x="290" y="504"/>
                </a:lnTo>
                <a:lnTo>
                  <a:pt x="289" y="498"/>
                </a:lnTo>
                <a:lnTo>
                  <a:pt x="287" y="494"/>
                </a:lnTo>
                <a:lnTo>
                  <a:pt x="291" y="492"/>
                </a:lnTo>
                <a:lnTo>
                  <a:pt x="294" y="488"/>
                </a:lnTo>
                <a:lnTo>
                  <a:pt x="298" y="485"/>
                </a:lnTo>
                <a:lnTo>
                  <a:pt x="300" y="481"/>
                </a:lnTo>
                <a:lnTo>
                  <a:pt x="302" y="477"/>
                </a:lnTo>
                <a:lnTo>
                  <a:pt x="303" y="472"/>
                </a:lnTo>
                <a:lnTo>
                  <a:pt x="304" y="468"/>
                </a:lnTo>
                <a:lnTo>
                  <a:pt x="304" y="464"/>
                </a:lnTo>
                <a:lnTo>
                  <a:pt x="303" y="457"/>
                </a:lnTo>
                <a:lnTo>
                  <a:pt x="302" y="451"/>
                </a:lnTo>
                <a:lnTo>
                  <a:pt x="299" y="444"/>
                </a:lnTo>
                <a:lnTo>
                  <a:pt x="294" y="439"/>
                </a:lnTo>
                <a:lnTo>
                  <a:pt x="299" y="433"/>
                </a:lnTo>
                <a:lnTo>
                  <a:pt x="302" y="428"/>
                </a:lnTo>
                <a:lnTo>
                  <a:pt x="303" y="422"/>
                </a:lnTo>
                <a:lnTo>
                  <a:pt x="304" y="415"/>
                </a:lnTo>
                <a:lnTo>
                  <a:pt x="303" y="410"/>
                </a:lnTo>
                <a:lnTo>
                  <a:pt x="303" y="405"/>
                </a:lnTo>
                <a:lnTo>
                  <a:pt x="301" y="401"/>
                </a:lnTo>
                <a:lnTo>
                  <a:pt x="300" y="397"/>
                </a:lnTo>
                <a:lnTo>
                  <a:pt x="297" y="393"/>
                </a:lnTo>
                <a:lnTo>
                  <a:pt x="293" y="389"/>
                </a:lnTo>
                <a:lnTo>
                  <a:pt x="290" y="386"/>
                </a:lnTo>
                <a:lnTo>
                  <a:pt x="286" y="384"/>
                </a:lnTo>
                <a:lnTo>
                  <a:pt x="287" y="374"/>
                </a:lnTo>
                <a:lnTo>
                  <a:pt x="290" y="364"/>
                </a:lnTo>
                <a:lnTo>
                  <a:pt x="293" y="353"/>
                </a:lnTo>
                <a:lnTo>
                  <a:pt x="299" y="343"/>
                </a:lnTo>
                <a:lnTo>
                  <a:pt x="304" y="332"/>
                </a:lnTo>
                <a:lnTo>
                  <a:pt x="311" y="322"/>
                </a:lnTo>
                <a:lnTo>
                  <a:pt x="316" y="314"/>
                </a:lnTo>
                <a:lnTo>
                  <a:pt x="321" y="306"/>
                </a:lnTo>
                <a:lnTo>
                  <a:pt x="328" y="298"/>
                </a:lnTo>
                <a:lnTo>
                  <a:pt x="334" y="291"/>
                </a:lnTo>
                <a:lnTo>
                  <a:pt x="342" y="282"/>
                </a:lnTo>
                <a:lnTo>
                  <a:pt x="349" y="274"/>
                </a:lnTo>
                <a:lnTo>
                  <a:pt x="359" y="262"/>
                </a:lnTo>
                <a:lnTo>
                  <a:pt x="367" y="251"/>
                </a:lnTo>
                <a:lnTo>
                  <a:pt x="373" y="239"/>
                </a:lnTo>
                <a:lnTo>
                  <a:pt x="380" y="226"/>
                </a:lnTo>
                <a:lnTo>
                  <a:pt x="384" y="213"/>
                </a:lnTo>
                <a:lnTo>
                  <a:pt x="386" y="200"/>
                </a:lnTo>
                <a:lnTo>
                  <a:pt x="388" y="186"/>
                </a:lnTo>
                <a:lnTo>
                  <a:pt x="389" y="171"/>
                </a:lnTo>
                <a:lnTo>
                  <a:pt x="388" y="162"/>
                </a:lnTo>
                <a:lnTo>
                  <a:pt x="388" y="153"/>
                </a:lnTo>
                <a:lnTo>
                  <a:pt x="386" y="144"/>
                </a:lnTo>
                <a:lnTo>
                  <a:pt x="385" y="135"/>
                </a:lnTo>
                <a:lnTo>
                  <a:pt x="383" y="126"/>
                </a:lnTo>
                <a:lnTo>
                  <a:pt x="380" y="118"/>
                </a:lnTo>
                <a:lnTo>
                  <a:pt x="376" y="109"/>
                </a:lnTo>
                <a:lnTo>
                  <a:pt x="372" y="101"/>
                </a:lnTo>
                <a:close/>
                <a:moveTo>
                  <a:pt x="315" y="240"/>
                </a:moveTo>
                <a:lnTo>
                  <a:pt x="310" y="244"/>
                </a:lnTo>
                <a:lnTo>
                  <a:pt x="303" y="252"/>
                </a:lnTo>
                <a:lnTo>
                  <a:pt x="297" y="260"/>
                </a:lnTo>
                <a:lnTo>
                  <a:pt x="291" y="265"/>
                </a:lnTo>
                <a:lnTo>
                  <a:pt x="279" y="279"/>
                </a:lnTo>
                <a:lnTo>
                  <a:pt x="270" y="294"/>
                </a:lnTo>
                <a:lnTo>
                  <a:pt x="261" y="308"/>
                </a:lnTo>
                <a:lnTo>
                  <a:pt x="253" y="322"/>
                </a:lnTo>
                <a:lnTo>
                  <a:pt x="248" y="336"/>
                </a:lnTo>
                <a:lnTo>
                  <a:pt x="243" y="350"/>
                </a:lnTo>
                <a:lnTo>
                  <a:pt x="239" y="364"/>
                </a:lnTo>
                <a:lnTo>
                  <a:pt x="237" y="378"/>
                </a:lnTo>
                <a:lnTo>
                  <a:pt x="151" y="378"/>
                </a:lnTo>
                <a:lnTo>
                  <a:pt x="149" y="364"/>
                </a:lnTo>
                <a:lnTo>
                  <a:pt x="145" y="350"/>
                </a:lnTo>
                <a:lnTo>
                  <a:pt x="141" y="336"/>
                </a:lnTo>
                <a:lnTo>
                  <a:pt x="135" y="322"/>
                </a:lnTo>
                <a:lnTo>
                  <a:pt x="128" y="308"/>
                </a:lnTo>
                <a:lnTo>
                  <a:pt x="118" y="294"/>
                </a:lnTo>
                <a:lnTo>
                  <a:pt x="109" y="279"/>
                </a:lnTo>
                <a:lnTo>
                  <a:pt x="97" y="265"/>
                </a:lnTo>
                <a:lnTo>
                  <a:pt x="92" y="260"/>
                </a:lnTo>
                <a:lnTo>
                  <a:pt x="86" y="252"/>
                </a:lnTo>
                <a:lnTo>
                  <a:pt x="78" y="244"/>
                </a:lnTo>
                <a:lnTo>
                  <a:pt x="74" y="240"/>
                </a:lnTo>
                <a:lnTo>
                  <a:pt x="68" y="233"/>
                </a:lnTo>
                <a:lnTo>
                  <a:pt x="62" y="224"/>
                </a:lnTo>
                <a:lnTo>
                  <a:pt x="58" y="216"/>
                </a:lnTo>
                <a:lnTo>
                  <a:pt x="55" y="208"/>
                </a:lnTo>
                <a:lnTo>
                  <a:pt x="51" y="199"/>
                </a:lnTo>
                <a:lnTo>
                  <a:pt x="50" y="190"/>
                </a:lnTo>
                <a:lnTo>
                  <a:pt x="48" y="181"/>
                </a:lnTo>
                <a:lnTo>
                  <a:pt x="48" y="171"/>
                </a:lnTo>
                <a:lnTo>
                  <a:pt x="49" y="158"/>
                </a:lnTo>
                <a:lnTo>
                  <a:pt x="51" y="145"/>
                </a:lnTo>
                <a:lnTo>
                  <a:pt x="56" y="132"/>
                </a:lnTo>
                <a:lnTo>
                  <a:pt x="61" y="120"/>
                </a:lnTo>
                <a:lnTo>
                  <a:pt x="69" y="109"/>
                </a:lnTo>
                <a:lnTo>
                  <a:pt x="76" y="99"/>
                </a:lnTo>
                <a:lnTo>
                  <a:pt x="86" y="90"/>
                </a:lnTo>
                <a:lnTo>
                  <a:pt x="96" y="81"/>
                </a:lnTo>
                <a:lnTo>
                  <a:pt x="106" y="75"/>
                </a:lnTo>
                <a:lnTo>
                  <a:pt x="117" y="68"/>
                </a:lnTo>
                <a:lnTo>
                  <a:pt x="130" y="63"/>
                </a:lnTo>
                <a:lnTo>
                  <a:pt x="142" y="58"/>
                </a:lnTo>
                <a:lnTo>
                  <a:pt x="155" y="54"/>
                </a:lnTo>
                <a:lnTo>
                  <a:pt x="168" y="51"/>
                </a:lnTo>
                <a:lnTo>
                  <a:pt x="181" y="50"/>
                </a:lnTo>
                <a:lnTo>
                  <a:pt x="194" y="49"/>
                </a:lnTo>
                <a:lnTo>
                  <a:pt x="207" y="50"/>
                </a:lnTo>
                <a:lnTo>
                  <a:pt x="220" y="51"/>
                </a:lnTo>
                <a:lnTo>
                  <a:pt x="233" y="54"/>
                </a:lnTo>
                <a:lnTo>
                  <a:pt x="246" y="58"/>
                </a:lnTo>
                <a:lnTo>
                  <a:pt x="259" y="63"/>
                </a:lnTo>
                <a:lnTo>
                  <a:pt x="271" y="68"/>
                </a:lnTo>
                <a:lnTo>
                  <a:pt x="283" y="75"/>
                </a:lnTo>
                <a:lnTo>
                  <a:pt x="293" y="81"/>
                </a:lnTo>
                <a:lnTo>
                  <a:pt x="303" y="90"/>
                </a:lnTo>
                <a:lnTo>
                  <a:pt x="312" y="99"/>
                </a:lnTo>
                <a:lnTo>
                  <a:pt x="320" y="109"/>
                </a:lnTo>
                <a:lnTo>
                  <a:pt x="327" y="120"/>
                </a:lnTo>
                <a:lnTo>
                  <a:pt x="333" y="132"/>
                </a:lnTo>
                <a:lnTo>
                  <a:pt x="338" y="145"/>
                </a:lnTo>
                <a:lnTo>
                  <a:pt x="340" y="158"/>
                </a:lnTo>
                <a:lnTo>
                  <a:pt x="341" y="171"/>
                </a:lnTo>
                <a:lnTo>
                  <a:pt x="340" y="181"/>
                </a:lnTo>
                <a:lnTo>
                  <a:pt x="339" y="190"/>
                </a:lnTo>
                <a:lnTo>
                  <a:pt x="337" y="199"/>
                </a:lnTo>
                <a:lnTo>
                  <a:pt x="334" y="208"/>
                </a:lnTo>
                <a:lnTo>
                  <a:pt x="330" y="216"/>
                </a:lnTo>
                <a:lnTo>
                  <a:pt x="326" y="224"/>
                </a:lnTo>
                <a:lnTo>
                  <a:pt x="320" y="233"/>
                </a:lnTo>
                <a:lnTo>
                  <a:pt x="315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D4F0C0A1-A21E-F9EA-7ACE-812B6D07CD26}"/>
              </a:ext>
            </a:extLst>
          </p:cNvPr>
          <p:cNvSpPr>
            <a:spLocks/>
          </p:cNvSpPr>
          <p:nvPr/>
        </p:nvSpPr>
        <p:spPr bwMode="auto">
          <a:xfrm>
            <a:off x="5835990" y="5727497"/>
            <a:ext cx="53663" cy="39027"/>
          </a:xfrm>
          <a:custGeom>
            <a:avLst/>
            <a:gdLst>
              <a:gd name="T0" fmla="*/ 50 w 97"/>
              <a:gd name="T1" fmla="*/ 5 h 73"/>
              <a:gd name="T2" fmla="*/ 41 w 97"/>
              <a:gd name="T3" fmla="*/ 3 h 73"/>
              <a:gd name="T4" fmla="*/ 31 w 97"/>
              <a:gd name="T5" fmla="*/ 1 h 73"/>
              <a:gd name="T6" fmla="*/ 22 w 97"/>
              <a:gd name="T7" fmla="*/ 0 h 73"/>
              <a:gd name="T8" fmla="*/ 12 w 97"/>
              <a:gd name="T9" fmla="*/ 0 h 73"/>
              <a:gd name="T10" fmla="*/ 8 w 97"/>
              <a:gd name="T11" fmla="*/ 1 h 73"/>
              <a:gd name="T12" fmla="*/ 3 w 97"/>
              <a:gd name="T13" fmla="*/ 3 h 73"/>
              <a:gd name="T14" fmla="*/ 1 w 97"/>
              <a:gd name="T15" fmla="*/ 7 h 73"/>
              <a:gd name="T16" fmla="*/ 0 w 97"/>
              <a:gd name="T17" fmla="*/ 11 h 73"/>
              <a:gd name="T18" fmla="*/ 1 w 97"/>
              <a:gd name="T19" fmla="*/ 16 h 73"/>
              <a:gd name="T20" fmla="*/ 3 w 97"/>
              <a:gd name="T21" fmla="*/ 20 h 73"/>
              <a:gd name="T22" fmla="*/ 8 w 97"/>
              <a:gd name="T23" fmla="*/ 23 h 73"/>
              <a:gd name="T24" fmla="*/ 12 w 97"/>
              <a:gd name="T25" fmla="*/ 23 h 73"/>
              <a:gd name="T26" fmla="*/ 22 w 97"/>
              <a:gd name="T27" fmla="*/ 24 h 73"/>
              <a:gd name="T28" fmla="*/ 32 w 97"/>
              <a:gd name="T29" fmla="*/ 27 h 73"/>
              <a:gd name="T30" fmla="*/ 42 w 97"/>
              <a:gd name="T31" fmla="*/ 29 h 73"/>
              <a:gd name="T32" fmla="*/ 53 w 97"/>
              <a:gd name="T33" fmla="*/ 33 h 73"/>
              <a:gd name="T34" fmla="*/ 57 w 97"/>
              <a:gd name="T35" fmla="*/ 36 h 73"/>
              <a:gd name="T36" fmla="*/ 62 w 97"/>
              <a:gd name="T37" fmla="*/ 38 h 73"/>
              <a:gd name="T38" fmla="*/ 65 w 97"/>
              <a:gd name="T39" fmla="*/ 42 h 73"/>
              <a:gd name="T40" fmla="*/ 68 w 97"/>
              <a:gd name="T41" fmla="*/ 45 h 73"/>
              <a:gd name="T42" fmla="*/ 70 w 97"/>
              <a:gd name="T43" fmla="*/ 48 h 73"/>
              <a:gd name="T44" fmla="*/ 71 w 97"/>
              <a:gd name="T45" fmla="*/ 52 h 73"/>
              <a:gd name="T46" fmla="*/ 72 w 97"/>
              <a:gd name="T47" fmla="*/ 56 h 73"/>
              <a:gd name="T48" fmla="*/ 74 w 97"/>
              <a:gd name="T49" fmla="*/ 60 h 73"/>
              <a:gd name="T50" fmla="*/ 74 w 97"/>
              <a:gd name="T51" fmla="*/ 65 h 73"/>
              <a:gd name="T52" fmla="*/ 77 w 97"/>
              <a:gd name="T53" fmla="*/ 69 h 73"/>
              <a:gd name="T54" fmla="*/ 81 w 97"/>
              <a:gd name="T55" fmla="*/ 72 h 73"/>
              <a:gd name="T56" fmla="*/ 85 w 97"/>
              <a:gd name="T57" fmla="*/ 73 h 73"/>
              <a:gd name="T58" fmla="*/ 90 w 97"/>
              <a:gd name="T59" fmla="*/ 72 h 73"/>
              <a:gd name="T60" fmla="*/ 94 w 97"/>
              <a:gd name="T61" fmla="*/ 69 h 73"/>
              <a:gd name="T62" fmla="*/ 96 w 97"/>
              <a:gd name="T63" fmla="*/ 65 h 73"/>
              <a:gd name="T64" fmla="*/ 97 w 97"/>
              <a:gd name="T65" fmla="*/ 60 h 73"/>
              <a:gd name="T66" fmla="*/ 96 w 97"/>
              <a:gd name="T67" fmla="*/ 50 h 73"/>
              <a:gd name="T68" fmla="*/ 94 w 97"/>
              <a:gd name="T69" fmla="*/ 42 h 73"/>
              <a:gd name="T70" fmla="*/ 90 w 97"/>
              <a:gd name="T71" fmla="*/ 34 h 73"/>
              <a:gd name="T72" fmla="*/ 83 w 97"/>
              <a:gd name="T73" fmla="*/ 27 h 73"/>
              <a:gd name="T74" fmla="*/ 76 w 97"/>
              <a:gd name="T75" fmla="*/ 19 h 73"/>
              <a:gd name="T76" fmla="*/ 68 w 97"/>
              <a:gd name="T77" fmla="*/ 14 h 73"/>
              <a:gd name="T78" fmla="*/ 59 w 97"/>
              <a:gd name="T79" fmla="*/ 9 h 73"/>
              <a:gd name="T80" fmla="*/ 50 w 97"/>
              <a:gd name="T81" fmla="*/ 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73">
                <a:moveTo>
                  <a:pt x="50" y="5"/>
                </a:moveTo>
                <a:lnTo>
                  <a:pt x="41" y="3"/>
                </a:lnTo>
                <a:lnTo>
                  <a:pt x="31" y="1"/>
                </a:lnTo>
                <a:lnTo>
                  <a:pt x="22" y="0"/>
                </a:lnTo>
                <a:lnTo>
                  <a:pt x="12" y="0"/>
                </a:lnTo>
                <a:lnTo>
                  <a:pt x="8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1" y="16"/>
                </a:lnTo>
                <a:lnTo>
                  <a:pt x="3" y="20"/>
                </a:lnTo>
                <a:lnTo>
                  <a:pt x="8" y="23"/>
                </a:lnTo>
                <a:lnTo>
                  <a:pt x="12" y="23"/>
                </a:lnTo>
                <a:lnTo>
                  <a:pt x="22" y="24"/>
                </a:lnTo>
                <a:lnTo>
                  <a:pt x="32" y="27"/>
                </a:lnTo>
                <a:lnTo>
                  <a:pt x="42" y="29"/>
                </a:lnTo>
                <a:lnTo>
                  <a:pt x="53" y="33"/>
                </a:lnTo>
                <a:lnTo>
                  <a:pt x="57" y="36"/>
                </a:lnTo>
                <a:lnTo>
                  <a:pt x="62" y="38"/>
                </a:lnTo>
                <a:lnTo>
                  <a:pt x="65" y="42"/>
                </a:lnTo>
                <a:lnTo>
                  <a:pt x="68" y="45"/>
                </a:lnTo>
                <a:lnTo>
                  <a:pt x="70" y="48"/>
                </a:lnTo>
                <a:lnTo>
                  <a:pt x="71" y="52"/>
                </a:lnTo>
                <a:lnTo>
                  <a:pt x="72" y="56"/>
                </a:lnTo>
                <a:lnTo>
                  <a:pt x="74" y="60"/>
                </a:lnTo>
                <a:lnTo>
                  <a:pt x="74" y="65"/>
                </a:lnTo>
                <a:lnTo>
                  <a:pt x="77" y="69"/>
                </a:lnTo>
                <a:lnTo>
                  <a:pt x="81" y="72"/>
                </a:lnTo>
                <a:lnTo>
                  <a:pt x="85" y="73"/>
                </a:lnTo>
                <a:lnTo>
                  <a:pt x="90" y="72"/>
                </a:lnTo>
                <a:lnTo>
                  <a:pt x="94" y="69"/>
                </a:lnTo>
                <a:lnTo>
                  <a:pt x="96" y="65"/>
                </a:lnTo>
                <a:lnTo>
                  <a:pt x="97" y="60"/>
                </a:lnTo>
                <a:lnTo>
                  <a:pt x="96" y="50"/>
                </a:lnTo>
                <a:lnTo>
                  <a:pt x="94" y="42"/>
                </a:lnTo>
                <a:lnTo>
                  <a:pt x="90" y="34"/>
                </a:lnTo>
                <a:lnTo>
                  <a:pt x="83" y="27"/>
                </a:lnTo>
                <a:lnTo>
                  <a:pt x="76" y="19"/>
                </a:lnTo>
                <a:lnTo>
                  <a:pt x="68" y="14"/>
                </a:lnTo>
                <a:lnTo>
                  <a:pt x="59" y="9"/>
                </a:lnTo>
                <a:lnTo>
                  <a:pt x="50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38">
            <a:extLst>
              <a:ext uri="{FF2B5EF4-FFF2-40B4-BE49-F238E27FC236}">
                <a16:creationId xmlns:a16="http://schemas.microsoft.com/office/drawing/2014/main" id="{6FE2ABFE-801E-A2FE-0454-355685BCBFF7}"/>
              </a:ext>
            </a:extLst>
          </p:cNvPr>
          <p:cNvSpPr>
            <a:spLocks/>
          </p:cNvSpPr>
          <p:nvPr/>
        </p:nvSpPr>
        <p:spPr bwMode="auto">
          <a:xfrm>
            <a:off x="7343424" y="5654320"/>
            <a:ext cx="183755" cy="343116"/>
          </a:xfrm>
          <a:custGeom>
            <a:avLst/>
            <a:gdLst>
              <a:gd name="T0" fmla="*/ 337 w 340"/>
              <a:gd name="T1" fmla="*/ 166 h 632"/>
              <a:gd name="T2" fmla="*/ 334 w 340"/>
              <a:gd name="T3" fmla="*/ 164 h 632"/>
              <a:gd name="T4" fmla="*/ 330 w 340"/>
              <a:gd name="T5" fmla="*/ 162 h 632"/>
              <a:gd name="T6" fmla="*/ 327 w 340"/>
              <a:gd name="T7" fmla="*/ 161 h 632"/>
              <a:gd name="T8" fmla="*/ 324 w 340"/>
              <a:gd name="T9" fmla="*/ 161 h 632"/>
              <a:gd name="T10" fmla="*/ 322 w 340"/>
              <a:gd name="T11" fmla="*/ 161 h 632"/>
              <a:gd name="T12" fmla="*/ 319 w 340"/>
              <a:gd name="T13" fmla="*/ 162 h 632"/>
              <a:gd name="T14" fmla="*/ 168 w 340"/>
              <a:gd name="T15" fmla="*/ 198 h 632"/>
              <a:gd name="T16" fmla="*/ 233 w 340"/>
              <a:gd name="T17" fmla="*/ 22 h 632"/>
              <a:gd name="T18" fmla="*/ 234 w 340"/>
              <a:gd name="T19" fmla="*/ 19 h 632"/>
              <a:gd name="T20" fmla="*/ 235 w 340"/>
              <a:gd name="T21" fmla="*/ 16 h 632"/>
              <a:gd name="T22" fmla="*/ 235 w 340"/>
              <a:gd name="T23" fmla="*/ 13 h 632"/>
              <a:gd name="T24" fmla="*/ 234 w 340"/>
              <a:gd name="T25" fmla="*/ 9 h 632"/>
              <a:gd name="T26" fmla="*/ 232 w 340"/>
              <a:gd name="T27" fmla="*/ 7 h 632"/>
              <a:gd name="T28" fmla="*/ 230 w 340"/>
              <a:gd name="T29" fmla="*/ 4 h 632"/>
              <a:gd name="T30" fmla="*/ 228 w 340"/>
              <a:gd name="T31" fmla="*/ 2 h 632"/>
              <a:gd name="T32" fmla="*/ 225 w 340"/>
              <a:gd name="T33" fmla="*/ 1 h 632"/>
              <a:gd name="T34" fmla="*/ 221 w 340"/>
              <a:gd name="T35" fmla="*/ 0 h 632"/>
              <a:gd name="T36" fmla="*/ 218 w 340"/>
              <a:gd name="T37" fmla="*/ 0 h 632"/>
              <a:gd name="T38" fmla="*/ 218 w 340"/>
              <a:gd name="T39" fmla="*/ 0 h 632"/>
              <a:gd name="T40" fmla="*/ 94 w 340"/>
              <a:gd name="T41" fmla="*/ 0 h 632"/>
              <a:gd name="T42" fmla="*/ 93 w 340"/>
              <a:gd name="T43" fmla="*/ 0 h 632"/>
              <a:gd name="T44" fmla="*/ 87 w 340"/>
              <a:gd name="T45" fmla="*/ 1 h 632"/>
              <a:gd name="T46" fmla="*/ 83 w 340"/>
              <a:gd name="T47" fmla="*/ 3 h 632"/>
              <a:gd name="T48" fmla="*/ 79 w 340"/>
              <a:gd name="T49" fmla="*/ 7 h 632"/>
              <a:gd name="T50" fmla="*/ 77 w 340"/>
              <a:gd name="T51" fmla="*/ 12 h 632"/>
              <a:gd name="T52" fmla="*/ 0 w 340"/>
              <a:gd name="T53" fmla="*/ 326 h 632"/>
              <a:gd name="T54" fmla="*/ 0 w 340"/>
              <a:gd name="T55" fmla="*/ 328 h 632"/>
              <a:gd name="T56" fmla="*/ 0 w 340"/>
              <a:gd name="T57" fmla="*/ 329 h 632"/>
              <a:gd name="T58" fmla="*/ 0 w 340"/>
              <a:gd name="T59" fmla="*/ 329 h 632"/>
              <a:gd name="T60" fmla="*/ 0 w 340"/>
              <a:gd name="T61" fmla="*/ 332 h 632"/>
              <a:gd name="T62" fmla="*/ 1 w 340"/>
              <a:gd name="T63" fmla="*/ 335 h 632"/>
              <a:gd name="T64" fmla="*/ 3 w 340"/>
              <a:gd name="T65" fmla="*/ 338 h 632"/>
              <a:gd name="T66" fmla="*/ 5 w 340"/>
              <a:gd name="T67" fmla="*/ 341 h 632"/>
              <a:gd name="T68" fmla="*/ 8 w 340"/>
              <a:gd name="T69" fmla="*/ 342 h 632"/>
              <a:gd name="T70" fmla="*/ 11 w 340"/>
              <a:gd name="T71" fmla="*/ 343 h 632"/>
              <a:gd name="T72" fmla="*/ 14 w 340"/>
              <a:gd name="T73" fmla="*/ 344 h 632"/>
              <a:gd name="T74" fmla="*/ 17 w 340"/>
              <a:gd name="T75" fmla="*/ 344 h 632"/>
              <a:gd name="T76" fmla="*/ 19 w 340"/>
              <a:gd name="T77" fmla="*/ 344 h 632"/>
              <a:gd name="T78" fmla="*/ 22 w 340"/>
              <a:gd name="T79" fmla="*/ 344 h 632"/>
              <a:gd name="T80" fmla="*/ 176 w 340"/>
              <a:gd name="T81" fmla="*/ 305 h 632"/>
              <a:gd name="T82" fmla="*/ 102 w 340"/>
              <a:gd name="T83" fmla="*/ 613 h 632"/>
              <a:gd name="T84" fmla="*/ 100 w 340"/>
              <a:gd name="T85" fmla="*/ 616 h 632"/>
              <a:gd name="T86" fmla="*/ 100 w 340"/>
              <a:gd name="T87" fmla="*/ 619 h 632"/>
              <a:gd name="T88" fmla="*/ 102 w 340"/>
              <a:gd name="T89" fmla="*/ 622 h 632"/>
              <a:gd name="T90" fmla="*/ 103 w 340"/>
              <a:gd name="T91" fmla="*/ 625 h 632"/>
              <a:gd name="T92" fmla="*/ 105 w 340"/>
              <a:gd name="T93" fmla="*/ 627 h 632"/>
              <a:gd name="T94" fmla="*/ 107 w 340"/>
              <a:gd name="T95" fmla="*/ 629 h 632"/>
              <a:gd name="T96" fmla="*/ 109 w 340"/>
              <a:gd name="T97" fmla="*/ 630 h 632"/>
              <a:gd name="T98" fmla="*/ 112 w 340"/>
              <a:gd name="T99" fmla="*/ 631 h 632"/>
              <a:gd name="T100" fmla="*/ 116 w 340"/>
              <a:gd name="T101" fmla="*/ 632 h 632"/>
              <a:gd name="T102" fmla="*/ 118 w 340"/>
              <a:gd name="T103" fmla="*/ 632 h 632"/>
              <a:gd name="T104" fmla="*/ 123 w 340"/>
              <a:gd name="T105" fmla="*/ 632 h 632"/>
              <a:gd name="T106" fmla="*/ 127 w 340"/>
              <a:gd name="T107" fmla="*/ 630 h 632"/>
              <a:gd name="T108" fmla="*/ 131 w 340"/>
              <a:gd name="T109" fmla="*/ 627 h 632"/>
              <a:gd name="T110" fmla="*/ 134 w 340"/>
              <a:gd name="T111" fmla="*/ 623 h 632"/>
              <a:gd name="T112" fmla="*/ 339 w 340"/>
              <a:gd name="T113" fmla="*/ 183 h 632"/>
              <a:gd name="T114" fmla="*/ 340 w 340"/>
              <a:gd name="T115" fmla="*/ 179 h 632"/>
              <a:gd name="T116" fmla="*/ 340 w 340"/>
              <a:gd name="T117" fmla="*/ 175 h 632"/>
              <a:gd name="T118" fmla="*/ 339 w 340"/>
              <a:gd name="T119" fmla="*/ 170 h 632"/>
              <a:gd name="T120" fmla="*/ 337 w 340"/>
              <a:gd name="T121" fmla="*/ 166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0" h="632">
                <a:moveTo>
                  <a:pt x="337" y="166"/>
                </a:moveTo>
                <a:lnTo>
                  <a:pt x="334" y="164"/>
                </a:lnTo>
                <a:lnTo>
                  <a:pt x="330" y="162"/>
                </a:lnTo>
                <a:lnTo>
                  <a:pt x="327" y="161"/>
                </a:lnTo>
                <a:lnTo>
                  <a:pt x="324" y="161"/>
                </a:lnTo>
                <a:lnTo>
                  <a:pt x="322" y="161"/>
                </a:lnTo>
                <a:lnTo>
                  <a:pt x="319" y="162"/>
                </a:lnTo>
                <a:lnTo>
                  <a:pt x="168" y="198"/>
                </a:lnTo>
                <a:lnTo>
                  <a:pt x="233" y="22"/>
                </a:lnTo>
                <a:lnTo>
                  <a:pt x="234" y="19"/>
                </a:lnTo>
                <a:lnTo>
                  <a:pt x="235" y="16"/>
                </a:lnTo>
                <a:lnTo>
                  <a:pt x="235" y="13"/>
                </a:lnTo>
                <a:lnTo>
                  <a:pt x="234" y="9"/>
                </a:lnTo>
                <a:lnTo>
                  <a:pt x="232" y="7"/>
                </a:lnTo>
                <a:lnTo>
                  <a:pt x="230" y="4"/>
                </a:lnTo>
                <a:lnTo>
                  <a:pt x="228" y="2"/>
                </a:lnTo>
                <a:lnTo>
                  <a:pt x="225" y="1"/>
                </a:lnTo>
                <a:lnTo>
                  <a:pt x="221" y="0"/>
                </a:lnTo>
                <a:lnTo>
                  <a:pt x="218" y="0"/>
                </a:lnTo>
                <a:lnTo>
                  <a:pt x="218" y="0"/>
                </a:lnTo>
                <a:lnTo>
                  <a:pt x="94" y="0"/>
                </a:lnTo>
                <a:lnTo>
                  <a:pt x="93" y="0"/>
                </a:lnTo>
                <a:lnTo>
                  <a:pt x="87" y="1"/>
                </a:lnTo>
                <a:lnTo>
                  <a:pt x="83" y="3"/>
                </a:lnTo>
                <a:lnTo>
                  <a:pt x="79" y="7"/>
                </a:lnTo>
                <a:lnTo>
                  <a:pt x="77" y="12"/>
                </a:lnTo>
                <a:lnTo>
                  <a:pt x="0" y="326"/>
                </a:lnTo>
                <a:lnTo>
                  <a:pt x="0" y="328"/>
                </a:lnTo>
                <a:lnTo>
                  <a:pt x="0" y="329"/>
                </a:lnTo>
                <a:lnTo>
                  <a:pt x="0" y="329"/>
                </a:lnTo>
                <a:lnTo>
                  <a:pt x="0" y="332"/>
                </a:lnTo>
                <a:lnTo>
                  <a:pt x="1" y="335"/>
                </a:lnTo>
                <a:lnTo>
                  <a:pt x="3" y="338"/>
                </a:lnTo>
                <a:lnTo>
                  <a:pt x="5" y="341"/>
                </a:lnTo>
                <a:lnTo>
                  <a:pt x="8" y="342"/>
                </a:lnTo>
                <a:lnTo>
                  <a:pt x="11" y="343"/>
                </a:lnTo>
                <a:lnTo>
                  <a:pt x="14" y="344"/>
                </a:lnTo>
                <a:lnTo>
                  <a:pt x="17" y="344"/>
                </a:lnTo>
                <a:lnTo>
                  <a:pt x="19" y="344"/>
                </a:lnTo>
                <a:lnTo>
                  <a:pt x="22" y="344"/>
                </a:lnTo>
                <a:lnTo>
                  <a:pt x="176" y="305"/>
                </a:lnTo>
                <a:lnTo>
                  <a:pt x="102" y="613"/>
                </a:lnTo>
                <a:lnTo>
                  <a:pt x="100" y="616"/>
                </a:lnTo>
                <a:lnTo>
                  <a:pt x="100" y="619"/>
                </a:lnTo>
                <a:lnTo>
                  <a:pt x="102" y="622"/>
                </a:lnTo>
                <a:lnTo>
                  <a:pt x="103" y="625"/>
                </a:lnTo>
                <a:lnTo>
                  <a:pt x="105" y="627"/>
                </a:lnTo>
                <a:lnTo>
                  <a:pt x="107" y="629"/>
                </a:lnTo>
                <a:lnTo>
                  <a:pt x="109" y="630"/>
                </a:lnTo>
                <a:lnTo>
                  <a:pt x="112" y="631"/>
                </a:lnTo>
                <a:lnTo>
                  <a:pt x="116" y="632"/>
                </a:lnTo>
                <a:lnTo>
                  <a:pt x="118" y="632"/>
                </a:lnTo>
                <a:lnTo>
                  <a:pt x="123" y="632"/>
                </a:lnTo>
                <a:lnTo>
                  <a:pt x="127" y="630"/>
                </a:lnTo>
                <a:lnTo>
                  <a:pt x="131" y="627"/>
                </a:lnTo>
                <a:lnTo>
                  <a:pt x="134" y="623"/>
                </a:lnTo>
                <a:lnTo>
                  <a:pt x="339" y="183"/>
                </a:lnTo>
                <a:lnTo>
                  <a:pt x="340" y="179"/>
                </a:lnTo>
                <a:lnTo>
                  <a:pt x="340" y="175"/>
                </a:lnTo>
                <a:lnTo>
                  <a:pt x="339" y="170"/>
                </a:lnTo>
                <a:lnTo>
                  <a:pt x="337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42">
            <a:extLst>
              <a:ext uri="{FF2B5EF4-FFF2-40B4-BE49-F238E27FC236}">
                <a16:creationId xmlns:a16="http://schemas.microsoft.com/office/drawing/2014/main" id="{8BEB4EE8-6941-065D-3859-745D1C782472}"/>
              </a:ext>
            </a:extLst>
          </p:cNvPr>
          <p:cNvSpPr>
            <a:spLocks noEditPoints="1"/>
          </p:cNvSpPr>
          <p:nvPr/>
        </p:nvSpPr>
        <p:spPr bwMode="auto">
          <a:xfrm>
            <a:off x="3343114" y="4971340"/>
            <a:ext cx="317098" cy="317098"/>
          </a:xfrm>
          <a:custGeom>
            <a:avLst/>
            <a:gdLst>
              <a:gd name="T0" fmla="*/ 536 w 585"/>
              <a:gd name="T1" fmla="*/ 18 h 585"/>
              <a:gd name="T2" fmla="*/ 507 w 585"/>
              <a:gd name="T3" fmla="*/ 5 h 585"/>
              <a:gd name="T4" fmla="*/ 476 w 585"/>
              <a:gd name="T5" fmla="*/ 0 h 585"/>
              <a:gd name="T6" fmla="*/ 88 w 585"/>
              <a:gd name="T7" fmla="*/ 2 h 585"/>
              <a:gd name="T8" fmla="*/ 59 w 585"/>
              <a:gd name="T9" fmla="*/ 13 h 585"/>
              <a:gd name="T10" fmla="*/ 33 w 585"/>
              <a:gd name="T11" fmla="*/ 32 h 585"/>
              <a:gd name="T12" fmla="*/ 12 w 585"/>
              <a:gd name="T13" fmla="*/ 58 h 585"/>
              <a:gd name="T14" fmla="*/ 3 w 585"/>
              <a:gd name="T15" fmla="*/ 88 h 585"/>
              <a:gd name="T16" fmla="*/ 0 w 585"/>
              <a:gd name="T17" fmla="*/ 475 h 585"/>
              <a:gd name="T18" fmla="*/ 5 w 585"/>
              <a:gd name="T19" fmla="*/ 507 h 585"/>
              <a:gd name="T20" fmla="*/ 19 w 585"/>
              <a:gd name="T21" fmla="*/ 535 h 585"/>
              <a:gd name="T22" fmla="*/ 40 w 585"/>
              <a:gd name="T23" fmla="*/ 560 h 585"/>
              <a:gd name="T24" fmla="*/ 67 w 585"/>
              <a:gd name="T25" fmla="*/ 576 h 585"/>
              <a:gd name="T26" fmla="*/ 99 w 585"/>
              <a:gd name="T27" fmla="*/ 584 h 585"/>
              <a:gd name="T28" fmla="*/ 486 w 585"/>
              <a:gd name="T29" fmla="*/ 584 h 585"/>
              <a:gd name="T30" fmla="*/ 517 w 585"/>
              <a:gd name="T31" fmla="*/ 576 h 585"/>
              <a:gd name="T32" fmla="*/ 545 w 585"/>
              <a:gd name="T33" fmla="*/ 560 h 585"/>
              <a:gd name="T34" fmla="*/ 566 w 585"/>
              <a:gd name="T35" fmla="*/ 535 h 585"/>
              <a:gd name="T36" fmla="*/ 580 w 585"/>
              <a:gd name="T37" fmla="*/ 507 h 585"/>
              <a:gd name="T38" fmla="*/ 585 w 585"/>
              <a:gd name="T39" fmla="*/ 475 h 585"/>
              <a:gd name="T40" fmla="*/ 583 w 585"/>
              <a:gd name="T41" fmla="*/ 88 h 585"/>
              <a:gd name="T42" fmla="*/ 572 w 585"/>
              <a:gd name="T43" fmla="*/ 58 h 585"/>
              <a:gd name="T44" fmla="*/ 552 w 585"/>
              <a:gd name="T45" fmla="*/ 32 h 585"/>
              <a:gd name="T46" fmla="*/ 90 w 585"/>
              <a:gd name="T47" fmla="*/ 225 h 585"/>
              <a:gd name="T48" fmla="*/ 170 w 585"/>
              <a:gd name="T49" fmla="*/ 177 h 585"/>
              <a:gd name="T50" fmla="*/ 145 w 585"/>
              <a:gd name="T51" fmla="*/ 189 h 585"/>
              <a:gd name="T52" fmla="*/ 124 w 585"/>
              <a:gd name="T53" fmla="*/ 189 h 585"/>
              <a:gd name="T54" fmla="*/ 99 w 585"/>
              <a:gd name="T55" fmla="*/ 177 h 585"/>
              <a:gd name="T56" fmla="*/ 86 w 585"/>
              <a:gd name="T57" fmla="*/ 153 h 585"/>
              <a:gd name="T58" fmla="*/ 89 w 585"/>
              <a:gd name="T59" fmla="*/ 126 h 585"/>
              <a:gd name="T60" fmla="*/ 106 w 585"/>
              <a:gd name="T61" fmla="*/ 105 h 585"/>
              <a:gd name="T62" fmla="*/ 135 w 585"/>
              <a:gd name="T63" fmla="*/ 98 h 585"/>
              <a:gd name="T64" fmla="*/ 164 w 585"/>
              <a:gd name="T65" fmla="*/ 105 h 585"/>
              <a:gd name="T66" fmla="*/ 181 w 585"/>
              <a:gd name="T67" fmla="*/ 126 h 585"/>
              <a:gd name="T68" fmla="*/ 183 w 585"/>
              <a:gd name="T69" fmla="*/ 153 h 585"/>
              <a:gd name="T70" fmla="*/ 170 w 585"/>
              <a:gd name="T71" fmla="*/ 177 h 585"/>
              <a:gd name="T72" fmla="*/ 407 w 585"/>
              <a:gd name="T73" fmla="*/ 348 h 585"/>
              <a:gd name="T74" fmla="*/ 400 w 585"/>
              <a:gd name="T75" fmla="*/ 312 h 585"/>
              <a:gd name="T76" fmla="*/ 389 w 585"/>
              <a:gd name="T77" fmla="*/ 297 h 585"/>
              <a:gd name="T78" fmla="*/ 373 w 585"/>
              <a:gd name="T79" fmla="*/ 289 h 585"/>
              <a:gd name="T80" fmla="*/ 347 w 585"/>
              <a:gd name="T81" fmla="*/ 291 h 585"/>
              <a:gd name="T82" fmla="*/ 329 w 585"/>
              <a:gd name="T83" fmla="*/ 303 h 585"/>
              <a:gd name="T84" fmla="*/ 317 w 585"/>
              <a:gd name="T85" fmla="*/ 320 h 585"/>
              <a:gd name="T86" fmla="*/ 315 w 585"/>
              <a:gd name="T87" fmla="*/ 490 h 585"/>
              <a:gd name="T88" fmla="*/ 227 w 585"/>
              <a:gd name="T89" fmla="*/ 383 h 585"/>
              <a:gd name="T90" fmla="*/ 227 w 585"/>
              <a:gd name="T91" fmla="*/ 274 h 585"/>
              <a:gd name="T92" fmla="*/ 226 w 585"/>
              <a:gd name="T93" fmla="*/ 225 h 585"/>
              <a:gd name="T94" fmla="*/ 322 w 585"/>
              <a:gd name="T95" fmla="*/ 252 h 585"/>
              <a:gd name="T96" fmla="*/ 348 w 585"/>
              <a:gd name="T97" fmla="*/ 230 h 585"/>
              <a:gd name="T98" fmla="*/ 381 w 585"/>
              <a:gd name="T99" fmla="*/ 220 h 585"/>
              <a:gd name="T100" fmla="*/ 415 w 585"/>
              <a:gd name="T101" fmla="*/ 221 h 585"/>
              <a:gd name="T102" fmla="*/ 443 w 585"/>
              <a:gd name="T103" fmla="*/ 231 h 585"/>
              <a:gd name="T104" fmla="*/ 467 w 585"/>
              <a:gd name="T105" fmla="*/ 249 h 585"/>
              <a:gd name="T106" fmla="*/ 483 w 585"/>
              <a:gd name="T107" fmla="*/ 276 h 585"/>
              <a:gd name="T108" fmla="*/ 493 w 585"/>
              <a:gd name="T109" fmla="*/ 311 h 585"/>
              <a:gd name="T110" fmla="*/ 494 w 585"/>
              <a:gd name="T111" fmla="*/ 49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5" y="24"/>
                </a:lnTo>
                <a:lnTo>
                  <a:pt x="536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5"/>
                </a:lnTo>
                <a:lnTo>
                  <a:pt x="67" y="8"/>
                </a:lnTo>
                <a:lnTo>
                  <a:pt x="59" y="13"/>
                </a:lnTo>
                <a:lnTo>
                  <a:pt x="49" y="18"/>
                </a:lnTo>
                <a:lnTo>
                  <a:pt x="40" y="24"/>
                </a:lnTo>
                <a:lnTo>
                  <a:pt x="33" y="32"/>
                </a:lnTo>
                <a:lnTo>
                  <a:pt x="25" y="41"/>
                </a:lnTo>
                <a:lnTo>
                  <a:pt x="19" y="49"/>
                </a:lnTo>
                <a:lnTo>
                  <a:pt x="12" y="58"/>
                </a:lnTo>
                <a:lnTo>
                  <a:pt x="8" y="68"/>
                </a:lnTo>
                <a:lnTo>
                  <a:pt x="5" y="77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5"/>
                </a:lnTo>
                <a:lnTo>
                  <a:pt x="3" y="496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60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79"/>
                </a:lnTo>
                <a:lnTo>
                  <a:pt x="88" y="583"/>
                </a:lnTo>
                <a:lnTo>
                  <a:pt x="99" y="584"/>
                </a:lnTo>
                <a:lnTo>
                  <a:pt x="110" y="585"/>
                </a:lnTo>
                <a:lnTo>
                  <a:pt x="476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60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5" y="485"/>
                </a:lnTo>
                <a:lnTo>
                  <a:pt x="585" y="475"/>
                </a:lnTo>
                <a:lnTo>
                  <a:pt x="585" y="110"/>
                </a:lnTo>
                <a:lnTo>
                  <a:pt x="585" y="99"/>
                </a:lnTo>
                <a:lnTo>
                  <a:pt x="583" y="88"/>
                </a:lnTo>
                <a:lnTo>
                  <a:pt x="580" y="77"/>
                </a:lnTo>
                <a:lnTo>
                  <a:pt x="577" y="68"/>
                </a:lnTo>
                <a:lnTo>
                  <a:pt x="572" y="58"/>
                </a:lnTo>
                <a:lnTo>
                  <a:pt x="566" y="49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179" y="490"/>
                </a:moveTo>
                <a:lnTo>
                  <a:pt x="90" y="490"/>
                </a:lnTo>
                <a:lnTo>
                  <a:pt x="90" y="225"/>
                </a:lnTo>
                <a:lnTo>
                  <a:pt x="179" y="225"/>
                </a:lnTo>
                <a:lnTo>
                  <a:pt x="179" y="490"/>
                </a:lnTo>
                <a:close/>
                <a:moveTo>
                  <a:pt x="170" y="177"/>
                </a:moveTo>
                <a:lnTo>
                  <a:pt x="162" y="182"/>
                </a:lnTo>
                <a:lnTo>
                  <a:pt x="155" y="186"/>
                </a:lnTo>
                <a:lnTo>
                  <a:pt x="145" y="189"/>
                </a:lnTo>
                <a:lnTo>
                  <a:pt x="134" y="190"/>
                </a:lnTo>
                <a:lnTo>
                  <a:pt x="133" y="190"/>
                </a:lnTo>
                <a:lnTo>
                  <a:pt x="124" y="189"/>
                </a:lnTo>
                <a:lnTo>
                  <a:pt x="114" y="186"/>
                </a:lnTo>
                <a:lnTo>
                  <a:pt x="106" y="182"/>
                </a:lnTo>
                <a:lnTo>
                  <a:pt x="99" y="177"/>
                </a:lnTo>
                <a:lnTo>
                  <a:pt x="92" y="169"/>
                </a:lnTo>
                <a:lnTo>
                  <a:pt x="89" y="162"/>
                </a:lnTo>
                <a:lnTo>
                  <a:pt x="86" y="153"/>
                </a:lnTo>
                <a:lnTo>
                  <a:pt x="85" y="144"/>
                </a:lnTo>
                <a:lnTo>
                  <a:pt x="86" y="135"/>
                </a:lnTo>
                <a:lnTo>
                  <a:pt x="89" y="126"/>
                </a:lnTo>
                <a:lnTo>
                  <a:pt x="93" y="118"/>
                </a:lnTo>
                <a:lnTo>
                  <a:pt x="99" y="111"/>
                </a:lnTo>
                <a:lnTo>
                  <a:pt x="106" y="105"/>
                </a:lnTo>
                <a:lnTo>
                  <a:pt x="115" y="101"/>
                </a:lnTo>
                <a:lnTo>
                  <a:pt x="125" y="99"/>
                </a:lnTo>
                <a:lnTo>
                  <a:pt x="135" y="98"/>
                </a:lnTo>
                <a:lnTo>
                  <a:pt x="145" y="99"/>
                </a:lnTo>
                <a:lnTo>
                  <a:pt x="155" y="101"/>
                </a:lnTo>
                <a:lnTo>
                  <a:pt x="164" y="105"/>
                </a:lnTo>
                <a:lnTo>
                  <a:pt x="170" y="111"/>
                </a:lnTo>
                <a:lnTo>
                  <a:pt x="176" y="118"/>
                </a:lnTo>
                <a:lnTo>
                  <a:pt x="181" y="126"/>
                </a:lnTo>
                <a:lnTo>
                  <a:pt x="183" y="135"/>
                </a:lnTo>
                <a:lnTo>
                  <a:pt x="184" y="144"/>
                </a:lnTo>
                <a:lnTo>
                  <a:pt x="183" y="153"/>
                </a:lnTo>
                <a:lnTo>
                  <a:pt x="181" y="162"/>
                </a:lnTo>
                <a:lnTo>
                  <a:pt x="176" y="169"/>
                </a:lnTo>
                <a:lnTo>
                  <a:pt x="170" y="177"/>
                </a:lnTo>
                <a:close/>
                <a:moveTo>
                  <a:pt x="494" y="490"/>
                </a:moveTo>
                <a:lnTo>
                  <a:pt x="407" y="490"/>
                </a:lnTo>
                <a:lnTo>
                  <a:pt x="407" y="348"/>
                </a:lnTo>
                <a:lnTo>
                  <a:pt x="405" y="334"/>
                </a:lnTo>
                <a:lnTo>
                  <a:pt x="404" y="322"/>
                </a:lnTo>
                <a:lnTo>
                  <a:pt x="400" y="312"/>
                </a:lnTo>
                <a:lnTo>
                  <a:pt x="396" y="303"/>
                </a:lnTo>
                <a:lnTo>
                  <a:pt x="392" y="300"/>
                </a:lnTo>
                <a:lnTo>
                  <a:pt x="389" y="297"/>
                </a:lnTo>
                <a:lnTo>
                  <a:pt x="386" y="294"/>
                </a:lnTo>
                <a:lnTo>
                  <a:pt x="382" y="292"/>
                </a:lnTo>
                <a:lnTo>
                  <a:pt x="373" y="289"/>
                </a:lnTo>
                <a:lnTo>
                  <a:pt x="362" y="289"/>
                </a:lnTo>
                <a:lnTo>
                  <a:pt x="355" y="289"/>
                </a:lnTo>
                <a:lnTo>
                  <a:pt x="347" y="291"/>
                </a:lnTo>
                <a:lnTo>
                  <a:pt x="341" y="293"/>
                </a:lnTo>
                <a:lnTo>
                  <a:pt x="334" y="298"/>
                </a:lnTo>
                <a:lnTo>
                  <a:pt x="329" y="303"/>
                </a:lnTo>
                <a:lnTo>
                  <a:pt x="324" y="308"/>
                </a:lnTo>
                <a:lnTo>
                  <a:pt x="320" y="314"/>
                </a:lnTo>
                <a:lnTo>
                  <a:pt x="317" y="320"/>
                </a:lnTo>
                <a:lnTo>
                  <a:pt x="315" y="329"/>
                </a:lnTo>
                <a:lnTo>
                  <a:pt x="315" y="342"/>
                </a:lnTo>
                <a:lnTo>
                  <a:pt x="315" y="490"/>
                </a:lnTo>
                <a:lnTo>
                  <a:pt x="226" y="490"/>
                </a:lnTo>
                <a:lnTo>
                  <a:pt x="227" y="433"/>
                </a:lnTo>
                <a:lnTo>
                  <a:pt x="227" y="383"/>
                </a:lnTo>
                <a:lnTo>
                  <a:pt x="227" y="340"/>
                </a:lnTo>
                <a:lnTo>
                  <a:pt x="227" y="304"/>
                </a:lnTo>
                <a:lnTo>
                  <a:pt x="227" y="274"/>
                </a:lnTo>
                <a:lnTo>
                  <a:pt x="227" y="251"/>
                </a:lnTo>
                <a:lnTo>
                  <a:pt x="227" y="235"/>
                </a:lnTo>
                <a:lnTo>
                  <a:pt x="226" y="225"/>
                </a:lnTo>
                <a:lnTo>
                  <a:pt x="315" y="225"/>
                </a:lnTo>
                <a:lnTo>
                  <a:pt x="315" y="263"/>
                </a:lnTo>
                <a:lnTo>
                  <a:pt x="322" y="252"/>
                </a:lnTo>
                <a:lnTo>
                  <a:pt x="330" y="244"/>
                </a:lnTo>
                <a:lnTo>
                  <a:pt x="338" y="236"/>
                </a:lnTo>
                <a:lnTo>
                  <a:pt x="348" y="230"/>
                </a:lnTo>
                <a:lnTo>
                  <a:pt x="358" y="225"/>
                </a:lnTo>
                <a:lnTo>
                  <a:pt x="369" y="222"/>
                </a:lnTo>
                <a:lnTo>
                  <a:pt x="381" y="220"/>
                </a:lnTo>
                <a:lnTo>
                  <a:pt x="394" y="219"/>
                </a:lnTo>
                <a:lnTo>
                  <a:pt x="404" y="220"/>
                </a:lnTo>
                <a:lnTo>
                  <a:pt x="415" y="221"/>
                </a:lnTo>
                <a:lnTo>
                  <a:pt x="425" y="223"/>
                </a:lnTo>
                <a:lnTo>
                  <a:pt x="435" y="226"/>
                </a:lnTo>
                <a:lnTo>
                  <a:pt x="443" y="231"/>
                </a:lnTo>
                <a:lnTo>
                  <a:pt x="452" y="236"/>
                </a:lnTo>
                <a:lnTo>
                  <a:pt x="459" y="243"/>
                </a:lnTo>
                <a:lnTo>
                  <a:pt x="467" y="249"/>
                </a:lnTo>
                <a:lnTo>
                  <a:pt x="473" y="258"/>
                </a:lnTo>
                <a:lnTo>
                  <a:pt x="479" y="266"/>
                </a:lnTo>
                <a:lnTo>
                  <a:pt x="483" y="276"/>
                </a:lnTo>
                <a:lnTo>
                  <a:pt x="488" y="287"/>
                </a:lnTo>
                <a:lnTo>
                  <a:pt x="491" y="298"/>
                </a:lnTo>
                <a:lnTo>
                  <a:pt x="493" y="311"/>
                </a:lnTo>
                <a:lnTo>
                  <a:pt x="494" y="324"/>
                </a:lnTo>
                <a:lnTo>
                  <a:pt x="494" y="338"/>
                </a:lnTo>
                <a:lnTo>
                  <a:pt x="494" y="4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2B5B0788-7FBE-770C-EA95-5F569B81BD5B}"/>
              </a:ext>
            </a:extLst>
          </p:cNvPr>
          <p:cNvSpPr>
            <a:spLocks/>
          </p:cNvSpPr>
          <p:nvPr/>
        </p:nvSpPr>
        <p:spPr bwMode="auto">
          <a:xfrm>
            <a:off x="4109027" y="5090050"/>
            <a:ext cx="107325" cy="79681"/>
          </a:xfrm>
          <a:custGeom>
            <a:avLst/>
            <a:gdLst>
              <a:gd name="T0" fmla="*/ 159 w 196"/>
              <a:gd name="T1" fmla="*/ 0 h 147"/>
              <a:gd name="T2" fmla="*/ 37 w 196"/>
              <a:gd name="T3" fmla="*/ 0 h 147"/>
              <a:gd name="T4" fmla="*/ 29 w 196"/>
              <a:gd name="T5" fmla="*/ 1 h 147"/>
              <a:gd name="T6" fmla="*/ 23 w 196"/>
              <a:gd name="T7" fmla="*/ 3 h 147"/>
              <a:gd name="T8" fmla="*/ 16 w 196"/>
              <a:gd name="T9" fmla="*/ 6 h 147"/>
              <a:gd name="T10" fmla="*/ 11 w 196"/>
              <a:gd name="T11" fmla="*/ 11 h 147"/>
              <a:gd name="T12" fmla="*/ 7 w 196"/>
              <a:gd name="T13" fmla="*/ 16 h 147"/>
              <a:gd name="T14" fmla="*/ 3 w 196"/>
              <a:gd name="T15" fmla="*/ 22 h 147"/>
              <a:gd name="T16" fmla="*/ 1 w 196"/>
              <a:gd name="T17" fmla="*/ 29 h 147"/>
              <a:gd name="T18" fmla="*/ 0 w 196"/>
              <a:gd name="T19" fmla="*/ 36 h 147"/>
              <a:gd name="T20" fmla="*/ 0 w 196"/>
              <a:gd name="T21" fmla="*/ 110 h 147"/>
              <a:gd name="T22" fmla="*/ 1 w 196"/>
              <a:gd name="T23" fmla="*/ 117 h 147"/>
              <a:gd name="T24" fmla="*/ 3 w 196"/>
              <a:gd name="T25" fmla="*/ 124 h 147"/>
              <a:gd name="T26" fmla="*/ 7 w 196"/>
              <a:gd name="T27" fmla="*/ 130 h 147"/>
              <a:gd name="T28" fmla="*/ 11 w 196"/>
              <a:gd name="T29" fmla="*/ 136 h 147"/>
              <a:gd name="T30" fmla="*/ 16 w 196"/>
              <a:gd name="T31" fmla="*/ 140 h 147"/>
              <a:gd name="T32" fmla="*/ 23 w 196"/>
              <a:gd name="T33" fmla="*/ 143 h 147"/>
              <a:gd name="T34" fmla="*/ 29 w 196"/>
              <a:gd name="T35" fmla="*/ 146 h 147"/>
              <a:gd name="T36" fmla="*/ 37 w 196"/>
              <a:gd name="T37" fmla="*/ 147 h 147"/>
              <a:gd name="T38" fmla="*/ 159 w 196"/>
              <a:gd name="T39" fmla="*/ 147 h 147"/>
              <a:gd name="T40" fmla="*/ 166 w 196"/>
              <a:gd name="T41" fmla="*/ 146 h 147"/>
              <a:gd name="T42" fmla="*/ 173 w 196"/>
              <a:gd name="T43" fmla="*/ 143 h 147"/>
              <a:gd name="T44" fmla="*/ 179 w 196"/>
              <a:gd name="T45" fmla="*/ 140 h 147"/>
              <a:gd name="T46" fmla="*/ 185 w 196"/>
              <a:gd name="T47" fmla="*/ 136 h 147"/>
              <a:gd name="T48" fmla="*/ 189 w 196"/>
              <a:gd name="T49" fmla="*/ 130 h 147"/>
              <a:gd name="T50" fmla="*/ 192 w 196"/>
              <a:gd name="T51" fmla="*/ 124 h 147"/>
              <a:gd name="T52" fmla="*/ 194 w 196"/>
              <a:gd name="T53" fmla="*/ 117 h 147"/>
              <a:gd name="T54" fmla="*/ 196 w 196"/>
              <a:gd name="T55" fmla="*/ 110 h 147"/>
              <a:gd name="T56" fmla="*/ 196 w 196"/>
              <a:gd name="T57" fmla="*/ 36 h 147"/>
              <a:gd name="T58" fmla="*/ 194 w 196"/>
              <a:gd name="T59" fmla="*/ 29 h 147"/>
              <a:gd name="T60" fmla="*/ 192 w 196"/>
              <a:gd name="T61" fmla="*/ 22 h 147"/>
              <a:gd name="T62" fmla="*/ 189 w 196"/>
              <a:gd name="T63" fmla="*/ 16 h 147"/>
              <a:gd name="T64" fmla="*/ 185 w 196"/>
              <a:gd name="T65" fmla="*/ 11 h 147"/>
              <a:gd name="T66" fmla="*/ 179 w 196"/>
              <a:gd name="T67" fmla="*/ 6 h 147"/>
              <a:gd name="T68" fmla="*/ 173 w 196"/>
              <a:gd name="T69" fmla="*/ 3 h 147"/>
              <a:gd name="T70" fmla="*/ 166 w 196"/>
              <a:gd name="T71" fmla="*/ 1 h 147"/>
              <a:gd name="T72" fmla="*/ 159 w 19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7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3" y="124"/>
                </a:lnTo>
                <a:lnTo>
                  <a:pt x="7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7"/>
                </a:lnTo>
                <a:lnTo>
                  <a:pt x="159" y="147"/>
                </a:lnTo>
                <a:lnTo>
                  <a:pt x="166" y="146"/>
                </a:lnTo>
                <a:lnTo>
                  <a:pt x="173" y="143"/>
                </a:lnTo>
                <a:lnTo>
                  <a:pt x="179" y="140"/>
                </a:lnTo>
                <a:lnTo>
                  <a:pt x="185" y="136"/>
                </a:lnTo>
                <a:lnTo>
                  <a:pt x="189" y="130"/>
                </a:lnTo>
                <a:lnTo>
                  <a:pt x="192" y="124"/>
                </a:lnTo>
                <a:lnTo>
                  <a:pt x="194" y="117"/>
                </a:lnTo>
                <a:lnTo>
                  <a:pt x="196" y="110"/>
                </a:lnTo>
                <a:lnTo>
                  <a:pt x="196" y="36"/>
                </a:lnTo>
                <a:lnTo>
                  <a:pt x="194" y="29"/>
                </a:lnTo>
                <a:lnTo>
                  <a:pt x="192" y="22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6BB9DB81-6211-F288-3606-D340054AD15F}"/>
              </a:ext>
            </a:extLst>
          </p:cNvPr>
          <p:cNvSpPr>
            <a:spLocks/>
          </p:cNvSpPr>
          <p:nvPr/>
        </p:nvSpPr>
        <p:spPr bwMode="auto">
          <a:xfrm>
            <a:off x="4109027" y="4984350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3 h 146"/>
              <a:gd name="T8" fmla="*/ 16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3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5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6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5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30 h 146"/>
              <a:gd name="T60" fmla="*/ 192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79 w 196"/>
              <a:gd name="T67" fmla="*/ 7 h 146"/>
              <a:gd name="T68" fmla="*/ 173 w 196"/>
              <a:gd name="T69" fmla="*/ 3 h 146"/>
              <a:gd name="T70" fmla="*/ 166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5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5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30"/>
                </a:lnTo>
                <a:lnTo>
                  <a:pt x="192" y="23"/>
                </a:lnTo>
                <a:lnTo>
                  <a:pt x="189" y="17"/>
                </a:lnTo>
                <a:lnTo>
                  <a:pt x="185" y="11"/>
                </a:lnTo>
                <a:lnTo>
                  <a:pt x="179" y="7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F3AAF10D-4794-E2F6-0984-D4B92E17EB2A}"/>
              </a:ext>
            </a:extLst>
          </p:cNvPr>
          <p:cNvSpPr>
            <a:spLocks/>
          </p:cNvSpPr>
          <p:nvPr/>
        </p:nvSpPr>
        <p:spPr bwMode="auto">
          <a:xfrm>
            <a:off x="4109027" y="5195748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6 w 196"/>
              <a:gd name="T9" fmla="*/ 6 h 146"/>
              <a:gd name="T10" fmla="*/ 11 w 196"/>
              <a:gd name="T11" fmla="*/ 11 h 146"/>
              <a:gd name="T12" fmla="*/ 7 w 196"/>
              <a:gd name="T13" fmla="*/ 16 h 146"/>
              <a:gd name="T14" fmla="*/ 3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5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3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29 h 146"/>
              <a:gd name="T60" fmla="*/ 192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79 w 196"/>
              <a:gd name="T67" fmla="*/ 6 h 146"/>
              <a:gd name="T68" fmla="*/ 173 w 196"/>
              <a:gd name="T69" fmla="*/ 2 h 146"/>
              <a:gd name="T70" fmla="*/ 166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6" y="145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3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29"/>
                </a:lnTo>
                <a:lnTo>
                  <a:pt x="192" y="23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2"/>
                </a:lnTo>
                <a:lnTo>
                  <a:pt x="166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C5FAB321-FCDA-53B9-A10C-F46FC9C4C287}"/>
              </a:ext>
            </a:extLst>
          </p:cNvPr>
          <p:cNvSpPr>
            <a:spLocks/>
          </p:cNvSpPr>
          <p:nvPr/>
        </p:nvSpPr>
        <p:spPr bwMode="auto">
          <a:xfrm>
            <a:off x="4242371" y="5090050"/>
            <a:ext cx="237417" cy="79681"/>
          </a:xfrm>
          <a:custGeom>
            <a:avLst/>
            <a:gdLst>
              <a:gd name="T0" fmla="*/ 402 w 439"/>
              <a:gd name="T1" fmla="*/ 0 h 147"/>
              <a:gd name="T2" fmla="*/ 37 w 439"/>
              <a:gd name="T3" fmla="*/ 0 h 147"/>
              <a:gd name="T4" fmla="*/ 29 w 439"/>
              <a:gd name="T5" fmla="*/ 1 h 147"/>
              <a:gd name="T6" fmla="*/ 22 w 439"/>
              <a:gd name="T7" fmla="*/ 3 h 147"/>
              <a:gd name="T8" fmla="*/ 16 w 439"/>
              <a:gd name="T9" fmla="*/ 6 h 147"/>
              <a:gd name="T10" fmla="*/ 11 w 439"/>
              <a:gd name="T11" fmla="*/ 11 h 147"/>
              <a:gd name="T12" fmla="*/ 6 w 439"/>
              <a:gd name="T13" fmla="*/ 16 h 147"/>
              <a:gd name="T14" fmla="*/ 2 w 439"/>
              <a:gd name="T15" fmla="*/ 22 h 147"/>
              <a:gd name="T16" fmla="*/ 0 w 439"/>
              <a:gd name="T17" fmla="*/ 29 h 147"/>
              <a:gd name="T18" fmla="*/ 0 w 439"/>
              <a:gd name="T19" fmla="*/ 36 h 147"/>
              <a:gd name="T20" fmla="*/ 0 w 439"/>
              <a:gd name="T21" fmla="*/ 110 h 147"/>
              <a:gd name="T22" fmla="*/ 0 w 439"/>
              <a:gd name="T23" fmla="*/ 117 h 147"/>
              <a:gd name="T24" fmla="*/ 2 w 439"/>
              <a:gd name="T25" fmla="*/ 124 h 147"/>
              <a:gd name="T26" fmla="*/ 6 w 439"/>
              <a:gd name="T27" fmla="*/ 130 h 147"/>
              <a:gd name="T28" fmla="*/ 11 w 439"/>
              <a:gd name="T29" fmla="*/ 136 h 147"/>
              <a:gd name="T30" fmla="*/ 16 w 439"/>
              <a:gd name="T31" fmla="*/ 140 h 147"/>
              <a:gd name="T32" fmla="*/ 22 w 439"/>
              <a:gd name="T33" fmla="*/ 143 h 147"/>
              <a:gd name="T34" fmla="*/ 29 w 439"/>
              <a:gd name="T35" fmla="*/ 146 h 147"/>
              <a:gd name="T36" fmla="*/ 37 w 439"/>
              <a:gd name="T37" fmla="*/ 147 h 147"/>
              <a:gd name="T38" fmla="*/ 402 w 439"/>
              <a:gd name="T39" fmla="*/ 147 h 147"/>
              <a:gd name="T40" fmla="*/ 409 w 439"/>
              <a:gd name="T41" fmla="*/ 146 h 147"/>
              <a:gd name="T42" fmla="*/ 416 w 439"/>
              <a:gd name="T43" fmla="*/ 143 h 147"/>
              <a:gd name="T44" fmla="*/ 421 w 439"/>
              <a:gd name="T45" fmla="*/ 140 h 147"/>
              <a:gd name="T46" fmla="*/ 428 w 439"/>
              <a:gd name="T47" fmla="*/ 136 h 147"/>
              <a:gd name="T48" fmla="*/ 432 w 439"/>
              <a:gd name="T49" fmla="*/ 130 h 147"/>
              <a:gd name="T50" fmla="*/ 435 w 439"/>
              <a:gd name="T51" fmla="*/ 124 h 147"/>
              <a:gd name="T52" fmla="*/ 438 w 439"/>
              <a:gd name="T53" fmla="*/ 117 h 147"/>
              <a:gd name="T54" fmla="*/ 439 w 439"/>
              <a:gd name="T55" fmla="*/ 110 h 147"/>
              <a:gd name="T56" fmla="*/ 439 w 439"/>
              <a:gd name="T57" fmla="*/ 36 h 147"/>
              <a:gd name="T58" fmla="*/ 438 w 439"/>
              <a:gd name="T59" fmla="*/ 29 h 147"/>
              <a:gd name="T60" fmla="*/ 435 w 439"/>
              <a:gd name="T61" fmla="*/ 22 h 147"/>
              <a:gd name="T62" fmla="*/ 432 w 439"/>
              <a:gd name="T63" fmla="*/ 16 h 147"/>
              <a:gd name="T64" fmla="*/ 428 w 439"/>
              <a:gd name="T65" fmla="*/ 11 h 147"/>
              <a:gd name="T66" fmla="*/ 421 w 439"/>
              <a:gd name="T67" fmla="*/ 6 h 147"/>
              <a:gd name="T68" fmla="*/ 416 w 439"/>
              <a:gd name="T69" fmla="*/ 3 h 147"/>
              <a:gd name="T70" fmla="*/ 409 w 439"/>
              <a:gd name="T71" fmla="*/ 1 h 147"/>
              <a:gd name="T72" fmla="*/ 402 w 439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7">
                <a:moveTo>
                  <a:pt x="402" y="0"/>
                </a:move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7" y="147"/>
                </a:lnTo>
                <a:lnTo>
                  <a:pt x="402" y="147"/>
                </a:lnTo>
                <a:lnTo>
                  <a:pt x="409" y="146"/>
                </a:lnTo>
                <a:lnTo>
                  <a:pt x="416" y="143"/>
                </a:lnTo>
                <a:lnTo>
                  <a:pt x="421" y="140"/>
                </a:lnTo>
                <a:lnTo>
                  <a:pt x="428" y="136"/>
                </a:lnTo>
                <a:lnTo>
                  <a:pt x="432" y="130"/>
                </a:lnTo>
                <a:lnTo>
                  <a:pt x="435" y="124"/>
                </a:lnTo>
                <a:lnTo>
                  <a:pt x="438" y="117"/>
                </a:lnTo>
                <a:lnTo>
                  <a:pt x="439" y="110"/>
                </a:lnTo>
                <a:lnTo>
                  <a:pt x="439" y="36"/>
                </a:lnTo>
                <a:lnTo>
                  <a:pt x="438" y="29"/>
                </a:lnTo>
                <a:lnTo>
                  <a:pt x="435" y="22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48">
            <a:extLst>
              <a:ext uri="{FF2B5EF4-FFF2-40B4-BE49-F238E27FC236}">
                <a16:creationId xmlns:a16="http://schemas.microsoft.com/office/drawing/2014/main" id="{FDFC9A4C-7359-4632-F690-CC238A88197C}"/>
              </a:ext>
            </a:extLst>
          </p:cNvPr>
          <p:cNvSpPr>
            <a:spLocks/>
          </p:cNvSpPr>
          <p:nvPr/>
        </p:nvSpPr>
        <p:spPr bwMode="auto">
          <a:xfrm>
            <a:off x="4242371" y="5195748"/>
            <a:ext cx="237417" cy="79681"/>
          </a:xfrm>
          <a:custGeom>
            <a:avLst/>
            <a:gdLst>
              <a:gd name="T0" fmla="*/ 402 w 439"/>
              <a:gd name="T1" fmla="*/ 0 h 146"/>
              <a:gd name="T2" fmla="*/ 37 w 439"/>
              <a:gd name="T3" fmla="*/ 0 h 146"/>
              <a:gd name="T4" fmla="*/ 29 w 439"/>
              <a:gd name="T5" fmla="*/ 0 h 146"/>
              <a:gd name="T6" fmla="*/ 22 w 439"/>
              <a:gd name="T7" fmla="*/ 2 h 146"/>
              <a:gd name="T8" fmla="*/ 16 w 439"/>
              <a:gd name="T9" fmla="*/ 6 h 146"/>
              <a:gd name="T10" fmla="*/ 11 w 439"/>
              <a:gd name="T11" fmla="*/ 11 h 146"/>
              <a:gd name="T12" fmla="*/ 6 w 439"/>
              <a:gd name="T13" fmla="*/ 16 h 146"/>
              <a:gd name="T14" fmla="*/ 2 w 439"/>
              <a:gd name="T15" fmla="*/ 23 h 146"/>
              <a:gd name="T16" fmla="*/ 0 w 439"/>
              <a:gd name="T17" fmla="*/ 29 h 146"/>
              <a:gd name="T18" fmla="*/ 0 w 439"/>
              <a:gd name="T19" fmla="*/ 37 h 146"/>
              <a:gd name="T20" fmla="*/ 0 w 439"/>
              <a:gd name="T21" fmla="*/ 109 h 146"/>
              <a:gd name="T22" fmla="*/ 0 w 439"/>
              <a:gd name="T23" fmla="*/ 117 h 146"/>
              <a:gd name="T24" fmla="*/ 2 w 439"/>
              <a:gd name="T25" fmla="*/ 123 h 146"/>
              <a:gd name="T26" fmla="*/ 6 w 439"/>
              <a:gd name="T27" fmla="*/ 130 h 146"/>
              <a:gd name="T28" fmla="*/ 11 w 439"/>
              <a:gd name="T29" fmla="*/ 135 h 146"/>
              <a:gd name="T30" fmla="*/ 16 w 439"/>
              <a:gd name="T31" fmla="*/ 141 h 146"/>
              <a:gd name="T32" fmla="*/ 22 w 439"/>
              <a:gd name="T33" fmla="*/ 144 h 146"/>
              <a:gd name="T34" fmla="*/ 29 w 439"/>
              <a:gd name="T35" fmla="*/ 145 h 146"/>
              <a:gd name="T36" fmla="*/ 37 w 439"/>
              <a:gd name="T37" fmla="*/ 146 h 146"/>
              <a:gd name="T38" fmla="*/ 402 w 439"/>
              <a:gd name="T39" fmla="*/ 146 h 146"/>
              <a:gd name="T40" fmla="*/ 409 w 439"/>
              <a:gd name="T41" fmla="*/ 145 h 146"/>
              <a:gd name="T42" fmla="*/ 416 w 439"/>
              <a:gd name="T43" fmla="*/ 144 h 146"/>
              <a:gd name="T44" fmla="*/ 421 w 439"/>
              <a:gd name="T45" fmla="*/ 141 h 146"/>
              <a:gd name="T46" fmla="*/ 428 w 439"/>
              <a:gd name="T47" fmla="*/ 135 h 146"/>
              <a:gd name="T48" fmla="*/ 432 w 439"/>
              <a:gd name="T49" fmla="*/ 130 h 146"/>
              <a:gd name="T50" fmla="*/ 435 w 439"/>
              <a:gd name="T51" fmla="*/ 123 h 146"/>
              <a:gd name="T52" fmla="*/ 438 w 439"/>
              <a:gd name="T53" fmla="*/ 117 h 146"/>
              <a:gd name="T54" fmla="*/ 439 w 439"/>
              <a:gd name="T55" fmla="*/ 109 h 146"/>
              <a:gd name="T56" fmla="*/ 439 w 439"/>
              <a:gd name="T57" fmla="*/ 37 h 146"/>
              <a:gd name="T58" fmla="*/ 438 w 439"/>
              <a:gd name="T59" fmla="*/ 29 h 146"/>
              <a:gd name="T60" fmla="*/ 435 w 439"/>
              <a:gd name="T61" fmla="*/ 23 h 146"/>
              <a:gd name="T62" fmla="*/ 432 w 439"/>
              <a:gd name="T63" fmla="*/ 16 h 146"/>
              <a:gd name="T64" fmla="*/ 428 w 439"/>
              <a:gd name="T65" fmla="*/ 11 h 146"/>
              <a:gd name="T66" fmla="*/ 421 w 439"/>
              <a:gd name="T67" fmla="*/ 6 h 146"/>
              <a:gd name="T68" fmla="*/ 416 w 439"/>
              <a:gd name="T69" fmla="*/ 2 h 146"/>
              <a:gd name="T70" fmla="*/ 409 w 439"/>
              <a:gd name="T71" fmla="*/ 0 h 146"/>
              <a:gd name="T72" fmla="*/ 402 w 439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02" y="0"/>
                </a:moveTo>
                <a:lnTo>
                  <a:pt x="37" y="0"/>
                </a:lnTo>
                <a:lnTo>
                  <a:pt x="29" y="0"/>
                </a:lnTo>
                <a:lnTo>
                  <a:pt x="22" y="2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3"/>
                </a:lnTo>
                <a:lnTo>
                  <a:pt x="0" y="29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5"/>
                </a:lnTo>
                <a:lnTo>
                  <a:pt x="37" y="146"/>
                </a:lnTo>
                <a:lnTo>
                  <a:pt x="402" y="146"/>
                </a:lnTo>
                <a:lnTo>
                  <a:pt x="409" y="145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3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29"/>
                </a:lnTo>
                <a:lnTo>
                  <a:pt x="435" y="23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2"/>
                </a:lnTo>
                <a:lnTo>
                  <a:pt x="409" y="0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49">
            <a:extLst>
              <a:ext uri="{FF2B5EF4-FFF2-40B4-BE49-F238E27FC236}">
                <a16:creationId xmlns:a16="http://schemas.microsoft.com/office/drawing/2014/main" id="{8978D04A-9C6C-D836-7B01-45E0B888409D}"/>
              </a:ext>
            </a:extLst>
          </p:cNvPr>
          <p:cNvSpPr>
            <a:spLocks/>
          </p:cNvSpPr>
          <p:nvPr/>
        </p:nvSpPr>
        <p:spPr bwMode="auto">
          <a:xfrm>
            <a:off x="4242371" y="4984350"/>
            <a:ext cx="237417" cy="79681"/>
          </a:xfrm>
          <a:custGeom>
            <a:avLst/>
            <a:gdLst>
              <a:gd name="T0" fmla="*/ 428 w 439"/>
              <a:gd name="T1" fmla="*/ 11 h 146"/>
              <a:gd name="T2" fmla="*/ 421 w 439"/>
              <a:gd name="T3" fmla="*/ 7 h 146"/>
              <a:gd name="T4" fmla="*/ 416 w 439"/>
              <a:gd name="T5" fmla="*/ 3 h 146"/>
              <a:gd name="T6" fmla="*/ 409 w 439"/>
              <a:gd name="T7" fmla="*/ 1 h 146"/>
              <a:gd name="T8" fmla="*/ 402 w 439"/>
              <a:gd name="T9" fmla="*/ 0 h 146"/>
              <a:gd name="T10" fmla="*/ 37 w 439"/>
              <a:gd name="T11" fmla="*/ 0 h 146"/>
              <a:gd name="T12" fmla="*/ 29 w 439"/>
              <a:gd name="T13" fmla="*/ 1 h 146"/>
              <a:gd name="T14" fmla="*/ 22 w 439"/>
              <a:gd name="T15" fmla="*/ 3 h 146"/>
              <a:gd name="T16" fmla="*/ 16 w 439"/>
              <a:gd name="T17" fmla="*/ 7 h 146"/>
              <a:gd name="T18" fmla="*/ 11 w 439"/>
              <a:gd name="T19" fmla="*/ 11 h 146"/>
              <a:gd name="T20" fmla="*/ 6 w 439"/>
              <a:gd name="T21" fmla="*/ 17 h 146"/>
              <a:gd name="T22" fmla="*/ 2 w 439"/>
              <a:gd name="T23" fmla="*/ 23 h 146"/>
              <a:gd name="T24" fmla="*/ 0 w 439"/>
              <a:gd name="T25" fmla="*/ 30 h 146"/>
              <a:gd name="T26" fmla="*/ 0 w 439"/>
              <a:gd name="T27" fmla="*/ 37 h 146"/>
              <a:gd name="T28" fmla="*/ 0 w 439"/>
              <a:gd name="T29" fmla="*/ 109 h 146"/>
              <a:gd name="T30" fmla="*/ 0 w 439"/>
              <a:gd name="T31" fmla="*/ 117 h 146"/>
              <a:gd name="T32" fmla="*/ 2 w 439"/>
              <a:gd name="T33" fmla="*/ 125 h 146"/>
              <a:gd name="T34" fmla="*/ 6 w 439"/>
              <a:gd name="T35" fmla="*/ 130 h 146"/>
              <a:gd name="T36" fmla="*/ 11 w 439"/>
              <a:gd name="T37" fmla="*/ 135 h 146"/>
              <a:gd name="T38" fmla="*/ 16 w 439"/>
              <a:gd name="T39" fmla="*/ 141 h 146"/>
              <a:gd name="T40" fmla="*/ 22 w 439"/>
              <a:gd name="T41" fmla="*/ 144 h 146"/>
              <a:gd name="T42" fmla="*/ 29 w 439"/>
              <a:gd name="T43" fmla="*/ 146 h 146"/>
              <a:gd name="T44" fmla="*/ 37 w 439"/>
              <a:gd name="T45" fmla="*/ 146 h 146"/>
              <a:gd name="T46" fmla="*/ 402 w 439"/>
              <a:gd name="T47" fmla="*/ 146 h 146"/>
              <a:gd name="T48" fmla="*/ 409 w 439"/>
              <a:gd name="T49" fmla="*/ 146 h 146"/>
              <a:gd name="T50" fmla="*/ 416 w 439"/>
              <a:gd name="T51" fmla="*/ 144 h 146"/>
              <a:gd name="T52" fmla="*/ 421 w 439"/>
              <a:gd name="T53" fmla="*/ 141 h 146"/>
              <a:gd name="T54" fmla="*/ 428 w 439"/>
              <a:gd name="T55" fmla="*/ 135 h 146"/>
              <a:gd name="T56" fmla="*/ 432 w 439"/>
              <a:gd name="T57" fmla="*/ 130 h 146"/>
              <a:gd name="T58" fmla="*/ 435 w 439"/>
              <a:gd name="T59" fmla="*/ 125 h 146"/>
              <a:gd name="T60" fmla="*/ 438 w 439"/>
              <a:gd name="T61" fmla="*/ 117 h 146"/>
              <a:gd name="T62" fmla="*/ 439 w 439"/>
              <a:gd name="T63" fmla="*/ 109 h 146"/>
              <a:gd name="T64" fmla="*/ 439 w 439"/>
              <a:gd name="T65" fmla="*/ 37 h 146"/>
              <a:gd name="T66" fmla="*/ 438 w 439"/>
              <a:gd name="T67" fmla="*/ 30 h 146"/>
              <a:gd name="T68" fmla="*/ 435 w 439"/>
              <a:gd name="T69" fmla="*/ 23 h 146"/>
              <a:gd name="T70" fmla="*/ 432 w 439"/>
              <a:gd name="T71" fmla="*/ 17 h 146"/>
              <a:gd name="T72" fmla="*/ 428 w 439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28" y="11"/>
                </a:moveTo>
                <a:lnTo>
                  <a:pt x="421" y="7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7"/>
                </a:lnTo>
                <a:lnTo>
                  <a:pt x="11" y="11"/>
                </a:lnTo>
                <a:lnTo>
                  <a:pt x="6" y="17"/>
                </a:lnTo>
                <a:lnTo>
                  <a:pt x="2" y="23"/>
                </a:lnTo>
                <a:lnTo>
                  <a:pt x="0" y="30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5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6"/>
                </a:lnTo>
                <a:lnTo>
                  <a:pt x="37" y="146"/>
                </a:lnTo>
                <a:lnTo>
                  <a:pt x="402" y="146"/>
                </a:lnTo>
                <a:lnTo>
                  <a:pt x="409" y="146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5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30"/>
                </a:lnTo>
                <a:lnTo>
                  <a:pt x="435" y="23"/>
                </a:lnTo>
                <a:lnTo>
                  <a:pt x="432" y="17"/>
                </a:lnTo>
                <a:lnTo>
                  <a:pt x="428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EA80E934-2DA3-482A-5ED7-A5190A331EF3}"/>
              </a:ext>
            </a:extLst>
          </p:cNvPr>
          <p:cNvSpPr>
            <a:spLocks/>
          </p:cNvSpPr>
          <p:nvPr/>
        </p:nvSpPr>
        <p:spPr bwMode="auto">
          <a:xfrm>
            <a:off x="5658741" y="5064031"/>
            <a:ext cx="52037" cy="52037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5 h 98"/>
              <a:gd name="T8" fmla="*/ 0 w 97"/>
              <a:gd name="T9" fmla="*/ 8 h 98"/>
              <a:gd name="T10" fmla="*/ 0 w 97"/>
              <a:gd name="T11" fmla="*/ 13 h 98"/>
              <a:gd name="T12" fmla="*/ 0 w 97"/>
              <a:gd name="T13" fmla="*/ 85 h 98"/>
              <a:gd name="T14" fmla="*/ 0 w 97"/>
              <a:gd name="T15" fmla="*/ 91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1 h 98"/>
              <a:gd name="T30" fmla="*/ 97 w 97"/>
              <a:gd name="T31" fmla="*/ 85 h 98"/>
              <a:gd name="T32" fmla="*/ 97 w 97"/>
              <a:gd name="T33" fmla="*/ 13 h 98"/>
              <a:gd name="T34" fmla="*/ 96 w 97"/>
              <a:gd name="T35" fmla="*/ 8 h 98"/>
              <a:gd name="T36" fmla="*/ 93 w 97"/>
              <a:gd name="T37" fmla="*/ 5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1"/>
                </a:lnTo>
                <a:lnTo>
                  <a:pt x="97" y="85"/>
                </a:lnTo>
                <a:lnTo>
                  <a:pt x="97" y="13"/>
                </a:lnTo>
                <a:lnTo>
                  <a:pt x="96" y="8"/>
                </a:lnTo>
                <a:lnTo>
                  <a:pt x="93" y="5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51">
            <a:extLst>
              <a:ext uri="{FF2B5EF4-FFF2-40B4-BE49-F238E27FC236}">
                <a16:creationId xmlns:a16="http://schemas.microsoft.com/office/drawing/2014/main" id="{82348CF8-44E0-650D-F1A8-F5D3A921CCAB}"/>
              </a:ext>
            </a:extLst>
          </p:cNvPr>
          <p:cNvSpPr>
            <a:spLocks/>
          </p:cNvSpPr>
          <p:nvPr/>
        </p:nvSpPr>
        <p:spPr bwMode="auto">
          <a:xfrm>
            <a:off x="5658741" y="5221767"/>
            <a:ext cx="52037" cy="53663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1 h 97"/>
              <a:gd name="T6" fmla="*/ 3 w 97"/>
              <a:gd name="T7" fmla="*/ 3 h 97"/>
              <a:gd name="T8" fmla="*/ 0 w 97"/>
              <a:gd name="T9" fmla="*/ 7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89 h 97"/>
              <a:gd name="T16" fmla="*/ 3 w 97"/>
              <a:gd name="T17" fmla="*/ 94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4 h 97"/>
              <a:gd name="T28" fmla="*/ 96 w 97"/>
              <a:gd name="T29" fmla="*/ 89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7 h 97"/>
              <a:gd name="T36" fmla="*/ 93 w 97"/>
              <a:gd name="T37" fmla="*/ 3 h 97"/>
              <a:gd name="T38" fmla="*/ 89 w 97"/>
              <a:gd name="T39" fmla="*/ 1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5"/>
                </a:lnTo>
                <a:lnTo>
                  <a:pt x="0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4"/>
                </a:lnTo>
                <a:lnTo>
                  <a:pt x="96" y="89"/>
                </a:lnTo>
                <a:lnTo>
                  <a:pt x="97" y="85"/>
                </a:lnTo>
                <a:lnTo>
                  <a:pt x="97" y="12"/>
                </a:lnTo>
                <a:lnTo>
                  <a:pt x="96" y="7"/>
                </a:lnTo>
                <a:lnTo>
                  <a:pt x="93" y="3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52">
            <a:extLst>
              <a:ext uri="{FF2B5EF4-FFF2-40B4-BE49-F238E27FC236}">
                <a16:creationId xmlns:a16="http://schemas.microsoft.com/office/drawing/2014/main" id="{EE0A04BA-8817-FA8D-4124-C6B76B111082}"/>
              </a:ext>
            </a:extLst>
          </p:cNvPr>
          <p:cNvSpPr>
            <a:spLocks/>
          </p:cNvSpPr>
          <p:nvPr/>
        </p:nvSpPr>
        <p:spPr bwMode="auto">
          <a:xfrm>
            <a:off x="5658741" y="5143712"/>
            <a:ext cx="52037" cy="52037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0 h 97"/>
              <a:gd name="T6" fmla="*/ 3 w 97"/>
              <a:gd name="T7" fmla="*/ 3 h 97"/>
              <a:gd name="T8" fmla="*/ 0 w 97"/>
              <a:gd name="T9" fmla="*/ 8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90 h 97"/>
              <a:gd name="T16" fmla="*/ 3 w 97"/>
              <a:gd name="T17" fmla="*/ 93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3 h 97"/>
              <a:gd name="T28" fmla="*/ 96 w 97"/>
              <a:gd name="T29" fmla="*/ 90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8 h 97"/>
              <a:gd name="T36" fmla="*/ 93 w 97"/>
              <a:gd name="T37" fmla="*/ 3 h 97"/>
              <a:gd name="T38" fmla="*/ 89 w 97"/>
              <a:gd name="T39" fmla="*/ 0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0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85"/>
                </a:lnTo>
                <a:lnTo>
                  <a:pt x="0" y="90"/>
                </a:lnTo>
                <a:lnTo>
                  <a:pt x="3" y="93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3"/>
                </a:lnTo>
                <a:lnTo>
                  <a:pt x="96" y="90"/>
                </a:lnTo>
                <a:lnTo>
                  <a:pt x="97" y="85"/>
                </a:lnTo>
                <a:lnTo>
                  <a:pt x="97" y="12"/>
                </a:lnTo>
                <a:lnTo>
                  <a:pt x="96" y="8"/>
                </a:lnTo>
                <a:lnTo>
                  <a:pt x="93" y="3"/>
                </a:lnTo>
                <a:lnTo>
                  <a:pt x="89" y="0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F98E1E2E-F25B-2624-6F37-207E9C81B0C5}"/>
              </a:ext>
            </a:extLst>
          </p:cNvPr>
          <p:cNvSpPr>
            <a:spLocks/>
          </p:cNvSpPr>
          <p:nvPr/>
        </p:nvSpPr>
        <p:spPr bwMode="auto">
          <a:xfrm>
            <a:off x="5658741" y="4984350"/>
            <a:ext cx="52037" cy="53663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4 h 98"/>
              <a:gd name="T8" fmla="*/ 0 w 97"/>
              <a:gd name="T9" fmla="*/ 8 h 98"/>
              <a:gd name="T10" fmla="*/ 0 w 97"/>
              <a:gd name="T11" fmla="*/ 12 h 98"/>
              <a:gd name="T12" fmla="*/ 0 w 97"/>
              <a:gd name="T13" fmla="*/ 86 h 98"/>
              <a:gd name="T14" fmla="*/ 0 w 97"/>
              <a:gd name="T15" fmla="*/ 90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0 h 98"/>
              <a:gd name="T30" fmla="*/ 97 w 97"/>
              <a:gd name="T31" fmla="*/ 86 h 98"/>
              <a:gd name="T32" fmla="*/ 97 w 97"/>
              <a:gd name="T33" fmla="*/ 12 h 98"/>
              <a:gd name="T34" fmla="*/ 96 w 97"/>
              <a:gd name="T35" fmla="*/ 8 h 98"/>
              <a:gd name="T36" fmla="*/ 93 w 97"/>
              <a:gd name="T37" fmla="*/ 4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2"/>
                </a:lnTo>
                <a:lnTo>
                  <a:pt x="0" y="86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0"/>
                </a:lnTo>
                <a:lnTo>
                  <a:pt x="97" y="86"/>
                </a:lnTo>
                <a:lnTo>
                  <a:pt x="97" y="12"/>
                </a:lnTo>
                <a:lnTo>
                  <a:pt x="96" y="8"/>
                </a:lnTo>
                <a:lnTo>
                  <a:pt x="93" y="4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5C990EA2-FC85-2B65-7E22-3CD697B2ACF0}"/>
              </a:ext>
            </a:extLst>
          </p:cNvPr>
          <p:cNvSpPr>
            <a:spLocks/>
          </p:cNvSpPr>
          <p:nvPr/>
        </p:nvSpPr>
        <p:spPr bwMode="auto">
          <a:xfrm>
            <a:off x="5738422" y="5221767"/>
            <a:ext cx="289453" cy="53663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1 h 97"/>
              <a:gd name="T6" fmla="*/ 3 w 535"/>
              <a:gd name="T7" fmla="*/ 3 h 97"/>
              <a:gd name="T8" fmla="*/ 1 w 535"/>
              <a:gd name="T9" fmla="*/ 7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89 h 97"/>
              <a:gd name="T16" fmla="*/ 3 w 535"/>
              <a:gd name="T17" fmla="*/ 94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4 h 97"/>
              <a:gd name="T28" fmla="*/ 534 w 535"/>
              <a:gd name="T29" fmla="*/ 89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7 h 97"/>
              <a:gd name="T36" fmla="*/ 532 w 535"/>
              <a:gd name="T37" fmla="*/ 3 h 97"/>
              <a:gd name="T38" fmla="*/ 528 w 535"/>
              <a:gd name="T39" fmla="*/ 1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4"/>
                </a:lnTo>
                <a:lnTo>
                  <a:pt x="534" y="89"/>
                </a:lnTo>
                <a:lnTo>
                  <a:pt x="535" y="85"/>
                </a:lnTo>
                <a:lnTo>
                  <a:pt x="535" y="12"/>
                </a:lnTo>
                <a:lnTo>
                  <a:pt x="534" y="7"/>
                </a:lnTo>
                <a:lnTo>
                  <a:pt x="532" y="3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82432CD9-EE68-AE28-6010-77A8430553CC}"/>
              </a:ext>
            </a:extLst>
          </p:cNvPr>
          <p:cNvSpPr>
            <a:spLocks/>
          </p:cNvSpPr>
          <p:nvPr/>
        </p:nvSpPr>
        <p:spPr bwMode="auto">
          <a:xfrm>
            <a:off x="5738422" y="5143712"/>
            <a:ext cx="289453" cy="52037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0 h 97"/>
              <a:gd name="T6" fmla="*/ 3 w 535"/>
              <a:gd name="T7" fmla="*/ 3 h 97"/>
              <a:gd name="T8" fmla="*/ 1 w 535"/>
              <a:gd name="T9" fmla="*/ 8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90 h 97"/>
              <a:gd name="T16" fmla="*/ 3 w 535"/>
              <a:gd name="T17" fmla="*/ 93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3 h 97"/>
              <a:gd name="T28" fmla="*/ 534 w 535"/>
              <a:gd name="T29" fmla="*/ 90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8 h 97"/>
              <a:gd name="T36" fmla="*/ 532 w 535"/>
              <a:gd name="T37" fmla="*/ 3 h 97"/>
              <a:gd name="T38" fmla="*/ 528 w 535"/>
              <a:gd name="T39" fmla="*/ 0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85"/>
                </a:lnTo>
                <a:lnTo>
                  <a:pt x="1" y="90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3"/>
                </a:lnTo>
                <a:lnTo>
                  <a:pt x="534" y="90"/>
                </a:lnTo>
                <a:lnTo>
                  <a:pt x="535" y="85"/>
                </a:lnTo>
                <a:lnTo>
                  <a:pt x="535" y="12"/>
                </a:lnTo>
                <a:lnTo>
                  <a:pt x="534" y="8"/>
                </a:lnTo>
                <a:lnTo>
                  <a:pt x="532" y="3"/>
                </a:lnTo>
                <a:lnTo>
                  <a:pt x="528" y="0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102E29B3-F581-DE37-326E-7857FDD37720}"/>
              </a:ext>
            </a:extLst>
          </p:cNvPr>
          <p:cNvSpPr>
            <a:spLocks/>
          </p:cNvSpPr>
          <p:nvPr/>
        </p:nvSpPr>
        <p:spPr bwMode="auto">
          <a:xfrm>
            <a:off x="5738422" y="4984350"/>
            <a:ext cx="289453" cy="53663"/>
          </a:xfrm>
          <a:custGeom>
            <a:avLst/>
            <a:gdLst>
              <a:gd name="T0" fmla="*/ 532 w 535"/>
              <a:gd name="T1" fmla="*/ 4 h 98"/>
              <a:gd name="T2" fmla="*/ 528 w 535"/>
              <a:gd name="T3" fmla="*/ 1 h 98"/>
              <a:gd name="T4" fmla="*/ 523 w 535"/>
              <a:gd name="T5" fmla="*/ 0 h 98"/>
              <a:gd name="T6" fmla="*/ 11 w 535"/>
              <a:gd name="T7" fmla="*/ 0 h 98"/>
              <a:gd name="T8" fmla="*/ 7 w 535"/>
              <a:gd name="T9" fmla="*/ 1 h 98"/>
              <a:gd name="T10" fmla="*/ 3 w 535"/>
              <a:gd name="T11" fmla="*/ 4 h 98"/>
              <a:gd name="T12" fmla="*/ 1 w 535"/>
              <a:gd name="T13" fmla="*/ 8 h 98"/>
              <a:gd name="T14" fmla="*/ 0 w 535"/>
              <a:gd name="T15" fmla="*/ 12 h 98"/>
              <a:gd name="T16" fmla="*/ 0 w 535"/>
              <a:gd name="T17" fmla="*/ 86 h 98"/>
              <a:gd name="T18" fmla="*/ 1 w 535"/>
              <a:gd name="T19" fmla="*/ 90 h 98"/>
              <a:gd name="T20" fmla="*/ 3 w 535"/>
              <a:gd name="T21" fmla="*/ 94 h 98"/>
              <a:gd name="T22" fmla="*/ 7 w 535"/>
              <a:gd name="T23" fmla="*/ 97 h 98"/>
              <a:gd name="T24" fmla="*/ 11 w 535"/>
              <a:gd name="T25" fmla="*/ 98 h 98"/>
              <a:gd name="T26" fmla="*/ 523 w 535"/>
              <a:gd name="T27" fmla="*/ 98 h 98"/>
              <a:gd name="T28" fmla="*/ 528 w 535"/>
              <a:gd name="T29" fmla="*/ 97 h 98"/>
              <a:gd name="T30" fmla="*/ 532 w 535"/>
              <a:gd name="T31" fmla="*/ 94 h 98"/>
              <a:gd name="T32" fmla="*/ 534 w 535"/>
              <a:gd name="T33" fmla="*/ 90 h 98"/>
              <a:gd name="T34" fmla="*/ 535 w 535"/>
              <a:gd name="T35" fmla="*/ 86 h 98"/>
              <a:gd name="T36" fmla="*/ 535 w 535"/>
              <a:gd name="T37" fmla="*/ 12 h 98"/>
              <a:gd name="T38" fmla="*/ 534 w 535"/>
              <a:gd name="T39" fmla="*/ 8 h 98"/>
              <a:gd name="T40" fmla="*/ 532 w 535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32" y="4"/>
                </a:moveTo>
                <a:lnTo>
                  <a:pt x="528" y="1"/>
                </a:lnTo>
                <a:lnTo>
                  <a:pt x="523" y="0"/>
                </a:ln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0"/>
                </a:lnTo>
                <a:lnTo>
                  <a:pt x="535" y="86"/>
                </a:lnTo>
                <a:lnTo>
                  <a:pt x="535" y="12"/>
                </a:lnTo>
                <a:lnTo>
                  <a:pt x="534" y="8"/>
                </a:lnTo>
                <a:lnTo>
                  <a:pt x="532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57">
            <a:extLst>
              <a:ext uri="{FF2B5EF4-FFF2-40B4-BE49-F238E27FC236}">
                <a16:creationId xmlns:a16="http://schemas.microsoft.com/office/drawing/2014/main" id="{5FCB782C-165C-A512-55F3-6FB3D1543B43}"/>
              </a:ext>
            </a:extLst>
          </p:cNvPr>
          <p:cNvSpPr>
            <a:spLocks/>
          </p:cNvSpPr>
          <p:nvPr/>
        </p:nvSpPr>
        <p:spPr bwMode="auto">
          <a:xfrm>
            <a:off x="5738422" y="5064031"/>
            <a:ext cx="289453" cy="52037"/>
          </a:xfrm>
          <a:custGeom>
            <a:avLst/>
            <a:gdLst>
              <a:gd name="T0" fmla="*/ 523 w 535"/>
              <a:gd name="T1" fmla="*/ 0 h 98"/>
              <a:gd name="T2" fmla="*/ 11 w 535"/>
              <a:gd name="T3" fmla="*/ 0 h 98"/>
              <a:gd name="T4" fmla="*/ 7 w 535"/>
              <a:gd name="T5" fmla="*/ 1 h 98"/>
              <a:gd name="T6" fmla="*/ 3 w 535"/>
              <a:gd name="T7" fmla="*/ 5 h 98"/>
              <a:gd name="T8" fmla="*/ 1 w 535"/>
              <a:gd name="T9" fmla="*/ 8 h 98"/>
              <a:gd name="T10" fmla="*/ 0 w 535"/>
              <a:gd name="T11" fmla="*/ 13 h 98"/>
              <a:gd name="T12" fmla="*/ 0 w 535"/>
              <a:gd name="T13" fmla="*/ 85 h 98"/>
              <a:gd name="T14" fmla="*/ 1 w 535"/>
              <a:gd name="T15" fmla="*/ 91 h 98"/>
              <a:gd name="T16" fmla="*/ 3 w 535"/>
              <a:gd name="T17" fmla="*/ 94 h 98"/>
              <a:gd name="T18" fmla="*/ 7 w 535"/>
              <a:gd name="T19" fmla="*/ 97 h 98"/>
              <a:gd name="T20" fmla="*/ 11 w 535"/>
              <a:gd name="T21" fmla="*/ 98 h 98"/>
              <a:gd name="T22" fmla="*/ 523 w 535"/>
              <a:gd name="T23" fmla="*/ 98 h 98"/>
              <a:gd name="T24" fmla="*/ 528 w 535"/>
              <a:gd name="T25" fmla="*/ 97 h 98"/>
              <a:gd name="T26" fmla="*/ 532 w 535"/>
              <a:gd name="T27" fmla="*/ 94 h 98"/>
              <a:gd name="T28" fmla="*/ 534 w 535"/>
              <a:gd name="T29" fmla="*/ 91 h 98"/>
              <a:gd name="T30" fmla="*/ 535 w 535"/>
              <a:gd name="T31" fmla="*/ 85 h 98"/>
              <a:gd name="T32" fmla="*/ 535 w 535"/>
              <a:gd name="T33" fmla="*/ 13 h 98"/>
              <a:gd name="T34" fmla="*/ 534 w 535"/>
              <a:gd name="T35" fmla="*/ 8 h 98"/>
              <a:gd name="T36" fmla="*/ 532 w 535"/>
              <a:gd name="T37" fmla="*/ 5 h 98"/>
              <a:gd name="T38" fmla="*/ 528 w 535"/>
              <a:gd name="T39" fmla="*/ 1 h 98"/>
              <a:gd name="T40" fmla="*/ 523 w 535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1"/>
                </a:lnTo>
                <a:lnTo>
                  <a:pt x="535" y="85"/>
                </a:lnTo>
                <a:lnTo>
                  <a:pt x="535" y="13"/>
                </a:lnTo>
                <a:lnTo>
                  <a:pt x="534" y="8"/>
                </a:lnTo>
                <a:lnTo>
                  <a:pt x="532" y="5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58">
            <a:extLst>
              <a:ext uri="{FF2B5EF4-FFF2-40B4-BE49-F238E27FC236}">
                <a16:creationId xmlns:a16="http://schemas.microsoft.com/office/drawing/2014/main" id="{6365EB07-DCA4-6840-D28E-5FE9E0747726}"/>
              </a:ext>
            </a:extLst>
          </p:cNvPr>
          <p:cNvSpPr>
            <a:spLocks noEditPoints="1"/>
          </p:cNvSpPr>
          <p:nvPr/>
        </p:nvSpPr>
        <p:spPr bwMode="auto">
          <a:xfrm>
            <a:off x="4109026" y="4267222"/>
            <a:ext cx="370760" cy="289453"/>
          </a:xfrm>
          <a:custGeom>
            <a:avLst/>
            <a:gdLst>
              <a:gd name="T0" fmla="*/ 660 w 683"/>
              <a:gd name="T1" fmla="*/ 13 h 535"/>
              <a:gd name="T2" fmla="*/ 650 w 683"/>
              <a:gd name="T3" fmla="*/ 6 h 535"/>
              <a:gd name="T4" fmla="*/ 639 w 683"/>
              <a:gd name="T5" fmla="*/ 2 h 535"/>
              <a:gd name="T6" fmla="*/ 628 w 683"/>
              <a:gd name="T7" fmla="*/ 0 h 535"/>
              <a:gd name="T8" fmla="*/ 62 w 683"/>
              <a:gd name="T9" fmla="*/ 0 h 535"/>
              <a:gd name="T10" fmla="*/ 49 w 683"/>
              <a:gd name="T11" fmla="*/ 1 h 535"/>
              <a:gd name="T12" fmla="*/ 38 w 683"/>
              <a:gd name="T13" fmla="*/ 4 h 535"/>
              <a:gd name="T14" fmla="*/ 27 w 683"/>
              <a:gd name="T15" fmla="*/ 9 h 535"/>
              <a:gd name="T16" fmla="*/ 18 w 683"/>
              <a:gd name="T17" fmla="*/ 17 h 535"/>
              <a:gd name="T18" fmla="*/ 11 w 683"/>
              <a:gd name="T19" fmla="*/ 27 h 535"/>
              <a:gd name="T20" fmla="*/ 4 w 683"/>
              <a:gd name="T21" fmla="*/ 36 h 535"/>
              <a:gd name="T22" fmla="*/ 1 w 683"/>
              <a:gd name="T23" fmla="*/ 48 h 535"/>
              <a:gd name="T24" fmla="*/ 0 w 683"/>
              <a:gd name="T25" fmla="*/ 60 h 535"/>
              <a:gd name="T26" fmla="*/ 0 w 683"/>
              <a:gd name="T27" fmla="*/ 480 h 535"/>
              <a:gd name="T28" fmla="*/ 3 w 683"/>
              <a:gd name="T29" fmla="*/ 492 h 535"/>
              <a:gd name="T30" fmla="*/ 8 w 683"/>
              <a:gd name="T31" fmla="*/ 503 h 535"/>
              <a:gd name="T32" fmla="*/ 14 w 683"/>
              <a:gd name="T33" fmla="*/ 512 h 535"/>
              <a:gd name="T34" fmla="*/ 23 w 683"/>
              <a:gd name="T35" fmla="*/ 521 h 535"/>
              <a:gd name="T36" fmla="*/ 32 w 683"/>
              <a:gd name="T37" fmla="*/ 528 h 535"/>
              <a:gd name="T38" fmla="*/ 43 w 683"/>
              <a:gd name="T39" fmla="*/ 532 h 535"/>
              <a:gd name="T40" fmla="*/ 55 w 683"/>
              <a:gd name="T41" fmla="*/ 534 h 535"/>
              <a:gd name="T42" fmla="*/ 621 w 683"/>
              <a:gd name="T43" fmla="*/ 535 h 535"/>
              <a:gd name="T44" fmla="*/ 633 w 683"/>
              <a:gd name="T45" fmla="*/ 534 h 535"/>
              <a:gd name="T46" fmla="*/ 645 w 683"/>
              <a:gd name="T47" fmla="*/ 531 h 535"/>
              <a:gd name="T48" fmla="*/ 655 w 683"/>
              <a:gd name="T49" fmla="*/ 524 h 535"/>
              <a:gd name="T50" fmla="*/ 664 w 683"/>
              <a:gd name="T51" fmla="*/ 517 h 535"/>
              <a:gd name="T52" fmla="*/ 672 w 683"/>
              <a:gd name="T53" fmla="*/ 507 h 535"/>
              <a:gd name="T54" fmla="*/ 677 w 683"/>
              <a:gd name="T55" fmla="*/ 497 h 535"/>
              <a:gd name="T56" fmla="*/ 682 w 683"/>
              <a:gd name="T57" fmla="*/ 485 h 535"/>
              <a:gd name="T58" fmla="*/ 683 w 683"/>
              <a:gd name="T59" fmla="*/ 474 h 535"/>
              <a:gd name="T60" fmla="*/ 682 w 683"/>
              <a:gd name="T61" fmla="*/ 54 h 535"/>
              <a:gd name="T62" fmla="*/ 679 w 683"/>
              <a:gd name="T63" fmla="*/ 42 h 535"/>
              <a:gd name="T64" fmla="*/ 675 w 683"/>
              <a:gd name="T65" fmla="*/ 31 h 535"/>
              <a:gd name="T66" fmla="*/ 669 w 683"/>
              <a:gd name="T67" fmla="*/ 21 h 535"/>
              <a:gd name="T68" fmla="*/ 633 w 683"/>
              <a:gd name="T69" fmla="*/ 474 h 535"/>
              <a:gd name="T70" fmla="*/ 630 w 683"/>
              <a:gd name="T71" fmla="*/ 482 h 535"/>
              <a:gd name="T72" fmla="*/ 621 w 683"/>
              <a:gd name="T73" fmla="*/ 487 h 535"/>
              <a:gd name="T74" fmla="*/ 56 w 683"/>
              <a:gd name="T75" fmla="*/ 485 h 535"/>
              <a:gd name="T76" fmla="*/ 50 w 683"/>
              <a:gd name="T77" fmla="*/ 479 h 535"/>
              <a:gd name="T78" fmla="*/ 49 w 683"/>
              <a:gd name="T79" fmla="*/ 157 h 535"/>
              <a:gd name="T80" fmla="*/ 53 w 683"/>
              <a:gd name="T81" fmla="*/ 149 h 535"/>
              <a:gd name="T82" fmla="*/ 62 w 683"/>
              <a:gd name="T83" fmla="*/ 145 h 535"/>
              <a:gd name="T84" fmla="*/ 625 w 683"/>
              <a:gd name="T85" fmla="*/ 146 h 535"/>
              <a:gd name="T86" fmla="*/ 633 w 683"/>
              <a:gd name="T87" fmla="*/ 153 h 535"/>
              <a:gd name="T88" fmla="*/ 633 w 683"/>
              <a:gd name="T89" fmla="*/ 47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3" h="535">
                <a:moveTo>
                  <a:pt x="664" y="17"/>
                </a:moveTo>
                <a:lnTo>
                  <a:pt x="660" y="13"/>
                </a:lnTo>
                <a:lnTo>
                  <a:pt x="655" y="9"/>
                </a:lnTo>
                <a:lnTo>
                  <a:pt x="650" y="6"/>
                </a:lnTo>
                <a:lnTo>
                  <a:pt x="645" y="4"/>
                </a:lnTo>
                <a:lnTo>
                  <a:pt x="639" y="2"/>
                </a:lnTo>
                <a:lnTo>
                  <a:pt x="633" y="1"/>
                </a:lnTo>
                <a:lnTo>
                  <a:pt x="628" y="0"/>
                </a:lnTo>
                <a:lnTo>
                  <a:pt x="621" y="0"/>
                </a:lnTo>
                <a:lnTo>
                  <a:pt x="62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6"/>
                </a:lnTo>
                <a:lnTo>
                  <a:pt x="27" y="9"/>
                </a:lnTo>
                <a:lnTo>
                  <a:pt x="23" y="13"/>
                </a:lnTo>
                <a:lnTo>
                  <a:pt x="18" y="17"/>
                </a:lnTo>
                <a:lnTo>
                  <a:pt x="14" y="21"/>
                </a:lnTo>
                <a:lnTo>
                  <a:pt x="11" y="27"/>
                </a:lnTo>
                <a:lnTo>
                  <a:pt x="8" y="31"/>
                </a:lnTo>
                <a:lnTo>
                  <a:pt x="4" y="36"/>
                </a:lnTo>
                <a:lnTo>
                  <a:pt x="3" y="42"/>
                </a:lnTo>
                <a:lnTo>
                  <a:pt x="1" y="48"/>
                </a:lnTo>
                <a:lnTo>
                  <a:pt x="0" y="54"/>
                </a:lnTo>
                <a:lnTo>
                  <a:pt x="0" y="60"/>
                </a:lnTo>
                <a:lnTo>
                  <a:pt x="0" y="474"/>
                </a:lnTo>
                <a:lnTo>
                  <a:pt x="0" y="480"/>
                </a:lnTo>
                <a:lnTo>
                  <a:pt x="1" y="485"/>
                </a:lnTo>
                <a:lnTo>
                  <a:pt x="3" y="492"/>
                </a:lnTo>
                <a:lnTo>
                  <a:pt x="4" y="497"/>
                </a:lnTo>
                <a:lnTo>
                  <a:pt x="8" y="503"/>
                </a:lnTo>
                <a:lnTo>
                  <a:pt x="11" y="507"/>
                </a:lnTo>
                <a:lnTo>
                  <a:pt x="14" y="512"/>
                </a:lnTo>
                <a:lnTo>
                  <a:pt x="18" y="517"/>
                </a:lnTo>
                <a:lnTo>
                  <a:pt x="23" y="521"/>
                </a:lnTo>
                <a:lnTo>
                  <a:pt x="27" y="524"/>
                </a:lnTo>
                <a:lnTo>
                  <a:pt x="32" y="528"/>
                </a:lnTo>
                <a:lnTo>
                  <a:pt x="38" y="531"/>
                </a:lnTo>
                <a:lnTo>
                  <a:pt x="43" y="532"/>
                </a:lnTo>
                <a:lnTo>
                  <a:pt x="49" y="534"/>
                </a:lnTo>
                <a:lnTo>
                  <a:pt x="55" y="534"/>
                </a:lnTo>
                <a:lnTo>
                  <a:pt x="62" y="535"/>
                </a:lnTo>
                <a:lnTo>
                  <a:pt x="621" y="535"/>
                </a:lnTo>
                <a:lnTo>
                  <a:pt x="628" y="534"/>
                </a:lnTo>
                <a:lnTo>
                  <a:pt x="633" y="534"/>
                </a:lnTo>
                <a:lnTo>
                  <a:pt x="639" y="532"/>
                </a:lnTo>
                <a:lnTo>
                  <a:pt x="645" y="531"/>
                </a:lnTo>
                <a:lnTo>
                  <a:pt x="650" y="528"/>
                </a:lnTo>
                <a:lnTo>
                  <a:pt x="655" y="524"/>
                </a:lnTo>
                <a:lnTo>
                  <a:pt x="660" y="521"/>
                </a:lnTo>
                <a:lnTo>
                  <a:pt x="664" y="517"/>
                </a:lnTo>
                <a:lnTo>
                  <a:pt x="669" y="512"/>
                </a:lnTo>
                <a:lnTo>
                  <a:pt x="672" y="507"/>
                </a:lnTo>
                <a:lnTo>
                  <a:pt x="675" y="503"/>
                </a:lnTo>
                <a:lnTo>
                  <a:pt x="677" y="497"/>
                </a:lnTo>
                <a:lnTo>
                  <a:pt x="679" y="492"/>
                </a:lnTo>
                <a:lnTo>
                  <a:pt x="682" y="485"/>
                </a:lnTo>
                <a:lnTo>
                  <a:pt x="682" y="480"/>
                </a:lnTo>
                <a:lnTo>
                  <a:pt x="683" y="474"/>
                </a:lnTo>
                <a:lnTo>
                  <a:pt x="683" y="60"/>
                </a:lnTo>
                <a:lnTo>
                  <a:pt x="682" y="54"/>
                </a:lnTo>
                <a:lnTo>
                  <a:pt x="682" y="48"/>
                </a:lnTo>
                <a:lnTo>
                  <a:pt x="679" y="42"/>
                </a:lnTo>
                <a:lnTo>
                  <a:pt x="677" y="36"/>
                </a:lnTo>
                <a:lnTo>
                  <a:pt x="675" y="31"/>
                </a:lnTo>
                <a:lnTo>
                  <a:pt x="672" y="27"/>
                </a:lnTo>
                <a:lnTo>
                  <a:pt x="669" y="21"/>
                </a:lnTo>
                <a:lnTo>
                  <a:pt x="664" y="17"/>
                </a:lnTo>
                <a:close/>
                <a:moveTo>
                  <a:pt x="633" y="474"/>
                </a:moveTo>
                <a:lnTo>
                  <a:pt x="633" y="479"/>
                </a:lnTo>
                <a:lnTo>
                  <a:pt x="630" y="482"/>
                </a:lnTo>
                <a:lnTo>
                  <a:pt x="625" y="485"/>
                </a:lnTo>
                <a:lnTo>
                  <a:pt x="621" y="487"/>
                </a:lnTo>
                <a:lnTo>
                  <a:pt x="62" y="487"/>
                </a:lnTo>
                <a:lnTo>
                  <a:pt x="56" y="485"/>
                </a:lnTo>
                <a:lnTo>
                  <a:pt x="53" y="482"/>
                </a:lnTo>
                <a:lnTo>
                  <a:pt x="50" y="479"/>
                </a:lnTo>
                <a:lnTo>
                  <a:pt x="49" y="474"/>
                </a:lnTo>
                <a:lnTo>
                  <a:pt x="49" y="157"/>
                </a:lnTo>
                <a:lnTo>
                  <a:pt x="50" y="153"/>
                </a:lnTo>
                <a:lnTo>
                  <a:pt x="53" y="149"/>
                </a:lnTo>
                <a:lnTo>
                  <a:pt x="56" y="146"/>
                </a:lnTo>
                <a:lnTo>
                  <a:pt x="62" y="145"/>
                </a:lnTo>
                <a:lnTo>
                  <a:pt x="621" y="145"/>
                </a:lnTo>
                <a:lnTo>
                  <a:pt x="625" y="146"/>
                </a:lnTo>
                <a:lnTo>
                  <a:pt x="630" y="149"/>
                </a:lnTo>
                <a:lnTo>
                  <a:pt x="633" y="153"/>
                </a:lnTo>
                <a:lnTo>
                  <a:pt x="633" y="157"/>
                </a:lnTo>
                <a:lnTo>
                  <a:pt x="633" y="4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59">
            <a:extLst>
              <a:ext uri="{FF2B5EF4-FFF2-40B4-BE49-F238E27FC236}">
                <a16:creationId xmlns:a16="http://schemas.microsoft.com/office/drawing/2014/main" id="{889D0C98-E310-DD24-E185-74A4AC19699A}"/>
              </a:ext>
            </a:extLst>
          </p:cNvPr>
          <p:cNvSpPr>
            <a:spLocks/>
          </p:cNvSpPr>
          <p:nvPr/>
        </p:nvSpPr>
        <p:spPr bwMode="auto">
          <a:xfrm>
            <a:off x="4162689" y="4476993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5 h 49"/>
              <a:gd name="T8" fmla="*/ 1 w 49"/>
              <a:gd name="T9" fmla="*/ 8 h 49"/>
              <a:gd name="T10" fmla="*/ 0 w 49"/>
              <a:gd name="T11" fmla="*/ 13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6 h 49"/>
              <a:gd name="T18" fmla="*/ 8 w 49"/>
              <a:gd name="T19" fmla="*/ 49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9 h 49"/>
              <a:gd name="T26" fmla="*/ 46 w 49"/>
              <a:gd name="T27" fmla="*/ 46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3 h 49"/>
              <a:gd name="T34" fmla="*/ 49 w 49"/>
              <a:gd name="T35" fmla="*/ 8 h 49"/>
              <a:gd name="T36" fmla="*/ 46 w 49"/>
              <a:gd name="T37" fmla="*/ 5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5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1"/>
                </a:lnTo>
                <a:lnTo>
                  <a:pt x="5" y="46"/>
                </a:lnTo>
                <a:lnTo>
                  <a:pt x="8" y="49"/>
                </a:lnTo>
                <a:lnTo>
                  <a:pt x="13" y="49"/>
                </a:lnTo>
                <a:lnTo>
                  <a:pt x="37" y="49"/>
                </a:lnTo>
                <a:lnTo>
                  <a:pt x="41" y="49"/>
                </a:lnTo>
                <a:lnTo>
                  <a:pt x="46" y="46"/>
                </a:lnTo>
                <a:lnTo>
                  <a:pt x="49" y="41"/>
                </a:lnTo>
                <a:lnTo>
                  <a:pt x="49" y="37"/>
                </a:lnTo>
                <a:lnTo>
                  <a:pt x="49" y="13"/>
                </a:lnTo>
                <a:lnTo>
                  <a:pt x="49" y="8"/>
                </a:lnTo>
                <a:lnTo>
                  <a:pt x="46" y="5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60">
            <a:extLst>
              <a:ext uri="{FF2B5EF4-FFF2-40B4-BE49-F238E27FC236}">
                <a16:creationId xmlns:a16="http://schemas.microsoft.com/office/drawing/2014/main" id="{6DC6AB1E-C45E-358B-5912-A3E4F357A223}"/>
              </a:ext>
            </a:extLst>
          </p:cNvPr>
          <p:cNvSpPr>
            <a:spLocks/>
          </p:cNvSpPr>
          <p:nvPr/>
        </p:nvSpPr>
        <p:spPr bwMode="auto">
          <a:xfrm>
            <a:off x="4162689" y="4424956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3 h 49"/>
              <a:gd name="T8" fmla="*/ 1 w 49"/>
              <a:gd name="T9" fmla="*/ 8 h 49"/>
              <a:gd name="T10" fmla="*/ 0 w 49"/>
              <a:gd name="T11" fmla="*/ 12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5 h 49"/>
              <a:gd name="T18" fmla="*/ 8 w 49"/>
              <a:gd name="T19" fmla="*/ 48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8 h 49"/>
              <a:gd name="T26" fmla="*/ 46 w 49"/>
              <a:gd name="T27" fmla="*/ 45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2 h 49"/>
              <a:gd name="T34" fmla="*/ 49 w 49"/>
              <a:gd name="T35" fmla="*/ 8 h 49"/>
              <a:gd name="T36" fmla="*/ 46 w 49"/>
              <a:gd name="T37" fmla="*/ 3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8"/>
                </a:lnTo>
                <a:lnTo>
                  <a:pt x="13" y="49"/>
                </a:lnTo>
                <a:lnTo>
                  <a:pt x="37" y="49"/>
                </a:lnTo>
                <a:lnTo>
                  <a:pt x="41" y="48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8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61">
            <a:extLst>
              <a:ext uri="{FF2B5EF4-FFF2-40B4-BE49-F238E27FC236}">
                <a16:creationId xmlns:a16="http://schemas.microsoft.com/office/drawing/2014/main" id="{1F7D2EC4-5561-C9E4-D09C-019AAD204F3D}"/>
              </a:ext>
            </a:extLst>
          </p:cNvPr>
          <p:cNvSpPr>
            <a:spLocks/>
          </p:cNvSpPr>
          <p:nvPr/>
        </p:nvSpPr>
        <p:spPr bwMode="auto">
          <a:xfrm>
            <a:off x="4162689" y="4371294"/>
            <a:ext cx="26018" cy="26018"/>
          </a:xfrm>
          <a:custGeom>
            <a:avLst/>
            <a:gdLst>
              <a:gd name="T0" fmla="*/ 37 w 49"/>
              <a:gd name="T1" fmla="*/ 0 h 48"/>
              <a:gd name="T2" fmla="*/ 13 w 49"/>
              <a:gd name="T3" fmla="*/ 0 h 48"/>
              <a:gd name="T4" fmla="*/ 8 w 49"/>
              <a:gd name="T5" fmla="*/ 1 h 48"/>
              <a:gd name="T6" fmla="*/ 5 w 49"/>
              <a:gd name="T7" fmla="*/ 3 h 48"/>
              <a:gd name="T8" fmla="*/ 1 w 49"/>
              <a:gd name="T9" fmla="*/ 7 h 48"/>
              <a:gd name="T10" fmla="*/ 0 w 49"/>
              <a:gd name="T11" fmla="*/ 12 h 48"/>
              <a:gd name="T12" fmla="*/ 0 w 49"/>
              <a:gd name="T13" fmla="*/ 37 h 48"/>
              <a:gd name="T14" fmla="*/ 1 w 49"/>
              <a:gd name="T15" fmla="*/ 41 h 48"/>
              <a:gd name="T16" fmla="*/ 5 w 49"/>
              <a:gd name="T17" fmla="*/ 45 h 48"/>
              <a:gd name="T18" fmla="*/ 8 w 49"/>
              <a:gd name="T19" fmla="*/ 47 h 48"/>
              <a:gd name="T20" fmla="*/ 13 w 49"/>
              <a:gd name="T21" fmla="*/ 48 h 48"/>
              <a:gd name="T22" fmla="*/ 37 w 49"/>
              <a:gd name="T23" fmla="*/ 48 h 48"/>
              <a:gd name="T24" fmla="*/ 41 w 49"/>
              <a:gd name="T25" fmla="*/ 47 h 48"/>
              <a:gd name="T26" fmla="*/ 46 w 49"/>
              <a:gd name="T27" fmla="*/ 45 h 48"/>
              <a:gd name="T28" fmla="*/ 49 w 49"/>
              <a:gd name="T29" fmla="*/ 41 h 48"/>
              <a:gd name="T30" fmla="*/ 49 w 49"/>
              <a:gd name="T31" fmla="*/ 37 h 48"/>
              <a:gd name="T32" fmla="*/ 49 w 49"/>
              <a:gd name="T33" fmla="*/ 12 h 48"/>
              <a:gd name="T34" fmla="*/ 49 w 49"/>
              <a:gd name="T35" fmla="*/ 7 h 48"/>
              <a:gd name="T36" fmla="*/ 46 w 49"/>
              <a:gd name="T37" fmla="*/ 3 h 48"/>
              <a:gd name="T38" fmla="*/ 41 w 49"/>
              <a:gd name="T39" fmla="*/ 1 h 48"/>
              <a:gd name="T40" fmla="*/ 37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7"/>
                </a:lnTo>
                <a:lnTo>
                  <a:pt x="13" y="48"/>
                </a:lnTo>
                <a:lnTo>
                  <a:pt x="37" y="48"/>
                </a:lnTo>
                <a:lnTo>
                  <a:pt x="41" y="47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7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id="{A32B3E9A-DBCB-9CEF-BC7E-7168EE14C5B4}"/>
              </a:ext>
            </a:extLst>
          </p:cNvPr>
          <p:cNvSpPr>
            <a:spLocks/>
          </p:cNvSpPr>
          <p:nvPr/>
        </p:nvSpPr>
        <p:spPr bwMode="auto">
          <a:xfrm>
            <a:off x="4216352" y="4476993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5 h 49"/>
              <a:gd name="T8" fmla="*/ 0 w 388"/>
              <a:gd name="T9" fmla="*/ 8 h 49"/>
              <a:gd name="T10" fmla="*/ 0 w 388"/>
              <a:gd name="T11" fmla="*/ 13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6 h 49"/>
              <a:gd name="T18" fmla="*/ 7 w 388"/>
              <a:gd name="T19" fmla="*/ 49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9 h 49"/>
              <a:gd name="T26" fmla="*/ 385 w 388"/>
              <a:gd name="T27" fmla="*/ 46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3 h 49"/>
              <a:gd name="T34" fmla="*/ 388 w 388"/>
              <a:gd name="T35" fmla="*/ 8 h 49"/>
              <a:gd name="T36" fmla="*/ 385 w 388"/>
              <a:gd name="T37" fmla="*/ 5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37"/>
                </a:lnTo>
                <a:lnTo>
                  <a:pt x="0" y="41"/>
                </a:lnTo>
                <a:lnTo>
                  <a:pt x="3" y="46"/>
                </a:lnTo>
                <a:lnTo>
                  <a:pt x="7" y="49"/>
                </a:lnTo>
                <a:lnTo>
                  <a:pt x="11" y="49"/>
                </a:lnTo>
                <a:lnTo>
                  <a:pt x="376" y="49"/>
                </a:lnTo>
                <a:lnTo>
                  <a:pt x="381" y="49"/>
                </a:lnTo>
                <a:lnTo>
                  <a:pt x="385" y="46"/>
                </a:lnTo>
                <a:lnTo>
                  <a:pt x="388" y="41"/>
                </a:lnTo>
                <a:lnTo>
                  <a:pt x="388" y="37"/>
                </a:lnTo>
                <a:lnTo>
                  <a:pt x="388" y="13"/>
                </a:lnTo>
                <a:lnTo>
                  <a:pt x="388" y="8"/>
                </a:lnTo>
                <a:lnTo>
                  <a:pt x="385" y="5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27678CAB-3A94-6D23-7A46-10105BD0CCBE}"/>
              </a:ext>
            </a:extLst>
          </p:cNvPr>
          <p:cNvSpPr>
            <a:spLocks/>
          </p:cNvSpPr>
          <p:nvPr/>
        </p:nvSpPr>
        <p:spPr bwMode="auto">
          <a:xfrm>
            <a:off x="4216352" y="4424956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3 h 49"/>
              <a:gd name="T8" fmla="*/ 0 w 388"/>
              <a:gd name="T9" fmla="*/ 8 h 49"/>
              <a:gd name="T10" fmla="*/ 0 w 388"/>
              <a:gd name="T11" fmla="*/ 12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5 h 49"/>
              <a:gd name="T18" fmla="*/ 7 w 388"/>
              <a:gd name="T19" fmla="*/ 48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8 h 49"/>
              <a:gd name="T26" fmla="*/ 385 w 388"/>
              <a:gd name="T27" fmla="*/ 45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2 h 49"/>
              <a:gd name="T34" fmla="*/ 388 w 388"/>
              <a:gd name="T35" fmla="*/ 8 h 49"/>
              <a:gd name="T36" fmla="*/ 385 w 388"/>
              <a:gd name="T37" fmla="*/ 3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8"/>
                </a:lnTo>
                <a:lnTo>
                  <a:pt x="11" y="49"/>
                </a:lnTo>
                <a:lnTo>
                  <a:pt x="376" y="49"/>
                </a:lnTo>
                <a:lnTo>
                  <a:pt x="381" y="48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8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64">
            <a:extLst>
              <a:ext uri="{FF2B5EF4-FFF2-40B4-BE49-F238E27FC236}">
                <a16:creationId xmlns:a16="http://schemas.microsoft.com/office/drawing/2014/main" id="{7A0B85F7-80C7-6D71-77E2-96062607955E}"/>
              </a:ext>
            </a:extLst>
          </p:cNvPr>
          <p:cNvSpPr>
            <a:spLocks/>
          </p:cNvSpPr>
          <p:nvPr/>
        </p:nvSpPr>
        <p:spPr bwMode="auto">
          <a:xfrm>
            <a:off x="4216352" y="4371294"/>
            <a:ext cx="209773" cy="26018"/>
          </a:xfrm>
          <a:custGeom>
            <a:avLst/>
            <a:gdLst>
              <a:gd name="T0" fmla="*/ 376 w 388"/>
              <a:gd name="T1" fmla="*/ 0 h 48"/>
              <a:gd name="T2" fmla="*/ 11 w 388"/>
              <a:gd name="T3" fmla="*/ 0 h 48"/>
              <a:gd name="T4" fmla="*/ 7 w 388"/>
              <a:gd name="T5" fmla="*/ 1 h 48"/>
              <a:gd name="T6" fmla="*/ 3 w 388"/>
              <a:gd name="T7" fmla="*/ 3 h 48"/>
              <a:gd name="T8" fmla="*/ 0 w 388"/>
              <a:gd name="T9" fmla="*/ 7 h 48"/>
              <a:gd name="T10" fmla="*/ 0 w 388"/>
              <a:gd name="T11" fmla="*/ 12 h 48"/>
              <a:gd name="T12" fmla="*/ 0 w 388"/>
              <a:gd name="T13" fmla="*/ 37 h 48"/>
              <a:gd name="T14" fmla="*/ 0 w 388"/>
              <a:gd name="T15" fmla="*/ 41 h 48"/>
              <a:gd name="T16" fmla="*/ 3 w 388"/>
              <a:gd name="T17" fmla="*/ 45 h 48"/>
              <a:gd name="T18" fmla="*/ 7 w 388"/>
              <a:gd name="T19" fmla="*/ 47 h 48"/>
              <a:gd name="T20" fmla="*/ 11 w 388"/>
              <a:gd name="T21" fmla="*/ 48 h 48"/>
              <a:gd name="T22" fmla="*/ 376 w 388"/>
              <a:gd name="T23" fmla="*/ 48 h 48"/>
              <a:gd name="T24" fmla="*/ 381 w 388"/>
              <a:gd name="T25" fmla="*/ 47 h 48"/>
              <a:gd name="T26" fmla="*/ 385 w 388"/>
              <a:gd name="T27" fmla="*/ 45 h 48"/>
              <a:gd name="T28" fmla="*/ 388 w 388"/>
              <a:gd name="T29" fmla="*/ 41 h 48"/>
              <a:gd name="T30" fmla="*/ 388 w 388"/>
              <a:gd name="T31" fmla="*/ 37 h 48"/>
              <a:gd name="T32" fmla="*/ 388 w 388"/>
              <a:gd name="T33" fmla="*/ 12 h 48"/>
              <a:gd name="T34" fmla="*/ 388 w 388"/>
              <a:gd name="T35" fmla="*/ 7 h 48"/>
              <a:gd name="T36" fmla="*/ 385 w 388"/>
              <a:gd name="T37" fmla="*/ 3 h 48"/>
              <a:gd name="T38" fmla="*/ 381 w 388"/>
              <a:gd name="T39" fmla="*/ 1 h 48"/>
              <a:gd name="T40" fmla="*/ 376 w 388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8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7"/>
                </a:lnTo>
                <a:lnTo>
                  <a:pt x="11" y="48"/>
                </a:lnTo>
                <a:lnTo>
                  <a:pt x="376" y="48"/>
                </a:lnTo>
                <a:lnTo>
                  <a:pt x="381" y="47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7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4" name="Freeform 65">
            <a:extLst>
              <a:ext uri="{FF2B5EF4-FFF2-40B4-BE49-F238E27FC236}">
                <a16:creationId xmlns:a16="http://schemas.microsoft.com/office/drawing/2014/main" id="{B19B5C8A-1E37-4A86-D964-F287265CF526}"/>
              </a:ext>
            </a:extLst>
          </p:cNvPr>
          <p:cNvSpPr>
            <a:spLocks/>
          </p:cNvSpPr>
          <p:nvPr/>
        </p:nvSpPr>
        <p:spPr bwMode="auto">
          <a:xfrm>
            <a:off x="6479942" y="5090050"/>
            <a:ext cx="78055" cy="79681"/>
          </a:xfrm>
          <a:custGeom>
            <a:avLst/>
            <a:gdLst>
              <a:gd name="T0" fmla="*/ 65 w 146"/>
              <a:gd name="T1" fmla="*/ 1 h 147"/>
              <a:gd name="T2" fmla="*/ 51 w 146"/>
              <a:gd name="T3" fmla="*/ 3 h 147"/>
              <a:gd name="T4" fmla="*/ 38 w 146"/>
              <a:gd name="T5" fmla="*/ 8 h 147"/>
              <a:gd name="T6" fmla="*/ 26 w 146"/>
              <a:gd name="T7" fmla="*/ 17 h 147"/>
              <a:gd name="T8" fmla="*/ 16 w 146"/>
              <a:gd name="T9" fmla="*/ 27 h 147"/>
              <a:gd name="T10" fmla="*/ 7 w 146"/>
              <a:gd name="T11" fmla="*/ 39 h 147"/>
              <a:gd name="T12" fmla="*/ 2 w 146"/>
              <a:gd name="T13" fmla="*/ 52 h 147"/>
              <a:gd name="T14" fmla="*/ 0 w 146"/>
              <a:gd name="T15" fmla="*/ 66 h 147"/>
              <a:gd name="T16" fmla="*/ 0 w 146"/>
              <a:gd name="T17" fmla="*/ 81 h 147"/>
              <a:gd name="T18" fmla="*/ 2 w 146"/>
              <a:gd name="T19" fmla="*/ 95 h 147"/>
              <a:gd name="T20" fmla="*/ 7 w 146"/>
              <a:gd name="T21" fmla="*/ 108 h 147"/>
              <a:gd name="T22" fmla="*/ 16 w 146"/>
              <a:gd name="T23" fmla="*/ 120 h 147"/>
              <a:gd name="T24" fmla="*/ 26 w 146"/>
              <a:gd name="T25" fmla="*/ 130 h 147"/>
              <a:gd name="T26" fmla="*/ 38 w 146"/>
              <a:gd name="T27" fmla="*/ 138 h 147"/>
              <a:gd name="T28" fmla="*/ 51 w 146"/>
              <a:gd name="T29" fmla="*/ 143 h 147"/>
              <a:gd name="T30" fmla="*/ 65 w 146"/>
              <a:gd name="T31" fmla="*/ 146 h 147"/>
              <a:gd name="T32" fmla="*/ 80 w 146"/>
              <a:gd name="T33" fmla="*/ 146 h 147"/>
              <a:gd name="T34" fmla="*/ 94 w 146"/>
              <a:gd name="T35" fmla="*/ 143 h 147"/>
              <a:gd name="T36" fmla="*/ 107 w 146"/>
              <a:gd name="T37" fmla="*/ 138 h 147"/>
              <a:gd name="T38" fmla="*/ 119 w 146"/>
              <a:gd name="T39" fmla="*/ 130 h 147"/>
              <a:gd name="T40" fmla="*/ 130 w 146"/>
              <a:gd name="T41" fmla="*/ 120 h 147"/>
              <a:gd name="T42" fmla="*/ 137 w 146"/>
              <a:gd name="T43" fmla="*/ 108 h 147"/>
              <a:gd name="T44" fmla="*/ 142 w 146"/>
              <a:gd name="T45" fmla="*/ 95 h 147"/>
              <a:gd name="T46" fmla="*/ 146 w 146"/>
              <a:gd name="T47" fmla="*/ 81 h 147"/>
              <a:gd name="T48" fmla="*/ 146 w 146"/>
              <a:gd name="T49" fmla="*/ 66 h 147"/>
              <a:gd name="T50" fmla="*/ 142 w 146"/>
              <a:gd name="T51" fmla="*/ 52 h 147"/>
              <a:gd name="T52" fmla="*/ 137 w 146"/>
              <a:gd name="T53" fmla="*/ 39 h 147"/>
              <a:gd name="T54" fmla="*/ 130 w 146"/>
              <a:gd name="T55" fmla="*/ 27 h 147"/>
              <a:gd name="T56" fmla="*/ 119 w 146"/>
              <a:gd name="T57" fmla="*/ 17 h 147"/>
              <a:gd name="T58" fmla="*/ 107 w 146"/>
              <a:gd name="T59" fmla="*/ 8 h 147"/>
              <a:gd name="T60" fmla="*/ 94 w 146"/>
              <a:gd name="T61" fmla="*/ 3 h 147"/>
              <a:gd name="T62" fmla="*/ 80 w 146"/>
              <a:gd name="T63" fmla="*/ 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7">
                <a:moveTo>
                  <a:pt x="72" y="0"/>
                </a:move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4" y="5"/>
                </a:lnTo>
                <a:lnTo>
                  <a:pt x="38" y="8"/>
                </a:lnTo>
                <a:lnTo>
                  <a:pt x="32" y="13"/>
                </a:lnTo>
                <a:lnTo>
                  <a:pt x="26" y="17"/>
                </a:lnTo>
                <a:lnTo>
                  <a:pt x="20" y="21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5"/>
                </a:lnTo>
                <a:lnTo>
                  <a:pt x="2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1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5"/>
                </a:lnTo>
                <a:lnTo>
                  <a:pt x="26" y="130"/>
                </a:lnTo>
                <a:lnTo>
                  <a:pt x="32" y="135"/>
                </a:lnTo>
                <a:lnTo>
                  <a:pt x="38" y="138"/>
                </a:lnTo>
                <a:lnTo>
                  <a:pt x="44" y="141"/>
                </a:lnTo>
                <a:lnTo>
                  <a:pt x="51" y="143"/>
                </a:lnTo>
                <a:lnTo>
                  <a:pt x="58" y="144"/>
                </a:lnTo>
                <a:lnTo>
                  <a:pt x="65" y="146"/>
                </a:lnTo>
                <a:lnTo>
                  <a:pt x="72" y="147"/>
                </a:lnTo>
                <a:lnTo>
                  <a:pt x="80" y="146"/>
                </a:lnTo>
                <a:lnTo>
                  <a:pt x="87" y="144"/>
                </a:lnTo>
                <a:lnTo>
                  <a:pt x="94" y="143"/>
                </a:lnTo>
                <a:lnTo>
                  <a:pt x="100" y="141"/>
                </a:lnTo>
                <a:lnTo>
                  <a:pt x="107" y="138"/>
                </a:lnTo>
                <a:lnTo>
                  <a:pt x="113" y="135"/>
                </a:lnTo>
                <a:lnTo>
                  <a:pt x="119" y="130"/>
                </a:lnTo>
                <a:lnTo>
                  <a:pt x="124" y="125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1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3"/>
                </a:lnTo>
                <a:lnTo>
                  <a:pt x="146" y="66"/>
                </a:lnTo>
                <a:lnTo>
                  <a:pt x="145" y="58"/>
                </a:lnTo>
                <a:lnTo>
                  <a:pt x="142" y="52"/>
                </a:lnTo>
                <a:lnTo>
                  <a:pt x="140" y="45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1"/>
                </a:lnTo>
                <a:lnTo>
                  <a:pt x="119" y="17"/>
                </a:lnTo>
                <a:lnTo>
                  <a:pt x="113" y="13"/>
                </a:lnTo>
                <a:lnTo>
                  <a:pt x="107" y="8"/>
                </a:lnTo>
                <a:lnTo>
                  <a:pt x="100" y="5"/>
                </a:lnTo>
                <a:lnTo>
                  <a:pt x="94" y="3"/>
                </a:lnTo>
                <a:lnTo>
                  <a:pt x="87" y="2"/>
                </a:lnTo>
                <a:lnTo>
                  <a:pt x="80" y="1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5" name="Freeform 66">
            <a:extLst>
              <a:ext uri="{FF2B5EF4-FFF2-40B4-BE49-F238E27FC236}">
                <a16:creationId xmlns:a16="http://schemas.microsoft.com/office/drawing/2014/main" id="{AFFFECE1-03F0-FD61-0D1E-2EC0E5F53C48}"/>
              </a:ext>
            </a:extLst>
          </p:cNvPr>
          <p:cNvSpPr>
            <a:spLocks/>
          </p:cNvSpPr>
          <p:nvPr/>
        </p:nvSpPr>
        <p:spPr bwMode="auto">
          <a:xfrm>
            <a:off x="6479942" y="4984350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4 h 146"/>
              <a:gd name="T4" fmla="*/ 38 w 146"/>
              <a:gd name="T5" fmla="*/ 9 h 146"/>
              <a:gd name="T6" fmla="*/ 26 w 146"/>
              <a:gd name="T7" fmla="*/ 17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1 h 146"/>
              <a:gd name="T18" fmla="*/ 2 w 146"/>
              <a:gd name="T19" fmla="*/ 95 h 146"/>
              <a:gd name="T20" fmla="*/ 7 w 146"/>
              <a:gd name="T21" fmla="*/ 108 h 146"/>
              <a:gd name="T22" fmla="*/ 16 w 146"/>
              <a:gd name="T23" fmla="*/ 120 h 146"/>
              <a:gd name="T24" fmla="*/ 26 w 146"/>
              <a:gd name="T25" fmla="*/ 130 h 146"/>
              <a:gd name="T26" fmla="*/ 38 w 146"/>
              <a:gd name="T27" fmla="*/ 139 h 146"/>
              <a:gd name="T28" fmla="*/ 51 w 146"/>
              <a:gd name="T29" fmla="*/ 144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4 h 146"/>
              <a:gd name="T36" fmla="*/ 107 w 146"/>
              <a:gd name="T37" fmla="*/ 139 h 146"/>
              <a:gd name="T38" fmla="*/ 119 w 146"/>
              <a:gd name="T39" fmla="*/ 130 h 146"/>
              <a:gd name="T40" fmla="*/ 130 w 146"/>
              <a:gd name="T41" fmla="*/ 120 h 146"/>
              <a:gd name="T42" fmla="*/ 137 w 146"/>
              <a:gd name="T43" fmla="*/ 108 h 146"/>
              <a:gd name="T44" fmla="*/ 142 w 146"/>
              <a:gd name="T45" fmla="*/ 95 h 146"/>
              <a:gd name="T46" fmla="*/ 146 w 146"/>
              <a:gd name="T47" fmla="*/ 81 h 146"/>
              <a:gd name="T48" fmla="*/ 146 w 146"/>
              <a:gd name="T49" fmla="*/ 66 h 146"/>
              <a:gd name="T50" fmla="*/ 142 w 146"/>
              <a:gd name="T51" fmla="*/ 52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7 h 146"/>
              <a:gd name="T58" fmla="*/ 107 w 146"/>
              <a:gd name="T59" fmla="*/ 9 h 146"/>
              <a:gd name="T60" fmla="*/ 94 w 146"/>
              <a:gd name="T61" fmla="*/ 4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4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7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6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4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2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6"/>
                </a:lnTo>
                <a:lnTo>
                  <a:pt x="26" y="130"/>
                </a:lnTo>
                <a:lnTo>
                  <a:pt x="32" y="134"/>
                </a:lnTo>
                <a:lnTo>
                  <a:pt x="38" y="139"/>
                </a:lnTo>
                <a:lnTo>
                  <a:pt x="44" y="141"/>
                </a:lnTo>
                <a:lnTo>
                  <a:pt x="51" y="144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4"/>
                </a:lnTo>
                <a:lnTo>
                  <a:pt x="100" y="141"/>
                </a:lnTo>
                <a:lnTo>
                  <a:pt x="107" y="139"/>
                </a:lnTo>
                <a:lnTo>
                  <a:pt x="113" y="134"/>
                </a:lnTo>
                <a:lnTo>
                  <a:pt x="119" y="130"/>
                </a:lnTo>
                <a:lnTo>
                  <a:pt x="124" y="126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2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4"/>
                </a:lnTo>
                <a:lnTo>
                  <a:pt x="146" y="66"/>
                </a:lnTo>
                <a:lnTo>
                  <a:pt x="145" y="59"/>
                </a:lnTo>
                <a:lnTo>
                  <a:pt x="142" y="52"/>
                </a:lnTo>
                <a:lnTo>
                  <a:pt x="140" y="46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7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4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6" name="Freeform 67">
            <a:extLst>
              <a:ext uri="{FF2B5EF4-FFF2-40B4-BE49-F238E27FC236}">
                <a16:creationId xmlns:a16="http://schemas.microsoft.com/office/drawing/2014/main" id="{A8B19607-AF69-9561-C93A-3193D7D67A3E}"/>
              </a:ext>
            </a:extLst>
          </p:cNvPr>
          <p:cNvSpPr>
            <a:spLocks/>
          </p:cNvSpPr>
          <p:nvPr/>
        </p:nvSpPr>
        <p:spPr bwMode="auto">
          <a:xfrm>
            <a:off x="6479942" y="5195748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3 h 146"/>
              <a:gd name="T4" fmla="*/ 38 w 146"/>
              <a:gd name="T5" fmla="*/ 9 h 146"/>
              <a:gd name="T6" fmla="*/ 26 w 146"/>
              <a:gd name="T7" fmla="*/ 16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0 h 146"/>
              <a:gd name="T18" fmla="*/ 2 w 146"/>
              <a:gd name="T19" fmla="*/ 94 h 146"/>
              <a:gd name="T20" fmla="*/ 7 w 146"/>
              <a:gd name="T21" fmla="*/ 107 h 146"/>
              <a:gd name="T22" fmla="*/ 16 w 146"/>
              <a:gd name="T23" fmla="*/ 119 h 146"/>
              <a:gd name="T24" fmla="*/ 26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3 h 146"/>
              <a:gd name="T36" fmla="*/ 107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7 w 146"/>
              <a:gd name="T43" fmla="*/ 107 h 146"/>
              <a:gd name="T44" fmla="*/ 142 w 146"/>
              <a:gd name="T45" fmla="*/ 94 h 146"/>
              <a:gd name="T46" fmla="*/ 146 w 146"/>
              <a:gd name="T47" fmla="*/ 80 h 146"/>
              <a:gd name="T48" fmla="*/ 146 w 146"/>
              <a:gd name="T49" fmla="*/ 66 h 146"/>
              <a:gd name="T50" fmla="*/ 142 w 146"/>
              <a:gd name="T51" fmla="*/ 51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6 h 146"/>
              <a:gd name="T58" fmla="*/ 107 w 146"/>
              <a:gd name="T59" fmla="*/ 9 h 146"/>
              <a:gd name="T60" fmla="*/ 94 w 146"/>
              <a:gd name="T61" fmla="*/ 3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3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6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4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3"/>
                </a:lnTo>
                <a:lnTo>
                  <a:pt x="0" y="80"/>
                </a:lnTo>
                <a:lnTo>
                  <a:pt x="1" y="88"/>
                </a:lnTo>
                <a:lnTo>
                  <a:pt x="2" y="94"/>
                </a:lnTo>
                <a:lnTo>
                  <a:pt x="5" y="102"/>
                </a:lnTo>
                <a:lnTo>
                  <a:pt x="7" y="107"/>
                </a:lnTo>
                <a:lnTo>
                  <a:pt x="12" y="114"/>
                </a:lnTo>
                <a:lnTo>
                  <a:pt x="16" y="119"/>
                </a:lnTo>
                <a:lnTo>
                  <a:pt x="20" y="124"/>
                </a:lnTo>
                <a:lnTo>
                  <a:pt x="26" y="130"/>
                </a:lnTo>
                <a:lnTo>
                  <a:pt x="32" y="134"/>
                </a:lnTo>
                <a:lnTo>
                  <a:pt x="38" y="137"/>
                </a:lnTo>
                <a:lnTo>
                  <a:pt x="44" y="141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3"/>
                </a:lnTo>
                <a:lnTo>
                  <a:pt x="100" y="141"/>
                </a:lnTo>
                <a:lnTo>
                  <a:pt x="107" y="137"/>
                </a:lnTo>
                <a:lnTo>
                  <a:pt x="113" y="134"/>
                </a:lnTo>
                <a:lnTo>
                  <a:pt x="119" y="130"/>
                </a:lnTo>
                <a:lnTo>
                  <a:pt x="124" y="124"/>
                </a:lnTo>
                <a:lnTo>
                  <a:pt x="130" y="119"/>
                </a:lnTo>
                <a:lnTo>
                  <a:pt x="134" y="114"/>
                </a:lnTo>
                <a:lnTo>
                  <a:pt x="137" y="107"/>
                </a:lnTo>
                <a:lnTo>
                  <a:pt x="140" y="102"/>
                </a:lnTo>
                <a:lnTo>
                  <a:pt x="142" y="94"/>
                </a:lnTo>
                <a:lnTo>
                  <a:pt x="145" y="88"/>
                </a:lnTo>
                <a:lnTo>
                  <a:pt x="146" y="80"/>
                </a:lnTo>
                <a:lnTo>
                  <a:pt x="146" y="73"/>
                </a:lnTo>
                <a:lnTo>
                  <a:pt x="146" y="66"/>
                </a:lnTo>
                <a:lnTo>
                  <a:pt x="145" y="59"/>
                </a:lnTo>
                <a:lnTo>
                  <a:pt x="142" y="51"/>
                </a:lnTo>
                <a:lnTo>
                  <a:pt x="140" y="44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6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3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FBE3A132-DB80-0F87-B33C-D40E7288D514}"/>
              </a:ext>
            </a:extLst>
          </p:cNvPr>
          <p:cNvSpPr>
            <a:spLocks/>
          </p:cNvSpPr>
          <p:nvPr/>
        </p:nvSpPr>
        <p:spPr bwMode="auto">
          <a:xfrm>
            <a:off x="6584015" y="4997359"/>
            <a:ext cx="265062" cy="53663"/>
          </a:xfrm>
          <a:custGeom>
            <a:avLst/>
            <a:gdLst>
              <a:gd name="T0" fmla="*/ 484 w 487"/>
              <a:gd name="T1" fmla="*/ 3 h 97"/>
              <a:gd name="T2" fmla="*/ 480 w 487"/>
              <a:gd name="T3" fmla="*/ 0 h 97"/>
              <a:gd name="T4" fmla="*/ 476 w 487"/>
              <a:gd name="T5" fmla="*/ 0 h 97"/>
              <a:gd name="T6" fmla="*/ 12 w 487"/>
              <a:gd name="T7" fmla="*/ 0 h 97"/>
              <a:gd name="T8" fmla="*/ 8 w 487"/>
              <a:gd name="T9" fmla="*/ 0 h 97"/>
              <a:gd name="T10" fmla="*/ 4 w 487"/>
              <a:gd name="T11" fmla="*/ 3 h 97"/>
              <a:gd name="T12" fmla="*/ 1 w 487"/>
              <a:gd name="T13" fmla="*/ 8 h 97"/>
              <a:gd name="T14" fmla="*/ 0 w 487"/>
              <a:gd name="T15" fmla="*/ 12 h 97"/>
              <a:gd name="T16" fmla="*/ 0 w 487"/>
              <a:gd name="T17" fmla="*/ 84 h 97"/>
              <a:gd name="T18" fmla="*/ 1 w 487"/>
              <a:gd name="T19" fmla="*/ 90 h 97"/>
              <a:gd name="T20" fmla="*/ 4 w 487"/>
              <a:gd name="T21" fmla="*/ 93 h 97"/>
              <a:gd name="T22" fmla="*/ 8 w 487"/>
              <a:gd name="T23" fmla="*/ 96 h 97"/>
              <a:gd name="T24" fmla="*/ 12 w 487"/>
              <a:gd name="T25" fmla="*/ 97 h 97"/>
              <a:gd name="T26" fmla="*/ 476 w 487"/>
              <a:gd name="T27" fmla="*/ 97 h 97"/>
              <a:gd name="T28" fmla="*/ 480 w 487"/>
              <a:gd name="T29" fmla="*/ 96 h 97"/>
              <a:gd name="T30" fmla="*/ 484 w 487"/>
              <a:gd name="T31" fmla="*/ 93 h 97"/>
              <a:gd name="T32" fmla="*/ 486 w 487"/>
              <a:gd name="T33" fmla="*/ 90 h 97"/>
              <a:gd name="T34" fmla="*/ 487 w 487"/>
              <a:gd name="T35" fmla="*/ 84 h 97"/>
              <a:gd name="T36" fmla="*/ 487 w 487"/>
              <a:gd name="T37" fmla="*/ 12 h 97"/>
              <a:gd name="T38" fmla="*/ 486 w 487"/>
              <a:gd name="T39" fmla="*/ 8 h 97"/>
              <a:gd name="T40" fmla="*/ 484 w 487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84" y="3"/>
                </a:moveTo>
                <a:lnTo>
                  <a:pt x="480" y="0"/>
                </a:lnTo>
                <a:lnTo>
                  <a:pt x="476" y="0"/>
                </a:lnTo>
                <a:lnTo>
                  <a:pt x="12" y="0"/>
                </a:lnTo>
                <a:lnTo>
                  <a:pt x="8" y="0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4"/>
                </a:lnTo>
                <a:lnTo>
                  <a:pt x="1" y="90"/>
                </a:lnTo>
                <a:lnTo>
                  <a:pt x="4" y="93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3"/>
                </a:lnTo>
                <a:lnTo>
                  <a:pt x="486" y="90"/>
                </a:lnTo>
                <a:lnTo>
                  <a:pt x="487" y="84"/>
                </a:lnTo>
                <a:lnTo>
                  <a:pt x="487" y="12"/>
                </a:lnTo>
                <a:lnTo>
                  <a:pt x="486" y="8"/>
                </a:lnTo>
                <a:lnTo>
                  <a:pt x="484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8" name="Freeform 69">
            <a:extLst>
              <a:ext uri="{FF2B5EF4-FFF2-40B4-BE49-F238E27FC236}">
                <a16:creationId xmlns:a16="http://schemas.microsoft.com/office/drawing/2014/main" id="{E7478A3B-F1F3-BFF7-DFCD-472712056DAE}"/>
              </a:ext>
            </a:extLst>
          </p:cNvPr>
          <p:cNvSpPr>
            <a:spLocks/>
          </p:cNvSpPr>
          <p:nvPr/>
        </p:nvSpPr>
        <p:spPr bwMode="auto">
          <a:xfrm>
            <a:off x="6584015" y="5103059"/>
            <a:ext cx="265062" cy="53663"/>
          </a:xfrm>
          <a:custGeom>
            <a:avLst/>
            <a:gdLst>
              <a:gd name="T0" fmla="*/ 476 w 487"/>
              <a:gd name="T1" fmla="*/ 0 h 97"/>
              <a:gd name="T2" fmla="*/ 12 w 487"/>
              <a:gd name="T3" fmla="*/ 0 h 97"/>
              <a:gd name="T4" fmla="*/ 8 w 487"/>
              <a:gd name="T5" fmla="*/ 1 h 97"/>
              <a:gd name="T6" fmla="*/ 4 w 487"/>
              <a:gd name="T7" fmla="*/ 3 h 97"/>
              <a:gd name="T8" fmla="*/ 1 w 487"/>
              <a:gd name="T9" fmla="*/ 7 h 97"/>
              <a:gd name="T10" fmla="*/ 0 w 487"/>
              <a:gd name="T11" fmla="*/ 11 h 97"/>
              <a:gd name="T12" fmla="*/ 0 w 487"/>
              <a:gd name="T13" fmla="*/ 85 h 97"/>
              <a:gd name="T14" fmla="*/ 1 w 487"/>
              <a:gd name="T15" fmla="*/ 89 h 97"/>
              <a:gd name="T16" fmla="*/ 4 w 487"/>
              <a:gd name="T17" fmla="*/ 94 h 97"/>
              <a:gd name="T18" fmla="*/ 8 w 487"/>
              <a:gd name="T19" fmla="*/ 96 h 97"/>
              <a:gd name="T20" fmla="*/ 12 w 487"/>
              <a:gd name="T21" fmla="*/ 97 h 97"/>
              <a:gd name="T22" fmla="*/ 476 w 487"/>
              <a:gd name="T23" fmla="*/ 97 h 97"/>
              <a:gd name="T24" fmla="*/ 480 w 487"/>
              <a:gd name="T25" fmla="*/ 96 h 97"/>
              <a:gd name="T26" fmla="*/ 484 w 487"/>
              <a:gd name="T27" fmla="*/ 94 h 97"/>
              <a:gd name="T28" fmla="*/ 486 w 487"/>
              <a:gd name="T29" fmla="*/ 89 h 97"/>
              <a:gd name="T30" fmla="*/ 487 w 487"/>
              <a:gd name="T31" fmla="*/ 85 h 97"/>
              <a:gd name="T32" fmla="*/ 487 w 487"/>
              <a:gd name="T33" fmla="*/ 11 h 97"/>
              <a:gd name="T34" fmla="*/ 486 w 487"/>
              <a:gd name="T35" fmla="*/ 7 h 97"/>
              <a:gd name="T36" fmla="*/ 484 w 487"/>
              <a:gd name="T37" fmla="*/ 3 h 97"/>
              <a:gd name="T38" fmla="*/ 480 w 487"/>
              <a:gd name="T39" fmla="*/ 1 h 97"/>
              <a:gd name="T40" fmla="*/ 476 w 48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4"/>
                </a:lnTo>
                <a:lnTo>
                  <a:pt x="486" y="89"/>
                </a:lnTo>
                <a:lnTo>
                  <a:pt x="487" y="85"/>
                </a:lnTo>
                <a:lnTo>
                  <a:pt x="487" y="11"/>
                </a:lnTo>
                <a:lnTo>
                  <a:pt x="486" y="7"/>
                </a:lnTo>
                <a:lnTo>
                  <a:pt x="484" y="3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9" name="Freeform 70">
            <a:extLst>
              <a:ext uri="{FF2B5EF4-FFF2-40B4-BE49-F238E27FC236}">
                <a16:creationId xmlns:a16="http://schemas.microsoft.com/office/drawing/2014/main" id="{521ED9D4-1C79-D2C9-BD71-A6F78720D3CD}"/>
              </a:ext>
            </a:extLst>
          </p:cNvPr>
          <p:cNvSpPr>
            <a:spLocks/>
          </p:cNvSpPr>
          <p:nvPr/>
        </p:nvSpPr>
        <p:spPr bwMode="auto">
          <a:xfrm>
            <a:off x="6584015" y="5208758"/>
            <a:ext cx="265062" cy="53663"/>
          </a:xfrm>
          <a:custGeom>
            <a:avLst/>
            <a:gdLst>
              <a:gd name="T0" fmla="*/ 476 w 487"/>
              <a:gd name="T1" fmla="*/ 0 h 98"/>
              <a:gd name="T2" fmla="*/ 12 w 487"/>
              <a:gd name="T3" fmla="*/ 0 h 98"/>
              <a:gd name="T4" fmla="*/ 8 w 487"/>
              <a:gd name="T5" fmla="*/ 1 h 98"/>
              <a:gd name="T6" fmla="*/ 4 w 487"/>
              <a:gd name="T7" fmla="*/ 4 h 98"/>
              <a:gd name="T8" fmla="*/ 1 w 487"/>
              <a:gd name="T9" fmla="*/ 8 h 98"/>
              <a:gd name="T10" fmla="*/ 0 w 487"/>
              <a:gd name="T11" fmla="*/ 13 h 98"/>
              <a:gd name="T12" fmla="*/ 0 w 487"/>
              <a:gd name="T13" fmla="*/ 85 h 98"/>
              <a:gd name="T14" fmla="*/ 1 w 487"/>
              <a:gd name="T15" fmla="*/ 91 h 98"/>
              <a:gd name="T16" fmla="*/ 4 w 487"/>
              <a:gd name="T17" fmla="*/ 94 h 98"/>
              <a:gd name="T18" fmla="*/ 8 w 487"/>
              <a:gd name="T19" fmla="*/ 97 h 98"/>
              <a:gd name="T20" fmla="*/ 12 w 487"/>
              <a:gd name="T21" fmla="*/ 98 h 98"/>
              <a:gd name="T22" fmla="*/ 476 w 487"/>
              <a:gd name="T23" fmla="*/ 98 h 98"/>
              <a:gd name="T24" fmla="*/ 480 w 487"/>
              <a:gd name="T25" fmla="*/ 97 h 98"/>
              <a:gd name="T26" fmla="*/ 484 w 487"/>
              <a:gd name="T27" fmla="*/ 94 h 98"/>
              <a:gd name="T28" fmla="*/ 486 w 487"/>
              <a:gd name="T29" fmla="*/ 91 h 98"/>
              <a:gd name="T30" fmla="*/ 487 w 487"/>
              <a:gd name="T31" fmla="*/ 85 h 98"/>
              <a:gd name="T32" fmla="*/ 487 w 487"/>
              <a:gd name="T33" fmla="*/ 13 h 98"/>
              <a:gd name="T34" fmla="*/ 486 w 487"/>
              <a:gd name="T35" fmla="*/ 8 h 98"/>
              <a:gd name="T36" fmla="*/ 484 w 487"/>
              <a:gd name="T37" fmla="*/ 4 h 98"/>
              <a:gd name="T38" fmla="*/ 480 w 487"/>
              <a:gd name="T39" fmla="*/ 1 h 98"/>
              <a:gd name="T40" fmla="*/ 476 w 48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8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4" y="94"/>
                </a:lnTo>
                <a:lnTo>
                  <a:pt x="8" y="97"/>
                </a:lnTo>
                <a:lnTo>
                  <a:pt x="12" y="98"/>
                </a:lnTo>
                <a:lnTo>
                  <a:pt x="476" y="98"/>
                </a:lnTo>
                <a:lnTo>
                  <a:pt x="480" y="97"/>
                </a:lnTo>
                <a:lnTo>
                  <a:pt x="484" y="94"/>
                </a:lnTo>
                <a:lnTo>
                  <a:pt x="486" y="91"/>
                </a:lnTo>
                <a:lnTo>
                  <a:pt x="487" y="85"/>
                </a:lnTo>
                <a:lnTo>
                  <a:pt x="487" y="13"/>
                </a:lnTo>
                <a:lnTo>
                  <a:pt x="486" y="8"/>
                </a:lnTo>
                <a:lnTo>
                  <a:pt x="484" y="4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0" name="Freeform 71">
            <a:extLst>
              <a:ext uri="{FF2B5EF4-FFF2-40B4-BE49-F238E27FC236}">
                <a16:creationId xmlns:a16="http://schemas.microsoft.com/office/drawing/2014/main" id="{FFE95D0F-DBF5-A42B-6F11-A3B1AA7F9C31}"/>
              </a:ext>
            </a:extLst>
          </p:cNvPr>
          <p:cNvSpPr>
            <a:spLocks/>
          </p:cNvSpPr>
          <p:nvPr/>
        </p:nvSpPr>
        <p:spPr bwMode="auto">
          <a:xfrm>
            <a:off x="7257237" y="5051021"/>
            <a:ext cx="356126" cy="157736"/>
          </a:xfrm>
          <a:custGeom>
            <a:avLst/>
            <a:gdLst>
              <a:gd name="T0" fmla="*/ 655 w 658"/>
              <a:gd name="T1" fmla="*/ 101 h 292"/>
              <a:gd name="T2" fmla="*/ 650 w 658"/>
              <a:gd name="T3" fmla="*/ 99 h 292"/>
              <a:gd name="T4" fmla="*/ 646 w 658"/>
              <a:gd name="T5" fmla="*/ 98 h 292"/>
              <a:gd name="T6" fmla="*/ 171 w 658"/>
              <a:gd name="T7" fmla="*/ 98 h 292"/>
              <a:gd name="T8" fmla="*/ 171 w 658"/>
              <a:gd name="T9" fmla="*/ 12 h 292"/>
              <a:gd name="T10" fmla="*/ 171 w 658"/>
              <a:gd name="T11" fmla="*/ 9 h 292"/>
              <a:gd name="T12" fmla="*/ 169 w 658"/>
              <a:gd name="T13" fmla="*/ 6 h 292"/>
              <a:gd name="T14" fmla="*/ 167 w 658"/>
              <a:gd name="T15" fmla="*/ 4 h 292"/>
              <a:gd name="T16" fmla="*/ 163 w 658"/>
              <a:gd name="T17" fmla="*/ 2 h 292"/>
              <a:gd name="T18" fmla="*/ 161 w 658"/>
              <a:gd name="T19" fmla="*/ 0 h 292"/>
              <a:gd name="T20" fmla="*/ 159 w 658"/>
              <a:gd name="T21" fmla="*/ 0 h 292"/>
              <a:gd name="T22" fmla="*/ 155 w 658"/>
              <a:gd name="T23" fmla="*/ 2 h 292"/>
              <a:gd name="T24" fmla="*/ 150 w 658"/>
              <a:gd name="T25" fmla="*/ 4 h 292"/>
              <a:gd name="T26" fmla="*/ 5 w 658"/>
              <a:gd name="T27" fmla="*/ 139 h 292"/>
              <a:gd name="T28" fmla="*/ 1 w 658"/>
              <a:gd name="T29" fmla="*/ 142 h 292"/>
              <a:gd name="T30" fmla="*/ 0 w 658"/>
              <a:gd name="T31" fmla="*/ 147 h 292"/>
              <a:gd name="T32" fmla="*/ 1 w 658"/>
              <a:gd name="T33" fmla="*/ 152 h 292"/>
              <a:gd name="T34" fmla="*/ 5 w 658"/>
              <a:gd name="T35" fmla="*/ 156 h 292"/>
              <a:gd name="T36" fmla="*/ 150 w 658"/>
              <a:gd name="T37" fmla="*/ 289 h 292"/>
              <a:gd name="T38" fmla="*/ 154 w 658"/>
              <a:gd name="T39" fmla="*/ 291 h 292"/>
              <a:gd name="T40" fmla="*/ 157 w 658"/>
              <a:gd name="T41" fmla="*/ 292 h 292"/>
              <a:gd name="T42" fmla="*/ 160 w 658"/>
              <a:gd name="T43" fmla="*/ 292 h 292"/>
              <a:gd name="T44" fmla="*/ 163 w 658"/>
              <a:gd name="T45" fmla="*/ 291 h 292"/>
              <a:gd name="T46" fmla="*/ 167 w 658"/>
              <a:gd name="T47" fmla="*/ 290 h 292"/>
              <a:gd name="T48" fmla="*/ 169 w 658"/>
              <a:gd name="T49" fmla="*/ 287 h 292"/>
              <a:gd name="T50" fmla="*/ 171 w 658"/>
              <a:gd name="T51" fmla="*/ 283 h 292"/>
              <a:gd name="T52" fmla="*/ 171 w 658"/>
              <a:gd name="T53" fmla="*/ 280 h 292"/>
              <a:gd name="T54" fmla="*/ 171 w 658"/>
              <a:gd name="T55" fmla="*/ 195 h 292"/>
              <a:gd name="T56" fmla="*/ 646 w 658"/>
              <a:gd name="T57" fmla="*/ 195 h 292"/>
              <a:gd name="T58" fmla="*/ 650 w 658"/>
              <a:gd name="T59" fmla="*/ 194 h 292"/>
              <a:gd name="T60" fmla="*/ 655 w 658"/>
              <a:gd name="T61" fmla="*/ 192 h 292"/>
              <a:gd name="T62" fmla="*/ 657 w 658"/>
              <a:gd name="T63" fmla="*/ 187 h 292"/>
              <a:gd name="T64" fmla="*/ 658 w 658"/>
              <a:gd name="T65" fmla="*/ 183 h 292"/>
              <a:gd name="T66" fmla="*/ 658 w 658"/>
              <a:gd name="T67" fmla="*/ 109 h 292"/>
              <a:gd name="T68" fmla="*/ 657 w 658"/>
              <a:gd name="T69" fmla="*/ 105 h 292"/>
              <a:gd name="T70" fmla="*/ 655 w 658"/>
              <a:gd name="T71" fmla="*/ 10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2">
                <a:moveTo>
                  <a:pt x="655" y="101"/>
                </a:moveTo>
                <a:lnTo>
                  <a:pt x="650" y="99"/>
                </a:lnTo>
                <a:lnTo>
                  <a:pt x="646" y="98"/>
                </a:lnTo>
                <a:lnTo>
                  <a:pt x="171" y="98"/>
                </a:lnTo>
                <a:lnTo>
                  <a:pt x="171" y="12"/>
                </a:lnTo>
                <a:lnTo>
                  <a:pt x="171" y="9"/>
                </a:lnTo>
                <a:lnTo>
                  <a:pt x="169" y="6"/>
                </a:lnTo>
                <a:lnTo>
                  <a:pt x="167" y="4"/>
                </a:lnTo>
                <a:lnTo>
                  <a:pt x="163" y="2"/>
                </a:lnTo>
                <a:lnTo>
                  <a:pt x="161" y="0"/>
                </a:lnTo>
                <a:lnTo>
                  <a:pt x="159" y="0"/>
                </a:lnTo>
                <a:lnTo>
                  <a:pt x="155" y="2"/>
                </a:lnTo>
                <a:lnTo>
                  <a:pt x="150" y="4"/>
                </a:lnTo>
                <a:lnTo>
                  <a:pt x="5" y="139"/>
                </a:lnTo>
                <a:lnTo>
                  <a:pt x="1" y="142"/>
                </a:lnTo>
                <a:lnTo>
                  <a:pt x="0" y="147"/>
                </a:lnTo>
                <a:lnTo>
                  <a:pt x="1" y="152"/>
                </a:lnTo>
                <a:lnTo>
                  <a:pt x="5" y="156"/>
                </a:lnTo>
                <a:lnTo>
                  <a:pt x="150" y="289"/>
                </a:lnTo>
                <a:lnTo>
                  <a:pt x="154" y="291"/>
                </a:lnTo>
                <a:lnTo>
                  <a:pt x="157" y="292"/>
                </a:lnTo>
                <a:lnTo>
                  <a:pt x="160" y="292"/>
                </a:lnTo>
                <a:lnTo>
                  <a:pt x="163" y="291"/>
                </a:lnTo>
                <a:lnTo>
                  <a:pt x="167" y="290"/>
                </a:lnTo>
                <a:lnTo>
                  <a:pt x="169" y="287"/>
                </a:lnTo>
                <a:lnTo>
                  <a:pt x="171" y="283"/>
                </a:lnTo>
                <a:lnTo>
                  <a:pt x="171" y="280"/>
                </a:lnTo>
                <a:lnTo>
                  <a:pt x="171" y="195"/>
                </a:lnTo>
                <a:lnTo>
                  <a:pt x="646" y="195"/>
                </a:lnTo>
                <a:lnTo>
                  <a:pt x="650" y="194"/>
                </a:lnTo>
                <a:lnTo>
                  <a:pt x="655" y="192"/>
                </a:lnTo>
                <a:lnTo>
                  <a:pt x="657" y="187"/>
                </a:lnTo>
                <a:lnTo>
                  <a:pt x="658" y="183"/>
                </a:lnTo>
                <a:lnTo>
                  <a:pt x="658" y="109"/>
                </a:lnTo>
                <a:lnTo>
                  <a:pt x="657" y="105"/>
                </a:lnTo>
                <a:lnTo>
                  <a:pt x="655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1" name="Freeform 72">
            <a:extLst>
              <a:ext uri="{FF2B5EF4-FFF2-40B4-BE49-F238E27FC236}">
                <a16:creationId xmlns:a16="http://schemas.microsoft.com/office/drawing/2014/main" id="{0FC7627F-0D72-7E6D-57B6-B999941563E7}"/>
              </a:ext>
            </a:extLst>
          </p:cNvPr>
          <p:cNvSpPr>
            <a:spLocks/>
          </p:cNvSpPr>
          <p:nvPr/>
        </p:nvSpPr>
        <p:spPr bwMode="auto">
          <a:xfrm>
            <a:off x="4915593" y="4332266"/>
            <a:ext cx="356126" cy="157736"/>
          </a:xfrm>
          <a:custGeom>
            <a:avLst/>
            <a:gdLst>
              <a:gd name="T0" fmla="*/ 654 w 658"/>
              <a:gd name="T1" fmla="*/ 137 h 293"/>
              <a:gd name="T2" fmla="*/ 508 w 658"/>
              <a:gd name="T3" fmla="*/ 4 h 293"/>
              <a:gd name="T4" fmla="*/ 505 w 658"/>
              <a:gd name="T5" fmla="*/ 2 h 293"/>
              <a:gd name="T6" fmla="*/ 501 w 658"/>
              <a:gd name="T7" fmla="*/ 0 h 293"/>
              <a:gd name="T8" fmla="*/ 498 w 658"/>
              <a:gd name="T9" fmla="*/ 0 h 293"/>
              <a:gd name="T10" fmla="*/ 495 w 658"/>
              <a:gd name="T11" fmla="*/ 2 h 293"/>
              <a:gd name="T12" fmla="*/ 492 w 658"/>
              <a:gd name="T13" fmla="*/ 4 h 293"/>
              <a:gd name="T14" fmla="*/ 489 w 658"/>
              <a:gd name="T15" fmla="*/ 6 h 293"/>
              <a:gd name="T16" fmla="*/ 487 w 658"/>
              <a:gd name="T17" fmla="*/ 9 h 293"/>
              <a:gd name="T18" fmla="*/ 487 w 658"/>
              <a:gd name="T19" fmla="*/ 13 h 293"/>
              <a:gd name="T20" fmla="*/ 487 w 658"/>
              <a:gd name="T21" fmla="*/ 99 h 293"/>
              <a:gd name="T22" fmla="*/ 12 w 658"/>
              <a:gd name="T23" fmla="*/ 99 h 293"/>
              <a:gd name="T24" fmla="*/ 8 w 658"/>
              <a:gd name="T25" fmla="*/ 99 h 293"/>
              <a:gd name="T26" fmla="*/ 3 w 658"/>
              <a:gd name="T27" fmla="*/ 102 h 293"/>
              <a:gd name="T28" fmla="*/ 1 w 658"/>
              <a:gd name="T29" fmla="*/ 105 h 293"/>
              <a:gd name="T30" fmla="*/ 0 w 658"/>
              <a:gd name="T31" fmla="*/ 111 h 293"/>
              <a:gd name="T32" fmla="*/ 0 w 658"/>
              <a:gd name="T33" fmla="*/ 183 h 293"/>
              <a:gd name="T34" fmla="*/ 1 w 658"/>
              <a:gd name="T35" fmla="*/ 188 h 293"/>
              <a:gd name="T36" fmla="*/ 3 w 658"/>
              <a:gd name="T37" fmla="*/ 193 h 293"/>
              <a:gd name="T38" fmla="*/ 8 w 658"/>
              <a:gd name="T39" fmla="*/ 195 h 293"/>
              <a:gd name="T40" fmla="*/ 12 w 658"/>
              <a:gd name="T41" fmla="*/ 196 h 293"/>
              <a:gd name="T42" fmla="*/ 487 w 658"/>
              <a:gd name="T43" fmla="*/ 196 h 293"/>
              <a:gd name="T44" fmla="*/ 487 w 658"/>
              <a:gd name="T45" fmla="*/ 281 h 293"/>
              <a:gd name="T46" fmla="*/ 487 w 658"/>
              <a:gd name="T47" fmla="*/ 284 h 293"/>
              <a:gd name="T48" fmla="*/ 489 w 658"/>
              <a:gd name="T49" fmla="*/ 288 h 293"/>
              <a:gd name="T50" fmla="*/ 492 w 658"/>
              <a:gd name="T51" fmla="*/ 290 h 293"/>
              <a:gd name="T52" fmla="*/ 495 w 658"/>
              <a:gd name="T53" fmla="*/ 292 h 293"/>
              <a:gd name="T54" fmla="*/ 498 w 658"/>
              <a:gd name="T55" fmla="*/ 293 h 293"/>
              <a:gd name="T56" fmla="*/ 501 w 658"/>
              <a:gd name="T57" fmla="*/ 293 h 293"/>
              <a:gd name="T58" fmla="*/ 505 w 658"/>
              <a:gd name="T59" fmla="*/ 292 h 293"/>
              <a:gd name="T60" fmla="*/ 508 w 658"/>
              <a:gd name="T61" fmla="*/ 290 h 293"/>
              <a:gd name="T62" fmla="*/ 654 w 658"/>
              <a:gd name="T63" fmla="*/ 155 h 293"/>
              <a:gd name="T64" fmla="*/ 657 w 658"/>
              <a:gd name="T65" fmla="*/ 151 h 293"/>
              <a:gd name="T66" fmla="*/ 658 w 658"/>
              <a:gd name="T67" fmla="*/ 146 h 293"/>
              <a:gd name="T68" fmla="*/ 657 w 658"/>
              <a:gd name="T69" fmla="*/ 141 h 293"/>
              <a:gd name="T70" fmla="*/ 654 w 658"/>
              <a:gd name="T71" fmla="*/ 13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3">
                <a:moveTo>
                  <a:pt x="654" y="137"/>
                </a:moveTo>
                <a:lnTo>
                  <a:pt x="508" y="4"/>
                </a:lnTo>
                <a:lnTo>
                  <a:pt x="505" y="2"/>
                </a:lnTo>
                <a:lnTo>
                  <a:pt x="501" y="0"/>
                </a:lnTo>
                <a:lnTo>
                  <a:pt x="498" y="0"/>
                </a:lnTo>
                <a:lnTo>
                  <a:pt x="495" y="2"/>
                </a:lnTo>
                <a:lnTo>
                  <a:pt x="492" y="4"/>
                </a:lnTo>
                <a:lnTo>
                  <a:pt x="489" y="6"/>
                </a:lnTo>
                <a:lnTo>
                  <a:pt x="487" y="9"/>
                </a:lnTo>
                <a:lnTo>
                  <a:pt x="487" y="13"/>
                </a:lnTo>
                <a:lnTo>
                  <a:pt x="487" y="99"/>
                </a:lnTo>
                <a:lnTo>
                  <a:pt x="12" y="99"/>
                </a:lnTo>
                <a:lnTo>
                  <a:pt x="8" y="99"/>
                </a:lnTo>
                <a:lnTo>
                  <a:pt x="3" y="102"/>
                </a:lnTo>
                <a:lnTo>
                  <a:pt x="1" y="105"/>
                </a:lnTo>
                <a:lnTo>
                  <a:pt x="0" y="111"/>
                </a:lnTo>
                <a:lnTo>
                  <a:pt x="0" y="183"/>
                </a:lnTo>
                <a:lnTo>
                  <a:pt x="1" y="188"/>
                </a:lnTo>
                <a:lnTo>
                  <a:pt x="3" y="193"/>
                </a:lnTo>
                <a:lnTo>
                  <a:pt x="8" y="195"/>
                </a:lnTo>
                <a:lnTo>
                  <a:pt x="12" y="196"/>
                </a:lnTo>
                <a:lnTo>
                  <a:pt x="487" y="196"/>
                </a:lnTo>
                <a:lnTo>
                  <a:pt x="487" y="281"/>
                </a:lnTo>
                <a:lnTo>
                  <a:pt x="487" y="284"/>
                </a:lnTo>
                <a:lnTo>
                  <a:pt x="489" y="288"/>
                </a:lnTo>
                <a:lnTo>
                  <a:pt x="492" y="290"/>
                </a:lnTo>
                <a:lnTo>
                  <a:pt x="495" y="292"/>
                </a:lnTo>
                <a:lnTo>
                  <a:pt x="498" y="293"/>
                </a:lnTo>
                <a:lnTo>
                  <a:pt x="501" y="293"/>
                </a:lnTo>
                <a:lnTo>
                  <a:pt x="505" y="292"/>
                </a:lnTo>
                <a:lnTo>
                  <a:pt x="508" y="290"/>
                </a:lnTo>
                <a:lnTo>
                  <a:pt x="654" y="155"/>
                </a:lnTo>
                <a:lnTo>
                  <a:pt x="657" y="151"/>
                </a:lnTo>
                <a:lnTo>
                  <a:pt x="658" y="146"/>
                </a:lnTo>
                <a:lnTo>
                  <a:pt x="657" y="141"/>
                </a:lnTo>
                <a:lnTo>
                  <a:pt x="654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2" name="Freeform 73">
            <a:extLst>
              <a:ext uri="{FF2B5EF4-FFF2-40B4-BE49-F238E27FC236}">
                <a16:creationId xmlns:a16="http://schemas.microsoft.com/office/drawing/2014/main" id="{D90A8A63-F4FD-536A-075C-5B5278771E5F}"/>
              </a:ext>
            </a:extLst>
          </p:cNvPr>
          <p:cNvSpPr>
            <a:spLocks/>
          </p:cNvSpPr>
          <p:nvPr/>
        </p:nvSpPr>
        <p:spPr bwMode="auto">
          <a:xfrm>
            <a:off x="1850315" y="4951827"/>
            <a:ext cx="159362" cy="356126"/>
          </a:xfrm>
          <a:custGeom>
            <a:avLst/>
            <a:gdLst>
              <a:gd name="T0" fmla="*/ 290 w 292"/>
              <a:gd name="T1" fmla="*/ 149 h 656"/>
              <a:gd name="T2" fmla="*/ 155 w 292"/>
              <a:gd name="T3" fmla="*/ 3 h 656"/>
              <a:gd name="T4" fmla="*/ 151 w 292"/>
              <a:gd name="T5" fmla="*/ 1 h 656"/>
              <a:gd name="T6" fmla="*/ 145 w 292"/>
              <a:gd name="T7" fmla="*/ 0 h 656"/>
              <a:gd name="T8" fmla="*/ 145 w 292"/>
              <a:gd name="T9" fmla="*/ 0 h 656"/>
              <a:gd name="T10" fmla="*/ 145 w 292"/>
              <a:gd name="T11" fmla="*/ 0 h 656"/>
              <a:gd name="T12" fmla="*/ 141 w 292"/>
              <a:gd name="T13" fmla="*/ 1 h 656"/>
              <a:gd name="T14" fmla="*/ 137 w 292"/>
              <a:gd name="T15" fmla="*/ 3 h 656"/>
              <a:gd name="T16" fmla="*/ 4 w 292"/>
              <a:gd name="T17" fmla="*/ 149 h 656"/>
              <a:gd name="T18" fmla="*/ 2 w 292"/>
              <a:gd name="T19" fmla="*/ 152 h 656"/>
              <a:gd name="T20" fmla="*/ 0 w 292"/>
              <a:gd name="T21" fmla="*/ 155 h 656"/>
              <a:gd name="T22" fmla="*/ 0 w 292"/>
              <a:gd name="T23" fmla="*/ 159 h 656"/>
              <a:gd name="T24" fmla="*/ 2 w 292"/>
              <a:gd name="T25" fmla="*/ 163 h 656"/>
              <a:gd name="T26" fmla="*/ 4 w 292"/>
              <a:gd name="T27" fmla="*/ 166 h 656"/>
              <a:gd name="T28" fmla="*/ 6 w 292"/>
              <a:gd name="T29" fmla="*/ 168 h 656"/>
              <a:gd name="T30" fmla="*/ 9 w 292"/>
              <a:gd name="T31" fmla="*/ 169 h 656"/>
              <a:gd name="T32" fmla="*/ 12 w 292"/>
              <a:gd name="T33" fmla="*/ 169 h 656"/>
              <a:gd name="T34" fmla="*/ 98 w 292"/>
              <a:gd name="T35" fmla="*/ 169 h 656"/>
              <a:gd name="T36" fmla="*/ 98 w 292"/>
              <a:gd name="T37" fmla="*/ 645 h 656"/>
              <a:gd name="T38" fmla="*/ 99 w 292"/>
              <a:gd name="T39" fmla="*/ 650 h 656"/>
              <a:gd name="T40" fmla="*/ 101 w 292"/>
              <a:gd name="T41" fmla="*/ 653 h 656"/>
              <a:gd name="T42" fmla="*/ 105 w 292"/>
              <a:gd name="T43" fmla="*/ 656 h 656"/>
              <a:gd name="T44" fmla="*/ 110 w 292"/>
              <a:gd name="T45" fmla="*/ 656 h 656"/>
              <a:gd name="T46" fmla="*/ 183 w 292"/>
              <a:gd name="T47" fmla="*/ 656 h 656"/>
              <a:gd name="T48" fmla="*/ 188 w 292"/>
              <a:gd name="T49" fmla="*/ 656 h 656"/>
              <a:gd name="T50" fmla="*/ 192 w 292"/>
              <a:gd name="T51" fmla="*/ 653 h 656"/>
              <a:gd name="T52" fmla="*/ 195 w 292"/>
              <a:gd name="T53" fmla="*/ 650 h 656"/>
              <a:gd name="T54" fmla="*/ 195 w 292"/>
              <a:gd name="T55" fmla="*/ 645 h 656"/>
              <a:gd name="T56" fmla="*/ 195 w 292"/>
              <a:gd name="T57" fmla="*/ 169 h 656"/>
              <a:gd name="T58" fmla="*/ 280 w 292"/>
              <a:gd name="T59" fmla="*/ 169 h 656"/>
              <a:gd name="T60" fmla="*/ 283 w 292"/>
              <a:gd name="T61" fmla="*/ 169 h 656"/>
              <a:gd name="T62" fmla="*/ 287 w 292"/>
              <a:gd name="T63" fmla="*/ 168 h 656"/>
              <a:gd name="T64" fmla="*/ 290 w 292"/>
              <a:gd name="T65" fmla="*/ 166 h 656"/>
              <a:gd name="T66" fmla="*/ 291 w 292"/>
              <a:gd name="T67" fmla="*/ 163 h 656"/>
              <a:gd name="T68" fmla="*/ 292 w 292"/>
              <a:gd name="T69" fmla="*/ 159 h 656"/>
              <a:gd name="T70" fmla="*/ 292 w 292"/>
              <a:gd name="T71" fmla="*/ 155 h 656"/>
              <a:gd name="T72" fmla="*/ 291 w 292"/>
              <a:gd name="T73" fmla="*/ 152 h 656"/>
              <a:gd name="T74" fmla="*/ 290 w 292"/>
              <a:gd name="T75" fmla="*/ 14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656">
                <a:moveTo>
                  <a:pt x="290" y="149"/>
                </a:moveTo>
                <a:lnTo>
                  <a:pt x="155" y="3"/>
                </a:lnTo>
                <a:lnTo>
                  <a:pt x="151" y="1"/>
                </a:lnTo>
                <a:lnTo>
                  <a:pt x="145" y="0"/>
                </a:lnTo>
                <a:lnTo>
                  <a:pt x="145" y="0"/>
                </a:lnTo>
                <a:lnTo>
                  <a:pt x="145" y="0"/>
                </a:lnTo>
                <a:lnTo>
                  <a:pt x="141" y="1"/>
                </a:lnTo>
                <a:lnTo>
                  <a:pt x="137" y="3"/>
                </a:lnTo>
                <a:lnTo>
                  <a:pt x="4" y="149"/>
                </a:lnTo>
                <a:lnTo>
                  <a:pt x="2" y="152"/>
                </a:lnTo>
                <a:lnTo>
                  <a:pt x="0" y="155"/>
                </a:lnTo>
                <a:lnTo>
                  <a:pt x="0" y="159"/>
                </a:lnTo>
                <a:lnTo>
                  <a:pt x="2" y="163"/>
                </a:lnTo>
                <a:lnTo>
                  <a:pt x="4" y="166"/>
                </a:lnTo>
                <a:lnTo>
                  <a:pt x="6" y="168"/>
                </a:lnTo>
                <a:lnTo>
                  <a:pt x="9" y="169"/>
                </a:lnTo>
                <a:lnTo>
                  <a:pt x="12" y="169"/>
                </a:lnTo>
                <a:lnTo>
                  <a:pt x="98" y="169"/>
                </a:lnTo>
                <a:lnTo>
                  <a:pt x="98" y="645"/>
                </a:lnTo>
                <a:lnTo>
                  <a:pt x="99" y="650"/>
                </a:lnTo>
                <a:lnTo>
                  <a:pt x="101" y="653"/>
                </a:lnTo>
                <a:lnTo>
                  <a:pt x="105" y="656"/>
                </a:lnTo>
                <a:lnTo>
                  <a:pt x="110" y="656"/>
                </a:lnTo>
                <a:lnTo>
                  <a:pt x="183" y="656"/>
                </a:lnTo>
                <a:lnTo>
                  <a:pt x="188" y="656"/>
                </a:lnTo>
                <a:lnTo>
                  <a:pt x="192" y="653"/>
                </a:lnTo>
                <a:lnTo>
                  <a:pt x="195" y="650"/>
                </a:lnTo>
                <a:lnTo>
                  <a:pt x="195" y="645"/>
                </a:lnTo>
                <a:lnTo>
                  <a:pt x="195" y="169"/>
                </a:lnTo>
                <a:lnTo>
                  <a:pt x="280" y="169"/>
                </a:lnTo>
                <a:lnTo>
                  <a:pt x="283" y="169"/>
                </a:lnTo>
                <a:lnTo>
                  <a:pt x="287" y="168"/>
                </a:lnTo>
                <a:lnTo>
                  <a:pt x="290" y="166"/>
                </a:lnTo>
                <a:lnTo>
                  <a:pt x="291" y="163"/>
                </a:lnTo>
                <a:lnTo>
                  <a:pt x="292" y="159"/>
                </a:lnTo>
                <a:lnTo>
                  <a:pt x="292" y="155"/>
                </a:lnTo>
                <a:lnTo>
                  <a:pt x="291" y="152"/>
                </a:lnTo>
                <a:lnTo>
                  <a:pt x="290" y="1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3" name="Freeform 74">
            <a:extLst>
              <a:ext uri="{FF2B5EF4-FFF2-40B4-BE49-F238E27FC236}">
                <a16:creationId xmlns:a16="http://schemas.microsoft.com/office/drawing/2014/main" id="{B77BBF4A-5DB2-A272-8BCE-35A0FBFB620E}"/>
              </a:ext>
            </a:extLst>
          </p:cNvPr>
          <p:cNvSpPr>
            <a:spLocks noEditPoints="1"/>
          </p:cNvSpPr>
          <p:nvPr/>
        </p:nvSpPr>
        <p:spPr bwMode="auto">
          <a:xfrm>
            <a:off x="6494578" y="4247708"/>
            <a:ext cx="331733" cy="331733"/>
          </a:xfrm>
          <a:custGeom>
            <a:avLst/>
            <a:gdLst>
              <a:gd name="T0" fmla="*/ 612 w 612"/>
              <a:gd name="T1" fmla="*/ 99 h 612"/>
              <a:gd name="T2" fmla="*/ 612 w 612"/>
              <a:gd name="T3" fmla="*/ 94 h 612"/>
              <a:gd name="T4" fmla="*/ 611 w 612"/>
              <a:gd name="T5" fmla="*/ 90 h 612"/>
              <a:gd name="T6" fmla="*/ 609 w 612"/>
              <a:gd name="T7" fmla="*/ 85 h 612"/>
              <a:gd name="T8" fmla="*/ 606 w 612"/>
              <a:gd name="T9" fmla="*/ 82 h 612"/>
              <a:gd name="T10" fmla="*/ 530 w 612"/>
              <a:gd name="T11" fmla="*/ 7 h 612"/>
              <a:gd name="T12" fmla="*/ 527 w 612"/>
              <a:gd name="T13" fmla="*/ 3 h 612"/>
              <a:gd name="T14" fmla="*/ 523 w 612"/>
              <a:gd name="T15" fmla="*/ 1 h 612"/>
              <a:gd name="T16" fmla="*/ 518 w 612"/>
              <a:gd name="T17" fmla="*/ 0 h 612"/>
              <a:gd name="T18" fmla="*/ 513 w 612"/>
              <a:gd name="T19" fmla="*/ 0 h 612"/>
              <a:gd name="T20" fmla="*/ 509 w 612"/>
              <a:gd name="T21" fmla="*/ 0 h 612"/>
              <a:gd name="T22" fmla="*/ 504 w 612"/>
              <a:gd name="T23" fmla="*/ 1 h 612"/>
              <a:gd name="T24" fmla="*/ 500 w 612"/>
              <a:gd name="T25" fmla="*/ 3 h 612"/>
              <a:gd name="T26" fmla="*/ 496 w 612"/>
              <a:gd name="T27" fmla="*/ 7 h 612"/>
              <a:gd name="T28" fmla="*/ 7 w 612"/>
              <a:gd name="T29" fmla="*/ 496 h 612"/>
              <a:gd name="T30" fmla="*/ 4 w 612"/>
              <a:gd name="T31" fmla="*/ 500 h 612"/>
              <a:gd name="T32" fmla="*/ 2 w 612"/>
              <a:gd name="T33" fmla="*/ 503 h 612"/>
              <a:gd name="T34" fmla="*/ 0 w 612"/>
              <a:gd name="T35" fmla="*/ 508 h 612"/>
              <a:gd name="T36" fmla="*/ 0 w 612"/>
              <a:gd name="T37" fmla="*/ 513 h 612"/>
              <a:gd name="T38" fmla="*/ 0 w 612"/>
              <a:gd name="T39" fmla="*/ 518 h 612"/>
              <a:gd name="T40" fmla="*/ 2 w 612"/>
              <a:gd name="T41" fmla="*/ 523 h 612"/>
              <a:gd name="T42" fmla="*/ 4 w 612"/>
              <a:gd name="T43" fmla="*/ 527 h 612"/>
              <a:gd name="T44" fmla="*/ 7 w 612"/>
              <a:gd name="T45" fmla="*/ 530 h 612"/>
              <a:gd name="T46" fmla="*/ 82 w 612"/>
              <a:gd name="T47" fmla="*/ 606 h 612"/>
              <a:gd name="T48" fmla="*/ 85 w 612"/>
              <a:gd name="T49" fmla="*/ 608 h 612"/>
              <a:gd name="T50" fmla="*/ 90 w 612"/>
              <a:gd name="T51" fmla="*/ 610 h 612"/>
              <a:gd name="T52" fmla="*/ 94 w 612"/>
              <a:gd name="T53" fmla="*/ 612 h 612"/>
              <a:gd name="T54" fmla="*/ 99 w 612"/>
              <a:gd name="T55" fmla="*/ 612 h 612"/>
              <a:gd name="T56" fmla="*/ 104 w 612"/>
              <a:gd name="T57" fmla="*/ 612 h 612"/>
              <a:gd name="T58" fmla="*/ 109 w 612"/>
              <a:gd name="T59" fmla="*/ 610 h 612"/>
              <a:gd name="T60" fmla="*/ 112 w 612"/>
              <a:gd name="T61" fmla="*/ 608 h 612"/>
              <a:gd name="T62" fmla="*/ 117 w 612"/>
              <a:gd name="T63" fmla="*/ 606 h 612"/>
              <a:gd name="T64" fmla="*/ 606 w 612"/>
              <a:gd name="T65" fmla="*/ 117 h 612"/>
              <a:gd name="T66" fmla="*/ 609 w 612"/>
              <a:gd name="T67" fmla="*/ 112 h 612"/>
              <a:gd name="T68" fmla="*/ 611 w 612"/>
              <a:gd name="T69" fmla="*/ 108 h 612"/>
              <a:gd name="T70" fmla="*/ 612 w 612"/>
              <a:gd name="T71" fmla="*/ 104 h 612"/>
              <a:gd name="T72" fmla="*/ 612 w 612"/>
              <a:gd name="T73" fmla="*/ 99 h 612"/>
              <a:gd name="T74" fmla="*/ 443 w 612"/>
              <a:gd name="T75" fmla="*/ 211 h 612"/>
              <a:gd name="T76" fmla="*/ 402 w 612"/>
              <a:gd name="T77" fmla="*/ 170 h 612"/>
              <a:gd name="T78" fmla="*/ 513 w 612"/>
              <a:gd name="T79" fmla="*/ 58 h 612"/>
              <a:gd name="T80" fmla="*/ 554 w 612"/>
              <a:gd name="T81" fmla="*/ 99 h 612"/>
              <a:gd name="T82" fmla="*/ 443 w 612"/>
              <a:gd name="T83" fmla="*/ 211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2" h="612">
                <a:moveTo>
                  <a:pt x="612" y="99"/>
                </a:moveTo>
                <a:lnTo>
                  <a:pt x="612" y="94"/>
                </a:lnTo>
                <a:lnTo>
                  <a:pt x="611" y="90"/>
                </a:lnTo>
                <a:lnTo>
                  <a:pt x="609" y="85"/>
                </a:lnTo>
                <a:lnTo>
                  <a:pt x="606" y="82"/>
                </a:lnTo>
                <a:lnTo>
                  <a:pt x="530" y="7"/>
                </a:lnTo>
                <a:lnTo>
                  <a:pt x="527" y="3"/>
                </a:lnTo>
                <a:lnTo>
                  <a:pt x="523" y="1"/>
                </a:lnTo>
                <a:lnTo>
                  <a:pt x="518" y="0"/>
                </a:lnTo>
                <a:lnTo>
                  <a:pt x="513" y="0"/>
                </a:lnTo>
                <a:lnTo>
                  <a:pt x="509" y="0"/>
                </a:lnTo>
                <a:lnTo>
                  <a:pt x="504" y="1"/>
                </a:lnTo>
                <a:lnTo>
                  <a:pt x="500" y="3"/>
                </a:lnTo>
                <a:lnTo>
                  <a:pt x="496" y="7"/>
                </a:lnTo>
                <a:lnTo>
                  <a:pt x="7" y="496"/>
                </a:lnTo>
                <a:lnTo>
                  <a:pt x="4" y="500"/>
                </a:lnTo>
                <a:lnTo>
                  <a:pt x="2" y="503"/>
                </a:lnTo>
                <a:lnTo>
                  <a:pt x="0" y="508"/>
                </a:lnTo>
                <a:lnTo>
                  <a:pt x="0" y="513"/>
                </a:lnTo>
                <a:lnTo>
                  <a:pt x="0" y="518"/>
                </a:lnTo>
                <a:lnTo>
                  <a:pt x="2" y="523"/>
                </a:lnTo>
                <a:lnTo>
                  <a:pt x="4" y="527"/>
                </a:lnTo>
                <a:lnTo>
                  <a:pt x="7" y="530"/>
                </a:lnTo>
                <a:lnTo>
                  <a:pt x="82" y="606"/>
                </a:lnTo>
                <a:lnTo>
                  <a:pt x="85" y="608"/>
                </a:lnTo>
                <a:lnTo>
                  <a:pt x="90" y="610"/>
                </a:lnTo>
                <a:lnTo>
                  <a:pt x="94" y="612"/>
                </a:lnTo>
                <a:lnTo>
                  <a:pt x="99" y="612"/>
                </a:lnTo>
                <a:lnTo>
                  <a:pt x="104" y="612"/>
                </a:lnTo>
                <a:lnTo>
                  <a:pt x="109" y="610"/>
                </a:lnTo>
                <a:lnTo>
                  <a:pt x="112" y="608"/>
                </a:lnTo>
                <a:lnTo>
                  <a:pt x="117" y="606"/>
                </a:lnTo>
                <a:lnTo>
                  <a:pt x="606" y="117"/>
                </a:lnTo>
                <a:lnTo>
                  <a:pt x="609" y="112"/>
                </a:lnTo>
                <a:lnTo>
                  <a:pt x="611" y="108"/>
                </a:lnTo>
                <a:lnTo>
                  <a:pt x="612" y="104"/>
                </a:lnTo>
                <a:lnTo>
                  <a:pt x="612" y="99"/>
                </a:lnTo>
                <a:close/>
                <a:moveTo>
                  <a:pt x="443" y="211"/>
                </a:moveTo>
                <a:lnTo>
                  <a:pt x="402" y="170"/>
                </a:lnTo>
                <a:lnTo>
                  <a:pt x="513" y="58"/>
                </a:lnTo>
                <a:lnTo>
                  <a:pt x="554" y="99"/>
                </a:lnTo>
                <a:lnTo>
                  <a:pt x="443" y="2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4" name="Freeform 75">
            <a:extLst>
              <a:ext uri="{FF2B5EF4-FFF2-40B4-BE49-F238E27FC236}">
                <a16:creationId xmlns:a16="http://schemas.microsoft.com/office/drawing/2014/main" id="{C4B689A6-44D5-43BC-BABA-DC37DB365138}"/>
              </a:ext>
            </a:extLst>
          </p:cNvPr>
          <p:cNvSpPr>
            <a:spLocks/>
          </p:cNvSpPr>
          <p:nvPr/>
        </p:nvSpPr>
        <p:spPr bwMode="auto">
          <a:xfrm>
            <a:off x="6515717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59 w 97"/>
              <a:gd name="T3" fmla="*/ 61 h 97"/>
              <a:gd name="T4" fmla="*/ 97 w 97"/>
              <a:gd name="T5" fmla="*/ 49 h 97"/>
              <a:gd name="T6" fmla="*/ 59 w 97"/>
              <a:gd name="T7" fmla="*/ 38 h 97"/>
              <a:gd name="T8" fmla="*/ 49 w 97"/>
              <a:gd name="T9" fmla="*/ 0 h 97"/>
              <a:gd name="T10" fmla="*/ 37 w 97"/>
              <a:gd name="T11" fmla="*/ 38 h 97"/>
              <a:gd name="T12" fmla="*/ 0 w 97"/>
              <a:gd name="T13" fmla="*/ 49 h 97"/>
              <a:gd name="T14" fmla="*/ 37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59" y="61"/>
                </a:lnTo>
                <a:lnTo>
                  <a:pt x="97" y="49"/>
                </a:lnTo>
                <a:lnTo>
                  <a:pt x="59" y="38"/>
                </a:lnTo>
                <a:lnTo>
                  <a:pt x="49" y="0"/>
                </a:lnTo>
                <a:lnTo>
                  <a:pt x="37" y="38"/>
                </a:lnTo>
                <a:lnTo>
                  <a:pt x="0" y="49"/>
                </a:lnTo>
                <a:lnTo>
                  <a:pt x="37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5" name="Freeform 76">
            <a:extLst>
              <a:ext uri="{FF2B5EF4-FFF2-40B4-BE49-F238E27FC236}">
                <a16:creationId xmlns:a16="http://schemas.microsoft.com/office/drawing/2014/main" id="{B864E978-F8A4-5426-10C5-14B681C30FB7}"/>
              </a:ext>
            </a:extLst>
          </p:cNvPr>
          <p:cNvSpPr>
            <a:spLocks/>
          </p:cNvSpPr>
          <p:nvPr/>
        </p:nvSpPr>
        <p:spPr bwMode="auto">
          <a:xfrm>
            <a:off x="6554745" y="4255837"/>
            <a:ext cx="107325" cy="105700"/>
          </a:xfrm>
          <a:custGeom>
            <a:avLst/>
            <a:gdLst>
              <a:gd name="T0" fmla="*/ 75 w 196"/>
              <a:gd name="T1" fmla="*/ 120 h 194"/>
              <a:gd name="T2" fmla="*/ 98 w 196"/>
              <a:gd name="T3" fmla="*/ 194 h 194"/>
              <a:gd name="T4" fmla="*/ 121 w 196"/>
              <a:gd name="T5" fmla="*/ 120 h 194"/>
              <a:gd name="T6" fmla="*/ 196 w 196"/>
              <a:gd name="T7" fmla="*/ 97 h 194"/>
              <a:gd name="T8" fmla="*/ 121 w 196"/>
              <a:gd name="T9" fmla="*/ 75 h 194"/>
              <a:gd name="T10" fmla="*/ 98 w 196"/>
              <a:gd name="T11" fmla="*/ 0 h 194"/>
              <a:gd name="T12" fmla="*/ 75 w 196"/>
              <a:gd name="T13" fmla="*/ 75 h 194"/>
              <a:gd name="T14" fmla="*/ 0 w 196"/>
              <a:gd name="T15" fmla="*/ 97 h 194"/>
              <a:gd name="T16" fmla="*/ 75 w 196"/>
              <a:gd name="T17" fmla="*/ 12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194">
                <a:moveTo>
                  <a:pt x="75" y="120"/>
                </a:moveTo>
                <a:lnTo>
                  <a:pt x="98" y="194"/>
                </a:lnTo>
                <a:lnTo>
                  <a:pt x="121" y="120"/>
                </a:lnTo>
                <a:lnTo>
                  <a:pt x="196" y="97"/>
                </a:lnTo>
                <a:lnTo>
                  <a:pt x="121" y="75"/>
                </a:lnTo>
                <a:lnTo>
                  <a:pt x="98" y="0"/>
                </a:lnTo>
                <a:lnTo>
                  <a:pt x="75" y="75"/>
                </a:lnTo>
                <a:lnTo>
                  <a:pt x="0" y="97"/>
                </a:lnTo>
                <a:lnTo>
                  <a:pt x="75" y="1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6" name="Freeform 77">
            <a:extLst>
              <a:ext uri="{FF2B5EF4-FFF2-40B4-BE49-F238E27FC236}">
                <a16:creationId xmlns:a16="http://schemas.microsoft.com/office/drawing/2014/main" id="{021BC72E-ED85-EBBD-A4C7-CCB75B64A1C7}"/>
              </a:ext>
            </a:extLst>
          </p:cNvPr>
          <p:cNvSpPr>
            <a:spLocks/>
          </p:cNvSpPr>
          <p:nvPr/>
        </p:nvSpPr>
        <p:spPr bwMode="auto">
          <a:xfrm>
            <a:off x="6780779" y="4374547"/>
            <a:ext cx="52037" cy="52037"/>
          </a:xfrm>
          <a:custGeom>
            <a:avLst/>
            <a:gdLst>
              <a:gd name="T0" fmla="*/ 59 w 97"/>
              <a:gd name="T1" fmla="*/ 37 h 97"/>
              <a:gd name="T2" fmla="*/ 49 w 97"/>
              <a:gd name="T3" fmla="*/ 0 h 97"/>
              <a:gd name="T4" fmla="*/ 37 w 97"/>
              <a:gd name="T5" fmla="*/ 37 h 97"/>
              <a:gd name="T6" fmla="*/ 0 w 97"/>
              <a:gd name="T7" fmla="*/ 49 h 97"/>
              <a:gd name="T8" fmla="*/ 37 w 97"/>
              <a:gd name="T9" fmla="*/ 60 h 97"/>
              <a:gd name="T10" fmla="*/ 49 w 97"/>
              <a:gd name="T11" fmla="*/ 97 h 97"/>
              <a:gd name="T12" fmla="*/ 59 w 97"/>
              <a:gd name="T13" fmla="*/ 60 h 97"/>
              <a:gd name="T14" fmla="*/ 97 w 97"/>
              <a:gd name="T15" fmla="*/ 49 h 97"/>
              <a:gd name="T16" fmla="*/ 59 w 97"/>
              <a:gd name="T17" fmla="*/ 3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59" y="37"/>
                </a:moveTo>
                <a:lnTo>
                  <a:pt x="49" y="0"/>
                </a:lnTo>
                <a:lnTo>
                  <a:pt x="37" y="37"/>
                </a:lnTo>
                <a:lnTo>
                  <a:pt x="0" y="49"/>
                </a:lnTo>
                <a:lnTo>
                  <a:pt x="37" y="60"/>
                </a:lnTo>
                <a:lnTo>
                  <a:pt x="49" y="97"/>
                </a:lnTo>
                <a:lnTo>
                  <a:pt x="59" y="60"/>
                </a:lnTo>
                <a:lnTo>
                  <a:pt x="97" y="49"/>
                </a:lnTo>
                <a:lnTo>
                  <a:pt x="59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7" name="Freeform 78">
            <a:extLst>
              <a:ext uri="{FF2B5EF4-FFF2-40B4-BE49-F238E27FC236}">
                <a16:creationId xmlns:a16="http://schemas.microsoft.com/office/drawing/2014/main" id="{3F91EDEE-2308-FB92-D6D1-9C076401226A}"/>
              </a:ext>
            </a:extLst>
          </p:cNvPr>
          <p:cNvSpPr>
            <a:spLocks/>
          </p:cNvSpPr>
          <p:nvPr/>
        </p:nvSpPr>
        <p:spPr bwMode="auto">
          <a:xfrm>
            <a:off x="6647435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60 w 97"/>
              <a:gd name="T3" fmla="*/ 61 h 97"/>
              <a:gd name="T4" fmla="*/ 97 w 97"/>
              <a:gd name="T5" fmla="*/ 49 h 97"/>
              <a:gd name="T6" fmla="*/ 60 w 97"/>
              <a:gd name="T7" fmla="*/ 38 h 97"/>
              <a:gd name="T8" fmla="*/ 49 w 97"/>
              <a:gd name="T9" fmla="*/ 0 h 97"/>
              <a:gd name="T10" fmla="*/ 38 w 97"/>
              <a:gd name="T11" fmla="*/ 38 h 97"/>
              <a:gd name="T12" fmla="*/ 0 w 97"/>
              <a:gd name="T13" fmla="*/ 49 h 97"/>
              <a:gd name="T14" fmla="*/ 38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60" y="61"/>
                </a:lnTo>
                <a:lnTo>
                  <a:pt x="97" y="49"/>
                </a:lnTo>
                <a:lnTo>
                  <a:pt x="60" y="38"/>
                </a:lnTo>
                <a:lnTo>
                  <a:pt x="49" y="0"/>
                </a:lnTo>
                <a:lnTo>
                  <a:pt x="38" y="38"/>
                </a:lnTo>
                <a:lnTo>
                  <a:pt x="0" y="49"/>
                </a:lnTo>
                <a:lnTo>
                  <a:pt x="38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8" name="Freeform 80">
            <a:extLst>
              <a:ext uri="{FF2B5EF4-FFF2-40B4-BE49-F238E27FC236}">
                <a16:creationId xmlns:a16="http://schemas.microsoft.com/office/drawing/2014/main" id="{33E001AE-133C-4A92-AB91-0CA1951E44E9}"/>
              </a:ext>
            </a:extLst>
          </p:cNvPr>
          <p:cNvSpPr>
            <a:spLocks/>
          </p:cNvSpPr>
          <p:nvPr/>
        </p:nvSpPr>
        <p:spPr bwMode="auto">
          <a:xfrm>
            <a:off x="5047311" y="4948575"/>
            <a:ext cx="92691" cy="92691"/>
          </a:xfrm>
          <a:custGeom>
            <a:avLst/>
            <a:gdLst>
              <a:gd name="T0" fmla="*/ 94 w 170"/>
              <a:gd name="T1" fmla="*/ 170 h 171"/>
              <a:gd name="T2" fmla="*/ 110 w 170"/>
              <a:gd name="T3" fmla="*/ 168 h 171"/>
              <a:gd name="T4" fmla="*/ 126 w 170"/>
              <a:gd name="T5" fmla="*/ 161 h 171"/>
              <a:gd name="T6" fmla="*/ 138 w 170"/>
              <a:gd name="T7" fmla="*/ 152 h 171"/>
              <a:gd name="T8" fmla="*/ 151 w 170"/>
              <a:gd name="T9" fmla="*/ 140 h 171"/>
              <a:gd name="T10" fmla="*/ 160 w 170"/>
              <a:gd name="T11" fmla="*/ 126 h 171"/>
              <a:gd name="T12" fmla="*/ 167 w 170"/>
              <a:gd name="T13" fmla="*/ 111 h 171"/>
              <a:gd name="T14" fmla="*/ 170 w 170"/>
              <a:gd name="T15" fmla="*/ 94 h 171"/>
              <a:gd name="T16" fmla="*/ 170 w 170"/>
              <a:gd name="T17" fmla="*/ 77 h 171"/>
              <a:gd name="T18" fmla="*/ 167 w 170"/>
              <a:gd name="T19" fmla="*/ 61 h 171"/>
              <a:gd name="T20" fmla="*/ 160 w 170"/>
              <a:gd name="T21" fmla="*/ 46 h 171"/>
              <a:gd name="T22" fmla="*/ 151 w 170"/>
              <a:gd name="T23" fmla="*/ 32 h 171"/>
              <a:gd name="T24" fmla="*/ 138 w 170"/>
              <a:gd name="T25" fmla="*/ 20 h 171"/>
              <a:gd name="T26" fmla="*/ 126 w 170"/>
              <a:gd name="T27" fmla="*/ 10 h 171"/>
              <a:gd name="T28" fmla="*/ 110 w 170"/>
              <a:gd name="T29" fmla="*/ 4 h 171"/>
              <a:gd name="T30" fmla="*/ 94 w 170"/>
              <a:gd name="T31" fmla="*/ 0 h 171"/>
              <a:gd name="T32" fmla="*/ 76 w 170"/>
              <a:gd name="T33" fmla="*/ 0 h 171"/>
              <a:gd name="T34" fmla="*/ 60 w 170"/>
              <a:gd name="T35" fmla="*/ 4 h 171"/>
              <a:gd name="T36" fmla="*/ 45 w 170"/>
              <a:gd name="T37" fmla="*/ 10 h 171"/>
              <a:gd name="T38" fmla="*/ 32 w 170"/>
              <a:gd name="T39" fmla="*/ 20 h 171"/>
              <a:gd name="T40" fmla="*/ 19 w 170"/>
              <a:gd name="T41" fmla="*/ 32 h 171"/>
              <a:gd name="T42" fmla="*/ 10 w 170"/>
              <a:gd name="T43" fmla="*/ 46 h 171"/>
              <a:gd name="T44" fmla="*/ 3 w 170"/>
              <a:gd name="T45" fmla="*/ 61 h 171"/>
              <a:gd name="T46" fmla="*/ 0 w 170"/>
              <a:gd name="T47" fmla="*/ 77 h 171"/>
              <a:gd name="T48" fmla="*/ 0 w 170"/>
              <a:gd name="T49" fmla="*/ 94 h 171"/>
              <a:gd name="T50" fmla="*/ 3 w 170"/>
              <a:gd name="T51" fmla="*/ 111 h 171"/>
              <a:gd name="T52" fmla="*/ 10 w 170"/>
              <a:gd name="T53" fmla="*/ 126 h 171"/>
              <a:gd name="T54" fmla="*/ 19 w 170"/>
              <a:gd name="T55" fmla="*/ 140 h 171"/>
              <a:gd name="T56" fmla="*/ 32 w 170"/>
              <a:gd name="T57" fmla="*/ 152 h 171"/>
              <a:gd name="T58" fmla="*/ 45 w 170"/>
              <a:gd name="T59" fmla="*/ 161 h 171"/>
              <a:gd name="T60" fmla="*/ 60 w 170"/>
              <a:gd name="T61" fmla="*/ 168 h 171"/>
              <a:gd name="T62" fmla="*/ 76 w 170"/>
              <a:gd name="T63" fmla="*/ 17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0" h="171">
                <a:moveTo>
                  <a:pt x="86" y="171"/>
                </a:moveTo>
                <a:lnTo>
                  <a:pt x="94" y="170"/>
                </a:lnTo>
                <a:lnTo>
                  <a:pt x="102" y="169"/>
                </a:lnTo>
                <a:lnTo>
                  <a:pt x="110" y="168"/>
                </a:lnTo>
                <a:lnTo>
                  <a:pt x="118" y="165"/>
                </a:lnTo>
                <a:lnTo>
                  <a:pt x="126" y="161"/>
                </a:lnTo>
                <a:lnTo>
                  <a:pt x="132" y="157"/>
                </a:lnTo>
                <a:lnTo>
                  <a:pt x="138" y="152"/>
                </a:lnTo>
                <a:lnTo>
                  <a:pt x="145" y="146"/>
                </a:lnTo>
                <a:lnTo>
                  <a:pt x="151" y="140"/>
                </a:lnTo>
                <a:lnTo>
                  <a:pt x="156" y="133"/>
                </a:lnTo>
                <a:lnTo>
                  <a:pt x="160" y="126"/>
                </a:lnTo>
                <a:lnTo>
                  <a:pt x="164" y="118"/>
                </a:lnTo>
                <a:lnTo>
                  <a:pt x="167" y="111"/>
                </a:lnTo>
                <a:lnTo>
                  <a:pt x="169" y="103"/>
                </a:lnTo>
                <a:lnTo>
                  <a:pt x="170" y="94"/>
                </a:lnTo>
                <a:lnTo>
                  <a:pt x="170" y="86"/>
                </a:lnTo>
                <a:lnTo>
                  <a:pt x="170" y="77"/>
                </a:lnTo>
                <a:lnTo>
                  <a:pt x="169" y="68"/>
                </a:lnTo>
                <a:lnTo>
                  <a:pt x="167" y="61"/>
                </a:lnTo>
                <a:lnTo>
                  <a:pt x="164" y="53"/>
                </a:lnTo>
                <a:lnTo>
                  <a:pt x="160" y="46"/>
                </a:lnTo>
                <a:lnTo>
                  <a:pt x="156" y="38"/>
                </a:lnTo>
                <a:lnTo>
                  <a:pt x="151" y="32"/>
                </a:lnTo>
                <a:lnTo>
                  <a:pt x="145" y="25"/>
                </a:lnTo>
                <a:lnTo>
                  <a:pt x="138" y="20"/>
                </a:lnTo>
                <a:lnTo>
                  <a:pt x="132" y="15"/>
                </a:lnTo>
                <a:lnTo>
                  <a:pt x="126" y="10"/>
                </a:lnTo>
                <a:lnTo>
                  <a:pt x="118" y="7"/>
                </a:lnTo>
                <a:lnTo>
                  <a:pt x="110" y="4"/>
                </a:lnTo>
                <a:lnTo>
                  <a:pt x="102" y="2"/>
                </a:lnTo>
                <a:lnTo>
                  <a:pt x="94" y="0"/>
                </a:lnTo>
                <a:lnTo>
                  <a:pt x="86" y="0"/>
                </a:lnTo>
                <a:lnTo>
                  <a:pt x="76" y="0"/>
                </a:lnTo>
                <a:lnTo>
                  <a:pt x="68" y="2"/>
                </a:lnTo>
                <a:lnTo>
                  <a:pt x="60" y="4"/>
                </a:lnTo>
                <a:lnTo>
                  <a:pt x="52" y="7"/>
                </a:lnTo>
                <a:lnTo>
                  <a:pt x="45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19" y="32"/>
                </a:lnTo>
                <a:lnTo>
                  <a:pt x="14" y="38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8"/>
                </a:lnTo>
                <a:lnTo>
                  <a:pt x="0" y="77"/>
                </a:lnTo>
                <a:lnTo>
                  <a:pt x="0" y="86"/>
                </a:lnTo>
                <a:lnTo>
                  <a:pt x="0" y="94"/>
                </a:lnTo>
                <a:lnTo>
                  <a:pt x="1" y="103"/>
                </a:lnTo>
                <a:lnTo>
                  <a:pt x="3" y="111"/>
                </a:lnTo>
                <a:lnTo>
                  <a:pt x="6" y="118"/>
                </a:lnTo>
                <a:lnTo>
                  <a:pt x="10" y="126"/>
                </a:lnTo>
                <a:lnTo>
                  <a:pt x="14" y="133"/>
                </a:lnTo>
                <a:lnTo>
                  <a:pt x="19" y="140"/>
                </a:lnTo>
                <a:lnTo>
                  <a:pt x="25" y="146"/>
                </a:lnTo>
                <a:lnTo>
                  <a:pt x="32" y="152"/>
                </a:lnTo>
                <a:lnTo>
                  <a:pt x="38" y="157"/>
                </a:lnTo>
                <a:lnTo>
                  <a:pt x="45" y="161"/>
                </a:lnTo>
                <a:lnTo>
                  <a:pt x="52" y="165"/>
                </a:lnTo>
                <a:lnTo>
                  <a:pt x="60" y="168"/>
                </a:lnTo>
                <a:lnTo>
                  <a:pt x="68" y="169"/>
                </a:lnTo>
                <a:lnTo>
                  <a:pt x="76" y="170"/>
                </a:lnTo>
                <a:lnTo>
                  <a:pt x="86" y="1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9" name="Freeform 81">
            <a:extLst>
              <a:ext uri="{FF2B5EF4-FFF2-40B4-BE49-F238E27FC236}">
                <a16:creationId xmlns:a16="http://schemas.microsoft.com/office/drawing/2014/main" id="{57932773-2726-091D-3954-35D375E1ADD0}"/>
              </a:ext>
            </a:extLst>
          </p:cNvPr>
          <p:cNvSpPr>
            <a:spLocks/>
          </p:cNvSpPr>
          <p:nvPr/>
        </p:nvSpPr>
        <p:spPr bwMode="auto">
          <a:xfrm>
            <a:off x="4987143" y="5047770"/>
            <a:ext cx="211398" cy="263435"/>
          </a:xfrm>
          <a:custGeom>
            <a:avLst/>
            <a:gdLst>
              <a:gd name="T0" fmla="*/ 363 w 390"/>
              <a:gd name="T1" fmla="*/ 16 h 487"/>
              <a:gd name="T2" fmla="*/ 351 w 390"/>
              <a:gd name="T3" fmla="*/ 9 h 487"/>
              <a:gd name="T4" fmla="*/ 338 w 390"/>
              <a:gd name="T5" fmla="*/ 3 h 487"/>
              <a:gd name="T6" fmla="*/ 324 w 390"/>
              <a:gd name="T7" fmla="*/ 0 h 487"/>
              <a:gd name="T8" fmla="*/ 74 w 390"/>
              <a:gd name="T9" fmla="*/ 0 h 487"/>
              <a:gd name="T10" fmla="*/ 58 w 390"/>
              <a:gd name="T11" fmla="*/ 1 h 487"/>
              <a:gd name="T12" fmla="*/ 45 w 390"/>
              <a:gd name="T13" fmla="*/ 5 h 487"/>
              <a:gd name="T14" fmla="*/ 32 w 390"/>
              <a:gd name="T15" fmla="*/ 12 h 487"/>
              <a:gd name="T16" fmla="*/ 22 w 390"/>
              <a:gd name="T17" fmla="*/ 22 h 487"/>
              <a:gd name="T18" fmla="*/ 12 w 390"/>
              <a:gd name="T19" fmla="*/ 32 h 487"/>
              <a:gd name="T20" fmla="*/ 5 w 390"/>
              <a:gd name="T21" fmla="*/ 45 h 487"/>
              <a:gd name="T22" fmla="*/ 1 w 390"/>
              <a:gd name="T23" fmla="*/ 58 h 487"/>
              <a:gd name="T24" fmla="*/ 0 w 390"/>
              <a:gd name="T25" fmla="*/ 73 h 487"/>
              <a:gd name="T26" fmla="*/ 1 w 390"/>
              <a:gd name="T27" fmla="*/ 239 h 487"/>
              <a:gd name="T28" fmla="*/ 7 w 390"/>
              <a:gd name="T29" fmla="*/ 252 h 487"/>
              <a:gd name="T30" fmla="*/ 16 w 390"/>
              <a:gd name="T31" fmla="*/ 262 h 487"/>
              <a:gd name="T32" fmla="*/ 29 w 390"/>
              <a:gd name="T33" fmla="*/ 268 h 487"/>
              <a:gd name="T34" fmla="*/ 44 w 390"/>
              <a:gd name="T35" fmla="*/ 268 h 487"/>
              <a:gd name="T36" fmla="*/ 57 w 390"/>
              <a:gd name="T37" fmla="*/ 262 h 487"/>
              <a:gd name="T38" fmla="*/ 67 w 390"/>
              <a:gd name="T39" fmla="*/ 252 h 487"/>
              <a:gd name="T40" fmla="*/ 72 w 390"/>
              <a:gd name="T41" fmla="*/ 239 h 487"/>
              <a:gd name="T42" fmla="*/ 74 w 390"/>
              <a:gd name="T43" fmla="*/ 97 h 487"/>
              <a:gd name="T44" fmla="*/ 97 w 390"/>
              <a:gd name="T45" fmla="*/ 445 h 487"/>
              <a:gd name="T46" fmla="*/ 101 w 390"/>
              <a:gd name="T47" fmla="*/ 461 h 487"/>
              <a:gd name="T48" fmla="*/ 110 w 390"/>
              <a:gd name="T49" fmla="*/ 474 h 487"/>
              <a:gd name="T50" fmla="*/ 124 w 390"/>
              <a:gd name="T51" fmla="*/ 484 h 487"/>
              <a:gd name="T52" fmla="*/ 140 w 390"/>
              <a:gd name="T53" fmla="*/ 487 h 487"/>
              <a:gd name="T54" fmla="*/ 157 w 390"/>
              <a:gd name="T55" fmla="*/ 484 h 487"/>
              <a:gd name="T56" fmla="*/ 171 w 390"/>
              <a:gd name="T57" fmla="*/ 474 h 487"/>
              <a:gd name="T58" fmla="*/ 179 w 390"/>
              <a:gd name="T59" fmla="*/ 461 h 487"/>
              <a:gd name="T60" fmla="*/ 183 w 390"/>
              <a:gd name="T61" fmla="*/ 445 h 487"/>
              <a:gd name="T62" fmla="*/ 207 w 390"/>
              <a:gd name="T63" fmla="*/ 268 h 487"/>
              <a:gd name="T64" fmla="*/ 209 w 390"/>
              <a:gd name="T65" fmla="*/ 452 h 487"/>
              <a:gd name="T66" fmla="*/ 214 w 390"/>
              <a:gd name="T67" fmla="*/ 467 h 487"/>
              <a:gd name="T68" fmla="*/ 226 w 390"/>
              <a:gd name="T69" fmla="*/ 480 h 487"/>
              <a:gd name="T70" fmla="*/ 241 w 390"/>
              <a:gd name="T71" fmla="*/ 486 h 487"/>
              <a:gd name="T72" fmla="*/ 258 w 390"/>
              <a:gd name="T73" fmla="*/ 486 h 487"/>
              <a:gd name="T74" fmla="*/ 273 w 390"/>
              <a:gd name="T75" fmla="*/ 480 h 487"/>
              <a:gd name="T76" fmla="*/ 285 w 390"/>
              <a:gd name="T77" fmla="*/ 467 h 487"/>
              <a:gd name="T78" fmla="*/ 292 w 390"/>
              <a:gd name="T79" fmla="*/ 452 h 487"/>
              <a:gd name="T80" fmla="*/ 293 w 390"/>
              <a:gd name="T81" fmla="*/ 97 h 487"/>
              <a:gd name="T82" fmla="*/ 317 w 390"/>
              <a:gd name="T83" fmla="*/ 231 h 487"/>
              <a:gd name="T84" fmla="*/ 320 w 390"/>
              <a:gd name="T85" fmla="*/ 245 h 487"/>
              <a:gd name="T86" fmla="*/ 327 w 390"/>
              <a:gd name="T87" fmla="*/ 257 h 487"/>
              <a:gd name="T88" fmla="*/ 339 w 390"/>
              <a:gd name="T89" fmla="*/ 266 h 487"/>
              <a:gd name="T90" fmla="*/ 353 w 390"/>
              <a:gd name="T91" fmla="*/ 268 h 487"/>
              <a:gd name="T92" fmla="*/ 367 w 390"/>
              <a:gd name="T93" fmla="*/ 266 h 487"/>
              <a:gd name="T94" fmla="*/ 379 w 390"/>
              <a:gd name="T95" fmla="*/ 257 h 487"/>
              <a:gd name="T96" fmla="*/ 387 w 390"/>
              <a:gd name="T97" fmla="*/ 245 h 487"/>
              <a:gd name="T98" fmla="*/ 390 w 390"/>
              <a:gd name="T99" fmla="*/ 231 h 487"/>
              <a:gd name="T100" fmla="*/ 390 w 390"/>
              <a:gd name="T101" fmla="*/ 66 h 487"/>
              <a:gd name="T102" fmla="*/ 387 w 390"/>
              <a:gd name="T103" fmla="*/ 52 h 487"/>
              <a:gd name="T104" fmla="*/ 381 w 390"/>
              <a:gd name="T105" fmla="*/ 39 h 487"/>
              <a:gd name="T106" fmla="*/ 374 w 390"/>
              <a:gd name="T107" fmla="*/ 2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0" h="487">
                <a:moveTo>
                  <a:pt x="368" y="22"/>
                </a:moveTo>
                <a:lnTo>
                  <a:pt x="363" y="16"/>
                </a:lnTo>
                <a:lnTo>
                  <a:pt x="358" y="12"/>
                </a:lnTo>
                <a:lnTo>
                  <a:pt x="351" y="9"/>
                </a:lnTo>
                <a:lnTo>
                  <a:pt x="345" y="5"/>
                </a:lnTo>
                <a:lnTo>
                  <a:pt x="338" y="3"/>
                </a:lnTo>
                <a:lnTo>
                  <a:pt x="332" y="1"/>
                </a:lnTo>
                <a:lnTo>
                  <a:pt x="324" y="0"/>
                </a:lnTo>
                <a:lnTo>
                  <a:pt x="317" y="0"/>
                </a:lnTo>
                <a:lnTo>
                  <a:pt x="74" y="0"/>
                </a:lnTo>
                <a:lnTo>
                  <a:pt x="66" y="0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2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5" y="45"/>
                </a:lnTo>
                <a:lnTo>
                  <a:pt x="3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231"/>
                </a:lnTo>
                <a:lnTo>
                  <a:pt x="1" y="239"/>
                </a:lnTo>
                <a:lnTo>
                  <a:pt x="3" y="245"/>
                </a:lnTo>
                <a:lnTo>
                  <a:pt x="7" y="252"/>
                </a:lnTo>
                <a:lnTo>
                  <a:pt x="11" y="257"/>
                </a:lnTo>
                <a:lnTo>
                  <a:pt x="16" y="262"/>
                </a:lnTo>
                <a:lnTo>
                  <a:pt x="23" y="266"/>
                </a:lnTo>
                <a:lnTo>
                  <a:pt x="29" y="268"/>
                </a:lnTo>
                <a:lnTo>
                  <a:pt x="37" y="268"/>
                </a:lnTo>
                <a:lnTo>
                  <a:pt x="44" y="268"/>
                </a:lnTo>
                <a:lnTo>
                  <a:pt x="51" y="266"/>
                </a:lnTo>
                <a:lnTo>
                  <a:pt x="57" y="262"/>
                </a:lnTo>
                <a:lnTo>
                  <a:pt x="63" y="257"/>
                </a:lnTo>
                <a:lnTo>
                  <a:pt x="67" y="252"/>
                </a:lnTo>
                <a:lnTo>
                  <a:pt x="70" y="245"/>
                </a:lnTo>
                <a:lnTo>
                  <a:pt x="72" y="239"/>
                </a:lnTo>
                <a:lnTo>
                  <a:pt x="74" y="231"/>
                </a:lnTo>
                <a:lnTo>
                  <a:pt x="74" y="97"/>
                </a:lnTo>
                <a:lnTo>
                  <a:pt x="97" y="97"/>
                </a:lnTo>
                <a:lnTo>
                  <a:pt x="97" y="445"/>
                </a:lnTo>
                <a:lnTo>
                  <a:pt x="98" y="452"/>
                </a:lnTo>
                <a:lnTo>
                  <a:pt x="101" y="461"/>
                </a:lnTo>
                <a:lnTo>
                  <a:pt x="105" y="467"/>
                </a:lnTo>
                <a:lnTo>
                  <a:pt x="110" y="474"/>
                </a:lnTo>
                <a:lnTo>
                  <a:pt x="117" y="480"/>
                </a:lnTo>
                <a:lnTo>
                  <a:pt x="124" y="484"/>
                </a:lnTo>
                <a:lnTo>
                  <a:pt x="132" y="486"/>
                </a:lnTo>
                <a:lnTo>
                  <a:pt x="140" y="487"/>
                </a:lnTo>
                <a:lnTo>
                  <a:pt x="149" y="486"/>
                </a:lnTo>
                <a:lnTo>
                  <a:pt x="157" y="484"/>
                </a:lnTo>
                <a:lnTo>
                  <a:pt x="164" y="480"/>
                </a:lnTo>
                <a:lnTo>
                  <a:pt x="171" y="474"/>
                </a:lnTo>
                <a:lnTo>
                  <a:pt x="176" y="467"/>
                </a:lnTo>
                <a:lnTo>
                  <a:pt x="179" y="461"/>
                </a:lnTo>
                <a:lnTo>
                  <a:pt x="183" y="452"/>
                </a:lnTo>
                <a:lnTo>
                  <a:pt x="183" y="445"/>
                </a:lnTo>
                <a:lnTo>
                  <a:pt x="183" y="268"/>
                </a:lnTo>
                <a:lnTo>
                  <a:pt x="207" y="268"/>
                </a:lnTo>
                <a:lnTo>
                  <a:pt x="207" y="445"/>
                </a:lnTo>
                <a:lnTo>
                  <a:pt x="209" y="452"/>
                </a:lnTo>
                <a:lnTo>
                  <a:pt x="211" y="461"/>
                </a:lnTo>
                <a:lnTo>
                  <a:pt x="214" y="467"/>
                </a:lnTo>
                <a:lnTo>
                  <a:pt x="219" y="474"/>
                </a:lnTo>
                <a:lnTo>
                  <a:pt x="226" y="480"/>
                </a:lnTo>
                <a:lnTo>
                  <a:pt x="233" y="484"/>
                </a:lnTo>
                <a:lnTo>
                  <a:pt x="241" y="486"/>
                </a:lnTo>
                <a:lnTo>
                  <a:pt x="250" y="487"/>
                </a:lnTo>
                <a:lnTo>
                  <a:pt x="258" y="486"/>
                </a:lnTo>
                <a:lnTo>
                  <a:pt x="266" y="484"/>
                </a:lnTo>
                <a:lnTo>
                  <a:pt x="273" y="480"/>
                </a:lnTo>
                <a:lnTo>
                  <a:pt x="280" y="474"/>
                </a:lnTo>
                <a:lnTo>
                  <a:pt x="285" y="467"/>
                </a:lnTo>
                <a:lnTo>
                  <a:pt x="290" y="461"/>
                </a:lnTo>
                <a:lnTo>
                  <a:pt x="292" y="452"/>
                </a:lnTo>
                <a:lnTo>
                  <a:pt x="293" y="445"/>
                </a:lnTo>
                <a:lnTo>
                  <a:pt x="293" y="97"/>
                </a:lnTo>
                <a:lnTo>
                  <a:pt x="317" y="97"/>
                </a:lnTo>
                <a:lnTo>
                  <a:pt x="317" y="231"/>
                </a:lnTo>
                <a:lnTo>
                  <a:pt x="318" y="239"/>
                </a:lnTo>
                <a:lnTo>
                  <a:pt x="320" y="245"/>
                </a:lnTo>
                <a:lnTo>
                  <a:pt x="323" y="252"/>
                </a:lnTo>
                <a:lnTo>
                  <a:pt x="327" y="257"/>
                </a:lnTo>
                <a:lnTo>
                  <a:pt x="333" y="262"/>
                </a:lnTo>
                <a:lnTo>
                  <a:pt x="339" y="266"/>
                </a:lnTo>
                <a:lnTo>
                  <a:pt x="346" y="268"/>
                </a:lnTo>
                <a:lnTo>
                  <a:pt x="353" y="268"/>
                </a:lnTo>
                <a:lnTo>
                  <a:pt x="361" y="268"/>
                </a:lnTo>
                <a:lnTo>
                  <a:pt x="367" y="266"/>
                </a:lnTo>
                <a:lnTo>
                  <a:pt x="374" y="262"/>
                </a:lnTo>
                <a:lnTo>
                  <a:pt x="379" y="257"/>
                </a:lnTo>
                <a:lnTo>
                  <a:pt x="383" y="252"/>
                </a:lnTo>
                <a:lnTo>
                  <a:pt x="387" y="245"/>
                </a:lnTo>
                <a:lnTo>
                  <a:pt x="389" y="239"/>
                </a:lnTo>
                <a:lnTo>
                  <a:pt x="390" y="231"/>
                </a:lnTo>
                <a:lnTo>
                  <a:pt x="390" y="73"/>
                </a:lnTo>
                <a:lnTo>
                  <a:pt x="390" y="66"/>
                </a:lnTo>
                <a:lnTo>
                  <a:pt x="389" y="58"/>
                </a:lnTo>
                <a:lnTo>
                  <a:pt x="387" y="52"/>
                </a:lnTo>
                <a:lnTo>
                  <a:pt x="385" y="45"/>
                </a:lnTo>
                <a:lnTo>
                  <a:pt x="381" y="39"/>
                </a:lnTo>
                <a:lnTo>
                  <a:pt x="378" y="32"/>
                </a:lnTo>
                <a:lnTo>
                  <a:pt x="374" y="27"/>
                </a:lnTo>
                <a:lnTo>
                  <a:pt x="368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0" name="Freeform 84">
            <a:extLst>
              <a:ext uri="{FF2B5EF4-FFF2-40B4-BE49-F238E27FC236}">
                <a16:creationId xmlns:a16="http://schemas.microsoft.com/office/drawing/2014/main" id="{654D0165-6575-BA9F-17DA-CC559D43036E}"/>
              </a:ext>
            </a:extLst>
          </p:cNvPr>
          <p:cNvSpPr>
            <a:spLocks/>
          </p:cNvSpPr>
          <p:nvPr/>
        </p:nvSpPr>
        <p:spPr bwMode="auto">
          <a:xfrm>
            <a:off x="1746243" y="3592372"/>
            <a:ext cx="52037" cy="265062"/>
          </a:xfrm>
          <a:custGeom>
            <a:avLst/>
            <a:gdLst>
              <a:gd name="T0" fmla="*/ 25 w 97"/>
              <a:gd name="T1" fmla="*/ 26 h 487"/>
              <a:gd name="T2" fmla="*/ 18 w 97"/>
              <a:gd name="T3" fmla="*/ 32 h 487"/>
              <a:gd name="T4" fmla="*/ 14 w 97"/>
              <a:gd name="T5" fmla="*/ 39 h 487"/>
              <a:gd name="T6" fmla="*/ 10 w 97"/>
              <a:gd name="T7" fmla="*/ 45 h 487"/>
              <a:gd name="T8" fmla="*/ 5 w 97"/>
              <a:gd name="T9" fmla="*/ 53 h 487"/>
              <a:gd name="T10" fmla="*/ 3 w 97"/>
              <a:gd name="T11" fmla="*/ 60 h 487"/>
              <a:gd name="T12" fmla="*/ 1 w 97"/>
              <a:gd name="T13" fmla="*/ 69 h 487"/>
              <a:gd name="T14" fmla="*/ 0 w 97"/>
              <a:gd name="T15" fmla="*/ 76 h 487"/>
              <a:gd name="T16" fmla="*/ 0 w 97"/>
              <a:gd name="T17" fmla="*/ 85 h 487"/>
              <a:gd name="T18" fmla="*/ 0 w 97"/>
              <a:gd name="T19" fmla="*/ 401 h 487"/>
              <a:gd name="T20" fmla="*/ 0 w 97"/>
              <a:gd name="T21" fmla="*/ 410 h 487"/>
              <a:gd name="T22" fmla="*/ 1 w 97"/>
              <a:gd name="T23" fmla="*/ 419 h 487"/>
              <a:gd name="T24" fmla="*/ 3 w 97"/>
              <a:gd name="T25" fmla="*/ 426 h 487"/>
              <a:gd name="T26" fmla="*/ 5 w 97"/>
              <a:gd name="T27" fmla="*/ 435 h 487"/>
              <a:gd name="T28" fmla="*/ 10 w 97"/>
              <a:gd name="T29" fmla="*/ 441 h 487"/>
              <a:gd name="T30" fmla="*/ 14 w 97"/>
              <a:gd name="T31" fmla="*/ 449 h 487"/>
              <a:gd name="T32" fmla="*/ 18 w 97"/>
              <a:gd name="T33" fmla="*/ 455 h 487"/>
              <a:gd name="T34" fmla="*/ 25 w 97"/>
              <a:gd name="T35" fmla="*/ 462 h 487"/>
              <a:gd name="T36" fmla="*/ 31 w 97"/>
              <a:gd name="T37" fmla="*/ 468 h 487"/>
              <a:gd name="T38" fmla="*/ 38 w 97"/>
              <a:gd name="T39" fmla="*/ 473 h 487"/>
              <a:gd name="T40" fmla="*/ 44 w 97"/>
              <a:gd name="T41" fmla="*/ 477 h 487"/>
              <a:gd name="T42" fmla="*/ 52 w 97"/>
              <a:gd name="T43" fmla="*/ 481 h 487"/>
              <a:gd name="T44" fmla="*/ 59 w 97"/>
              <a:gd name="T45" fmla="*/ 483 h 487"/>
              <a:gd name="T46" fmla="*/ 68 w 97"/>
              <a:gd name="T47" fmla="*/ 486 h 487"/>
              <a:gd name="T48" fmla="*/ 76 w 97"/>
              <a:gd name="T49" fmla="*/ 487 h 487"/>
              <a:gd name="T50" fmla="*/ 84 w 97"/>
              <a:gd name="T51" fmla="*/ 487 h 487"/>
              <a:gd name="T52" fmla="*/ 97 w 97"/>
              <a:gd name="T53" fmla="*/ 487 h 487"/>
              <a:gd name="T54" fmla="*/ 97 w 97"/>
              <a:gd name="T55" fmla="*/ 0 h 487"/>
              <a:gd name="T56" fmla="*/ 84 w 97"/>
              <a:gd name="T57" fmla="*/ 0 h 487"/>
              <a:gd name="T58" fmla="*/ 76 w 97"/>
              <a:gd name="T59" fmla="*/ 1 h 487"/>
              <a:gd name="T60" fmla="*/ 68 w 97"/>
              <a:gd name="T61" fmla="*/ 2 h 487"/>
              <a:gd name="T62" fmla="*/ 59 w 97"/>
              <a:gd name="T63" fmla="*/ 4 h 487"/>
              <a:gd name="T64" fmla="*/ 52 w 97"/>
              <a:gd name="T65" fmla="*/ 6 h 487"/>
              <a:gd name="T66" fmla="*/ 44 w 97"/>
              <a:gd name="T67" fmla="*/ 9 h 487"/>
              <a:gd name="T68" fmla="*/ 38 w 97"/>
              <a:gd name="T69" fmla="*/ 14 h 487"/>
              <a:gd name="T70" fmla="*/ 31 w 97"/>
              <a:gd name="T71" fmla="*/ 19 h 487"/>
              <a:gd name="T72" fmla="*/ 25 w 97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487">
                <a:moveTo>
                  <a:pt x="25" y="26"/>
                </a:moveTo>
                <a:lnTo>
                  <a:pt x="18" y="32"/>
                </a:lnTo>
                <a:lnTo>
                  <a:pt x="14" y="39"/>
                </a:lnTo>
                <a:lnTo>
                  <a:pt x="10" y="45"/>
                </a:lnTo>
                <a:lnTo>
                  <a:pt x="5" y="53"/>
                </a:lnTo>
                <a:lnTo>
                  <a:pt x="3" y="60"/>
                </a:lnTo>
                <a:lnTo>
                  <a:pt x="1" y="69"/>
                </a:lnTo>
                <a:lnTo>
                  <a:pt x="0" y="76"/>
                </a:lnTo>
                <a:lnTo>
                  <a:pt x="0" y="85"/>
                </a:lnTo>
                <a:lnTo>
                  <a:pt x="0" y="401"/>
                </a:lnTo>
                <a:lnTo>
                  <a:pt x="0" y="410"/>
                </a:lnTo>
                <a:lnTo>
                  <a:pt x="1" y="419"/>
                </a:lnTo>
                <a:lnTo>
                  <a:pt x="3" y="426"/>
                </a:lnTo>
                <a:lnTo>
                  <a:pt x="5" y="435"/>
                </a:lnTo>
                <a:lnTo>
                  <a:pt x="10" y="441"/>
                </a:lnTo>
                <a:lnTo>
                  <a:pt x="14" y="449"/>
                </a:lnTo>
                <a:lnTo>
                  <a:pt x="18" y="455"/>
                </a:lnTo>
                <a:lnTo>
                  <a:pt x="25" y="462"/>
                </a:lnTo>
                <a:lnTo>
                  <a:pt x="31" y="468"/>
                </a:lnTo>
                <a:lnTo>
                  <a:pt x="38" y="473"/>
                </a:lnTo>
                <a:lnTo>
                  <a:pt x="44" y="477"/>
                </a:lnTo>
                <a:lnTo>
                  <a:pt x="52" y="481"/>
                </a:lnTo>
                <a:lnTo>
                  <a:pt x="59" y="483"/>
                </a:lnTo>
                <a:lnTo>
                  <a:pt x="68" y="486"/>
                </a:lnTo>
                <a:lnTo>
                  <a:pt x="76" y="487"/>
                </a:lnTo>
                <a:lnTo>
                  <a:pt x="84" y="487"/>
                </a:lnTo>
                <a:lnTo>
                  <a:pt x="97" y="487"/>
                </a:lnTo>
                <a:lnTo>
                  <a:pt x="97" y="0"/>
                </a:lnTo>
                <a:lnTo>
                  <a:pt x="84" y="0"/>
                </a:lnTo>
                <a:lnTo>
                  <a:pt x="76" y="1"/>
                </a:lnTo>
                <a:lnTo>
                  <a:pt x="68" y="2"/>
                </a:lnTo>
                <a:lnTo>
                  <a:pt x="59" y="4"/>
                </a:lnTo>
                <a:lnTo>
                  <a:pt x="52" y="6"/>
                </a:lnTo>
                <a:lnTo>
                  <a:pt x="44" y="9"/>
                </a:lnTo>
                <a:lnTo>
                  <a:pt x="38" y="14"/>
                </a:lnTo>
                <a:lnTo>
                  <a:pt x="31" y="19"/>
                </a:lnTo>
                <a:lnTo>
                  <a:pt x="25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1" name="Freeform 85">
            <a:extLst>
              <a:ext uri="{FF2B5EF4-FFF2-40B4-BE49-F238E27FC236}">
                <a16:creationId xmlns:a16="http://schemas.microsoft.com/office/drawing/2014/main" id="{705BAC28-7430-32E6-C38E-F514E08D9AF8}"/>
              </a:ext>
            </a:extLst>
          </p:cNvPr>
          <p:cNvSpPr>
            <a:spLocks noEditPoints="1"/>
          </p:cNvSpPr>
          <p:nvPr/>
        </p:nvSpPr>
        <p:spPr bwMode="auto">
          <a:xfrm>
            <a:off x="1817793" y="3540335"/>
            <a:ext cx="224408" cy="317098"/>
          </a:xfrm>
          <a:custGeom>
            <a:avLst/>
            <a:gdLst>
              <a:gd name="T0" fmla="*/ 352 w 414"/>
              <a:gd name="T1" fmla="*/ 29 h 584"/>
              <a:gd name="T2" fmla="*/ 347 w 414"/>
              <a:gd name="T3" fmla="*/ 16 h 584"/>
              <a:gd name="T4" fmla="*/ 336 w 414"/>
              <a:gd name="T5" fmla="*/ 6 h 584"/>
              <a:gd name="T6" fmla="*/ 323 w 414"/>
              <a:gd name="T7" fmla="*/ 1 h 584"/>
              <a:gd name="T8" fmla="*/ 97 w 414"/>
              <a:gd name="T9" fmla="*/ 0 h 584"/>
              <a:gd name="T10" fmla="*/ 83 w 414"/>
              <a:gd name="T11" fmla="*/ 3 h 584"/>
              <a:gd name="T12" fmla="*/ 71 w 414"/>
              <a:gd name="T13" fmla="*/ 10 h 584"/>
              <a:gd name="T14" fmla="*/ 63 w 414"/>
              <a:gd name="T15" fmla="*/ 22 h 584"/>
              <a:gd name="T16" fmla="*/ 60 w 414"/>
              <a:gd name="T17" fmla="*/ 36 h 584"/>
              <a:gd name="T18" fmla="*/ 0 w 414"/>
              <a:gd name="T19" fmla="*/ 97 h 584"/>
              <a:gd name="T20" fmla="*/ 414 w 414"/>
              <a:gd name="T21" fmla="*/ 584 h 584"/>
              <a:gd name="T22" fmla="*/ 352 w 414"/>
              <a:gd name="T23" fmla="*/ 97 h 584"/>
              <a:gd name="T24" fmla="*/ 109 w 414"/>
              <a:gd name="T25" fmla="*/ 48 h 584"/>
              <a:gd name="T26" fmla="*/ 303 w 414"/>
              <a:gd name="T27" fmla="*/ 97 h 584"/>
              <a:gd name="T28" fmla="*/ 109 w 414"/>
              <a:gd name="T29" fmla="*/ 48 h 584"/>
              <a:gd name="T30" fmla="*/ 352 w 414"/>
              <a:gd name="T31" fmla="*/ 382 h 584"/>
              <a:gd name="T32" fmla="*/ 346 w 414"/>
              <a:gd name="T33" fmla="*/ 388 h 584"/>
              <a:gd name="T34" fmla="*/ 255 w 414"/>
              <a:gd name="T35" fmla="*/ 389 h 584"/>
              <a:gd name="T36" fmla="*/ 254 w 414"/>
              <a:gd name="T37" fmla="*/ 479 h 584"/>
              <a:gd name="T38" fmla="*/ 248 w 414"/>
              <a:gd name="T39" fmla="*/ 485 h 584"/>
              <a:gd name="T40" fmla="*/ 170 w 414"/>
              <a:gd name="T41" fmla="*/ 487 h 584"/>
              <a:gd name="T42" fmla="*/ 161 w 414"/>
              <a:gd name="T43" fmla="*/ 483 h 584"/>
              <a:gd name="T44" fmla="*/ 158 w 414"/>
              <a:gd name="T45" fmla="*/ 475 h 584"/>
              <a:gd name="T46" fmla="*/ 72 w 414"/>
              <a:gd name="T47" fmla="*/ 389 h 584"/>
              <a:gd name="T48" fmla="*/ 64 w 414"/>
              <a:gd name="T49" fmla="*/ 386 h 584"/>
              <a:gd name="T50" fmla="*/ 60 w 414"/>
              <a:gd name="T51" fmla="*/ 377 h 584"/>
              <a:gd name="T52" fmla="*/ 62 w 414"/>
              <a:gd name="T53" fmla="*/ 300 h 584"/>
              <a:gd name="T54" fmla="*/ 68 w 414"/>
              <a:gd name="T55" fmla="*/ 293 h 584"/>
              <a:gd name="T56" fmla="*/ 158 w 414"/>
              <a:gd name="T57" fmla="*/ 292 h 584"/>
              <a:gd name="T58" fmla="*/ 159 w 414"/>
              <a:gd name="T59" fmla="*/ 201 h 584"/>
              <a:gd name="T60" fmla="*/ 165 w 414"/>
              <a:gd name="T61" fmla="*/ 195 h 584"/>
              <a:gd name="T62" fmla="*/ 243 w 414"/>
              <a:gd name="T63" fmla="*/ 195 h 584"/>
              <a:gd name="T64" fmla="*/ 252 w 414"/>
              <a:gd name="T65" fmla="*/ 198 h 584"/>
              <a:gd name="T66" fmla="*/ 255 w 414"/>
              <a:gd name="T67" fmla="*/ 207 h 584"/>
              <a:gd name="T68" fmla="*/ 340 w 414"/>
              <a:gd name="T69" fmla="*/ 292 h 584"/>
              <a:gd name="T70" fmla="*/ 349 w 414"/>
              <a:gd name="T71" fmla="*/ 295 h 584"/>
              <a:gd name="T72" fmla="*/ 352 w 414"/>
              <a:gd name="T73" fmla="*/ 30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4" h="584">
                <a:moveTo>
                  <a:pt x="352" y="36"/>
                </a:moveTo>
                <a:lnTo>
                  <a:pt x="352" y="29"/>
                </a:lnTo>
                <a:lnTo>
                  <a:pt x="350" y="22"/>
                </a:lnTo>
                <a:lnTo>
                  <a:pt x="347" y="16"/>
                </a:lnTo>
                <a:lnTo>
                  <a:pt x="342" y="10"/>
                </a:lnTo>
                <a:lnTo>
                  <a:pt x="336" y="6"/>
                </a:lnTo>
                <a:lnTo>
                  <a:pt x="330" y="3"/>
                </a:lnTo>
                <a:lnTo>
                  <a:pt x="323" y="1"/>
                </a:lnTo>
                <a:lnTo>
                  <a:pt x="316" y="0"/>
                </a:lnTo>
                <a:lnTo>
                  <a:pt x="97" y="0"/>
                </a:lnTo>
                <a:lnTo>
                  <a:pt x="90" y="1"/>
                </a:lnTo>
                <a:lnTo>
                  <a:pt x="83" y="3"/>
                </a:lnTo>
                <a:lnTo>
                  <a:pt x="77" y="6"/>
                </a:lnTo>
                <a:lnTo>
                  <a:pt x="71" y="10"/>
                </a:lnTo>
                <a:lnTo>
                  <a:pt x="66" y="16"/>
                </a:lnTo>
                <a:lnTo>
                  <a:pt x="63" y="22"/>
                </a:lnTo>
                <a:lnTo>
                  <a:pt x="62" y="29"/>
                </a:lnTo>
                <a:lnTo>
                  <a:pt x="60" y="36"/>
                </a:lnTo>
                <a:lnTo>
                  <a:pt x="60" y="97"/>
                </a:lnTo>
                <a:lnTo>
                  <a:pt x="0" y="97"/>
                </a:lnTo>
                <a:lnTo>
                  <a:pt x="0" y="584"/>
                </a:lnTo>
                <a:lnTo>
                  <a:pt x="414" y="584"/>
                </a:lnTo>
                <a:lnTo>
                  <a:pt x="414" y="97"/>
                </a:lnTo>
                <a:lnTo>
                  <a:pt x="352" y="97"/>
                </a:lnTo>
                <a:lnTo>
                  <a:pt x="352" y="36"/>
                </a:lnTo>
                <a:close/>
                <a:moveTo>
                  <a:pt x="109" y="48"/>
                </a:moveTo>
                <a:lnTo>
                  <a:pt x="303" y="48"/>
                </a:lnTo>
                <a:lnTo>
                  <a:pt x="303" y="97"/>
                </a:lnTo>
                <a:lnTo>
                  <a:pt x="109" y="97"/>
                </a:lnTo>
                <a:lnTo>
                  <a:pt x="109" y="48"/>
                </a:lnTo>
                <a:close/>
                <a:moveTo>
                  <a:pt x="352" y="377"/>
                </a:moveTo>
                <a:lnTo>
                  <a:pt x="352" y="382"/>
                </a:lnTo>
                <a:lnTo>
                  <a:pt x="349" y="386"/>
                </a:lnTo>
                <a:lnTo>
                  <a:pt x="346" y="388"/>
                </a:lnTo>
                <a:lnTo>
                  <a:pt x="340" y="389"/>
                </a:lnTo>
                <a:lnTo>
                  <a:pt x="255" y="389"/>
                </a:lnTo>
                <a:lnTo>
                  <a:pt x="255" y="475"/>
                </a:lnTo>
                <a:lnTo>
                  <a:pt x="254" y="479"/>
                </a:lnTo>
                <a:lnTo>
                  <a:pt x="252" y="483"/>
                </a:lnTo>
                <a:lnTo>
                  <a:pt x="248" y="485"/>
                </a:lnTo>
                <a:lnTo>
                  <a:pt x="243" y="487"/>
                </a:lnTo>
                <a:lnTo>
                  <a:pt x="170" y="487"/>
                </a:lnTo>
                <a:lnTo>
                  <a:pt x="165" y="485"/>
                </a:lnTo>
                <a:lnTo>
                  <a:pt x="161" y="483"/>
                </a:lnTo>
                <a:lnTo>
                  <a:pt x="159" y="479"/>
                </a:lnTo>
                <a:lnTo>
                  <a:pt x="158" y="475"/>
                </a:lnTo>
                <a:lnTo>
                  <a:pt x="158" y="389"/>
                </a:lnTo>
                <a:lnTo>
                  <a:pt x="72" y="389"/>
                </a:lnTo>
                <a:lnTo>
                  <a:pt x="68" y="388"/>
                </a:lnTo>
                <a:lnTo>
                  <a:pt x="64" y="386"/>
                </a:lnTo>
                <a:lnTo>
                  <a:pt x="62" y="382"/>
                </a:lnTo>
                <a:lnTo>
                  <a:pt x="60" y="377"/>
                </a:lnTo>
                <a:lnTo>
                  <a:pt x="60" y="304"/>
                </a:lnTo>
                <a:lnTo>
                  <a:pt x="62" y="300"/>
                </a:lnTo>
                <a:lnTo>
                  <a:pt x="64" y="295"/>
                </a:lnTo>
                <a:lnTo>
                  <a:pt x="68" y="293"/>
                </a:lnTo>
                <a:lnTo>
                  <a:pt x="72" y="292"/>
                </a:lnTo>
                <a:lnTo>
                  <a:pt x="158" y="292"/>
                </a:lnTo>
                <a:lnTo>
                  <a:pt x="158" y="207"/>
                </a:lnTo>
                <a:lnTo>
                  <a:pt x="159" y="201"/>
                </a:lnTo>
                <a:lnTo>
                  <a:pt x="161" y="198"/>
                </a:lnTo>
                <a:lnTo>
                  <a:pt x="165" y="195"/>
                </a:lnTo>
                <a:lnTo>
                  <a:pt x="170" y="195"/>
                </a:lnTo>
                <a:lnTo>
                  <a:pt x="243" y="195"/>
                </a:lnTo>
                <a:lnTo>
                  <a:pt x="248" y="195"/>
                </a:lnTo>
                <a:lnTo>
                  <a:pt x="252" y="198"/>
                </a:lnTo>
                <a:lnTo>
                  <a:pt x="254" y="201"/>
                </a:lnTo>
                <a:lnTo>
                  <a:pt x="255" y="207"/>
                </a:lnTo>
                <a:lnTo>
                  <a:pt x="255" y="292"/>
                </a:lnTo>
                <a:lnTo>
                  <a:pt x="340" y="292"/>
                </a:lnTo>
                <a:lnTo>
                  <a:pt x="346" y="293"/>
                </a:lnTo>
                <a:lnTo>
                  <a:pt x="349" y="295"/>
                </a:lnTo>
                <a:lnTo>
                  <a:pt x="352" y="300"/>
                </a:lnTo>
                <a:lnTo>
                  <a:pt x="352" y="304"/>
                </a:lnTo>
                <a:lnTo>
                  <a:pt x="352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2" name="Freeform 86">
            <a:extLst>
              <a:ext uri="{FF2B5EF4-FFF2-40B4-BE49-F238E27FC236}">
                <a16:creationId xmlns:a16="http://schemas.microsoft.com/office/drawing/2014/main" id="{80BD41A4-D38E-ED5D-D12C-084B0DCC9807}"/>
              </a:ext>
            </a:extLst>
          </p:cNvPr>
          <p:cNvSpPr>
            <a:spLocks/>
          </p:cNvSpPr>
          <p:nvPr/>
        </p:nvSpPr>
        <p:spPr bwMode="auto">
          <a:xfrm>
            <a:off x="2061714" y="3592372"/>
            <a:ext cx="53663" cy="265062"/>
          </a:xfrm>
          <a:custGeom>
            <a:avLst/>
            <a:gdLst>
              <a:gd name="T0" fmla="*/ 73 w 98"/>
              <a:gd name="T1" fmla="*/ 26 h 487"/>
              <a:gd name="T2" fmla="*/ 66 w 98"/>
              <a:gd name="T3" fmla="*/ 19 h 487"/>
              <a:gd name="T4" fmla="*/ 59 w 98"/>
              <a:gd name="T5" fmla="*/ 14 h 487"/>
              <a:gd name="T6" fmla="*/ 52 w 98"/>
              <a:gd name="T7" fmla="*/ 9 h 487"/>
              <a:gd name="T8" fmla="*/ 45 w 98"/>
              <a:gd name="T9" fmla="*/ 6 h 487"/>
              <a:gd name="T10" fmla="*/ 37 w 98"/>
              <a:gd name="T11" fmla="*/ 4 h 487"/>
              <a:gd name="T12" fmla="*/ 29 w 98"/>
              <a:gd name="T13" fmla="*/ 2 h 487"/>
              <a:gd name="T14" fmla="*/ 21 w 98"/>
              <a:gd name="T15" fmla="*/ 1 h 487"/>
              <a:gd name="T16" fmla="*/ 12 w 98"/>
              <a:gd name="T17" fmla="*/ 0 h 487"/>
              <a:gd name="T18" fmla="*/ 0 w 98"/>
              <a:gd name="T19" fmla="*/ 0 h 487"/>
              <a:gd name="T20" fmla="*/ 0 w 98"/>
              <a:gd name="T21" fmla="*/ 487 h 487"/>
              <a:gd name="T22" fmla="*/ 12 w 98"/>
              <a:gd name="T23" fmla="*/ 487 h 487"/>
              <a:gd name="T24" fmla="*/ 21 w 98"/>
              <a:gd name="T25" fmla="*/ 487 h 487"/>
              <a:gd name="T26" fmla="*/ 29 w 98"/>
              <a:gd name="T27" fmla="*/ 486 h 487"/>
              <a:gd name="T28" fmla="*/ 37 w 98"/>
              <a:gd name="T29" fmla="*/ 483 h 487"/>
              <a:gd name="T30" fmla="*/ 45 w 98"/>
              <a:gd name="T31" fmla="*/ 481 h 487"/>
              <a:gd name="T32" fmla="*/ 52 w 98"/>
              <a:gd name="T33" fmla="*/ 477 h 487"/>
              <a:gd name="T34" fmla="*/ 59 w 98"/>
              <a:gd name="T35" fmla="*/ 473 h 487"/>
              <a:gd name="T36" fmla="*/ 66 w 98"/>
              <a:gd name="T37" fmla="*/ 468 h 487"/>
              <a:gd name="T38" fmla="*/ 73 w 98"/>
              <a:gd name="T39" fmla="*/ 462 h 487"/>
              <a:gd name="T40" fmla="*/ 78 w 98"/>
              <a:gd name="T41" fmla="*/ 455 h 487"/>
              <a:gd name="T42" fmla="*/ 83 w 98"/>
              <a:gd name="T43" fmla="*/ 449 h 487"/>
              <a:gd name="T44" fmla="*/ 88 w 98"/>
              <a:gd name="T45" fmla="*/ 441 h 487"/>
              <a:gd name="T46" fmla="*/ 91 w 98"/>
              <a:gd name="T47" fmla="*/ 435 h 487"/>
              <a:gd name="T48" fmla="*/ 94 w 98"/>
              <a:gd name="T49" fmla="*/ 426 h 487"/>
              <a:gd name="T50" fmla="*/ 95 w 98"/>
              <a:gd name="T51" fmla="*/ 419 h 487"/>
              <a:gd name="T52" fmla="*/ 98 w 98"/>
              <a:gd name="T53" fmla="*/ 410 h 487"/>
              <a:gd name="T54" fmla="*/ 98 w 98"/>
              <a:gd name="T55" fmla="*/ 401 h 487"/>
              <a:gd name="T56" fmla="*/ 98 w 98"/>
              <a:gd name="T57" fmla="*/ 85 h 487"/>
              <a:gd name="T58" fmla="*/ 98 w 98"/>
              <a:gd name="T59" fmla="*/ 76 h 487"/>
              <a:gd name="T60" fmla="*/ 95 w 98"/>
              <a:gd name="T61" fmla="*/ 69 h 487"/>
              <a:gd name="T62" fmla="*/ 94 w 98"/>
              <a:gd name="T63" fmla="*/ 60 h 487"/>
              <a:gd name="T64" fmla="*/ 91 w 98"/>
              <a:gd name="T65" fmla="*/ 53 h 487"/>
              <a:gd name="T66" fmla="*/ 88 w 98"/>
              <a:gd name="T67" fmla="*/ 45 h 487"/>
              <a:gd name="T68" fmla="*/ 83 w 98"/>
              <a:gd name="T69" fmla="*/ 39 h 487"/>
              <a:gd name="T70" fmla="*/ 78 w 98"/>
              <a:gd name="T71" fmla="*/ 32 h 487"/>
              <a:gd name="T72" fmla="*/ 73 w 98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487">
                <a:moveTo>
                  <a:pt x="73" y="26"/>
                </a:moveTo>
                <a:lnTo>
                  <a:pt x="66" y="19"/>
                </a:lnTo>
                <a:lnTo>
                  <a:pt x="59" y="14"/>
                </a:lnTo>
                <a:lnTo>
                  <a:pt x="52" y="9"/>
                </a:lnTo>
                <a:lnTo>
                  <a:pt x="45" y="6"/>
                </a:lnTo>
                <a:lnTo>
                  <a:pt x="37" y="4"/>
                </a:lnTo>
                <a:lnTo>
                  <a:pt x="29" y="2"/>
                </a:lnTo>
                <a:lnTo>
                  <a:pt x="21" y="1"/>
                </a:lnTo>
                <a:lnTo>
                  <a:pt x="12" y="0"/>
                </a:lnTo>
                <a:lnTo>
                  <a:pt x="0" y="0"/>
                </a:lnTo>
                <a:lnTo>
                  <a:pt x="0" y="487"/>
                </a:lnTo>
                <a:lnTo>
                  <a:pt x="12" y="487"/>
                </a:lnTo>
                <a:lnTo>
                  <a:pt x="21" y="487"/>
                </a:lnTo>
                <a:lnTo>
                  <a:pt x="29" y="486"/>
                </a:lnTo>
                <a:lnTo>
                  <a:pt x="37" y="483"/>
                </a:lnTo>
                <a:lnTo>
                  <a:pt x="45" y="481"/>
                </a:lnTo>
                <a:lnTo>
                  <a:pt x="52" y="477"/>
                </a:lnTo>
                <a:lnTo>
                  <a:pt x="59" y="473"/>
                </a:lnTo>
                <a:lnTo>
                  <a:pt x="66" y="468"/>
                </a:lnTo>
                <a:lnTo>
                  <a:pt x="73" y="462"/>
                </a:lnTo>
                <a:lnTo>
                  <a:pt x="78" y="455"/>
                </a:lnTo>
                <a:lnTo>
                  <a:pt x="83" y="449"/>
                </a:lnTo>
                <a:lnTo>
                  <a:pt x="88" y="441"/>
                </a:lnTo>
                <a:lnTo>
                  <a:pt x="91" y="435"/>
                </a:lnTo>
                <a:lnTo>
                  <a:pt x="94" y="426"/>
                </a:lnTo>
                <a:lnTo>
                  <a:pt x="95" y="419"/>
                </a:lnTo>
                <a:lnTo>
                  <a:pt x="98" y="410"/>
                </a:lnTo>
                <a:lnTo>
                  <a:pt x="98" y="401"/>
                </a:lnTo>
                <a:lnTo>
                  <a:pt x="98" y="85"/>
                </a:lnTo>
                <a:lnTo>
                  <a:pt x="98" y="76"/>
                </a:lnTo>
                <a:lnTo>
                  <a:pt x="95" y="69"/>
                </a:lnTo>
                <a:lnTo>
                  <a:pt x="94" y="60"/>
                </a:lnTo>
                <a:lnTo>
                  <a:pt x="91" y="53"/>
                </a:lnTo>
                <a:lnTo>
                  <a:pt x="88" y="45"/>
                </a:lnTo>
                <a:lnTo>
                  <a:pt x="83" y="39"/>
                </a:lnTo>
                <a:lnTo>
                  <a:pt x="78" y="32"/>
                </a:lnTo>
                <a:lnTo>
                  <a:pt x="73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3" name="Freeform 91">
            <a:extLst>
              <a:ext uri="{FF2B5EF4-FFF2-40B4-BE49-F238E27FC236}">
                <a16:creationId xmlns:a16="http://schemas.microsoft.com/office/drawing/2014/main" id="{754E8490-7847-F3D3-FF0E-D8C521FA77D7}"/>
              </a:ext>
            </a:extLst>
          </p:cNvPr>
          <p:cNvSpPr>
            <a:spLocks/>
          </p:cNvSpPr>
          <p:nvPr/>
        </p:nvSpPr>
        <p:spPr bwMode="auto">
          <a:xfrm>
            <a:off x="1863325" y="4239577"/>
            <a:ext cx="133344" cy="237417"/>
          </a:xfrm>
          <a:custGeom>
            <a:avLst/>
            <a:gdLst>
              <a:gd name="T0" fmla="*/ 135 w 244"/>
              <a:gd name="T1" fmla="*/ 438 h 438"/>
              <a:gd name="T2" fmla="*/ 158 w 244"/>
              <a:gd name="T3" fmla="*/ 434 h 438"/>
              <a:gd name="T4" fmla="*/ 179 w 244"/>
              <a:gd name="T5" fmla="*/ 424 h 438"/>
              <a:gd name="T6" fmla="*/ 199 w 244"/>
              <a:gd name="T7" fmla="*/ 411 h 438"/>
              <a:gd name="T8" fmla="*/ 217 w 244"/>
              <a:gd name="T9" fmla="*/ 394 h 438"/>
              <a:gd name="T10" fmla="*/ 230 w 244"/>
              <a:gd name="T11" fmla="*/ 375 h 438"/>
              <a:gd name="T12" fmla="*/ 239 w 244"/>
              <a:gd name="T13" fmla="*/ 353 h 438"/>
              <a:gd name="T14" fmla="*/ 243 w 244"/>
              <a:gd name="T15" fmla="*/ 329 h 438"/>
              <a:gd name="T16" fmla="*/ 244 w 244"/>
              <a:gd name="T17" fmla="*/ 122 h 438"/>
              <a:gd name="T18" fmla="*/ 242 w 244"/>
              <a:gd name="T19" fmla="*/ 98 h 438"/>
              <a:gd name="T20" fmla="*/ 236 w 244"/>
              <a:gd name="T21" fmla="*/ 75 h 438"/>
              <a:gd name="T22" fmla="*/ 224 w 244"/>
              <a:gd name="T23" fmla="*/ 55 h 438"/>
              <a:gd name="T24" fmla="*/ 209 w 244"/>
              <a:gd name="T25" fmla="*/ 37 h 438"/>
              <a:gd name="T26" fmla="*/ 189 w 244"/>
              <a:gd name="T27" fmla="*/ 20 h 438"/>
              <a:gd name="T28" fmla="*/ 169 w 244"/>
              <a:gd name="T29" fmla="*/ 10 h 438"/>
              <a:gd name="T30" fmla="*/ 147 w 244"/>
              <a:gd name="T31" fmla="*/ 3 h 438"/>
              <a:gd name="T32" fmla="*/ 122 w 244"/>
              <a:gd name="T33" fmla="*/ 0 h 438"/>
              <a:gd name="T34" fmla="*/ 98 w 244"/>
              <a:gd name="T35" fmla="*/ 3 h 438"/>
              <a:gd name="T36" fmla="*/ 76 w 244"/>
              <a:gd name="T37" fmla="*/ 10 h 438"/>
              <a:gd name="T38" fmla="*/ 55 w 244"/>
              <a:gd name="T39" fmla="*/ 20 h 438"/>
              <a:gd name="T40" fmla="*/ 37 w 244"/>
              <a:gd name="T41" fmla="*/ 37 h 438"/>
              <a:gd name="T42" fmla="*/ 21 w 244"/>
              <a:gd name="T43" fmla="*/ 55 h 438"/>
              <a:gd name="T44" fmla="*/ 10 w 244"/>
              <a:gd name="T45" fmla="*/ 75 h 438"/>
              <a:gd name="T46" fmla="*/ 3 w 244"/>
              <a:gd name="T47" fmla="*/ 98 h 438"/>
              <a:gd name="T48" fmla="*/ 0 w 244"/>
              <a:gd name="T49" fmla="*/ 122 h 438"/>
              <a:gd name="T50" fmla="*/ 1 w 244"/>
              <a:gd name="T51" fmla="*/ 329 h 438"/>
              <a:gd name="T52" fmla="*/ 6 w 244"/>
              <a:gd name="T53" fmla="*/ 353 h 438"/>
              <a:gd name="T54" fmla="*/ 14 w 244"/>
              <a:gd name="T55" fmla="*/ 375 h 438"/>
              <a:gd name="T56" fmla="*/ 28 w 244"/>
              <a:gd name="T57" fmla="*/ 394 h 438"/>
              <a:gd name="T58" fmla="*/ 46 w 244"/>
              <a:gd name="T59" fmla="*/ 411 h 438"/>
              <a:gd name="T60" fmla="*/ 65 w 244"/>
              <a:gd name="T61" fmla="*/ 424 h 438"/>
              <a:gd name="T62" fmla="*/ 87 w 244"/>
              <a:gd name="T63" fmla="*/ 434 h 438"/>
              <a:gd name="T64" fmla="*/ 110 w 244"/>
              <a:gd name="T65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438">
                <a:moveTo>
                  <a:pt x="122" y="438"/>
                </a:moveTo>
                <a:lnTo>
                  <a:pt x="135" y="438"/>
                </a:lnTo>
                <a:lnTo>
                  <a:pt x="147" y="436"/>
                </a:lnTo>
                <a:lnTo>
                  <a:pt x="158" y="434"/>
                </a:lnTo>
                <a:lnTo>
                  <a:pt x="169" y="430"/>
                </a:lnTo>
                <a:lnTo>
                  <a:pt x="179" y="424"/>
                </a:lnTo>
                <a:lnTo>
                  <a:pt x="189" y="419"/>
                </a:lnTo>
                <a:lnTo>
                  <a:pt x="199" y="411"/>
                </a:lnTo>
                <a:lnTo>
                  <a:pt x="209" y="403"/>
                </a:lnTo>
                <a:lnTo>
                  <a:pt x="217" y="394"/>
                </a:lnTo>
                <a:lnTo>
                  <a:pt x="224" y="384"/>
                </a:lnTo>
                <a:lnTo>
                  <a:pt x="230" y="375"/>
                </a:lnTo>
                <a:lnTo>
                  <a:pt x="236" y="364"/>
                </a:lnTo>
                <a:lnTo>
                  <a:pt x="239" y="353"/>
                </a:lnTo>
                <a:lnTo>
                  <a:pt x="242" y="341"/>
                </a:lnTo>
                <a:lnTo>
                  <a:pt x="243" y="329"/>
                </a:lnTo>
                <a:lnTo>
                  <a:pt x="244" y="317"/>
                </a:lnTo>
                <a:lnTo>
                  <a:pt x="244" y="122"/>
                </a:lnTo>
                <a:lnTo>
                  <a:pt x="243" y="110"/>
                </a:lnTo>
                <a:lnTo>
                  <a:pt x="242" y="98"/>
                </a:lnTo>
                <a:lnTo>
                  <a:pt x="239" y="86"/>
                </a:lnTo>
                <a:lnTo>
                  <a:pt x="236" y="75"/>
                </a:lnTo>
                <a:lnTo>
                  <a:pt x="230" y="65"/>
                </a:lnTo>
                <a:lnTo>
                  <a:pt x="224" y="55"/>
                </a:lnTo>
                <a:lnTo>
                  <a:pt x="217" y="45"/>
                </a:lnTo>
                <a:lnTo>
                  <a:pt x="209" y="37"/>
                </a:lnTo>
                <a:lnTo>
                  <a:pt x="199" y="28"/>
                </a:lnTo>
                <a:lnTo>
                  <a:pt x="189" y="20"/>
                </a:lnTo>
                <a:lnTo>
                  <a:pt x="179" y="14"/>
                </a:lnTo>
                <a:lnTo>
                  <a:pt x="169" y="10"/>
                </a:lnTo>
                <a:lnTo>
                  <a:pt x="158" y="5"/>
                </a:lnTo>
                <a:lnTo>
                  <a:pt x="147" y="3"/>
                </a:lnTo>
                <a:lnTo>
                  <a:pt x="135" y="1"/>
                </a:lnTo>
                <a:lnTo>
                  <a:pt x="122" y="0"/>
                </a:lnTo>
                <a:lnTo>
                  <a:pt x="110" y="1"/>
                </a:lnTo>
                <a:lnTo>
                  <a:pt x="98" y="3"/>
                </a:lnTo>
                <a:lnTo>
                  <a:pt x="87" y="5"/>
                </a:lnTo>
                <a:lnTo>
                  <a:pt x="76" y="10"/>
                </a:lnTo>
                <a:lnTo>
                  <a:pt x="65" y="14"/>
                </a:lnTo>
                <a:lnTo>
                  <a:pt x="55" y="20"/>
                </a:lnTo>
                <a:lnTo>
                  <a:pt x="46" y="28"/>
                </a:lnTo>
                <a:lnTo>
                  <a:pt x="37" y="37"/>
                </a:lnTo>
                <a:lnTo>
                  <a:pt x="28" y="45"/>
                </a:lnTo>
                <a:lnTo>
                  <a:pt x="21" y="55"/>
                </a:lnTo>
                <a:lnTo>
                  <a:pt x="14" y="65"/>
                </a:lnTo>
                <a:lnTo>
                  <a:pt x="10" y="75"/>
                </a:lnTo>
                <a:lnTo>
                  <a:pt x="6" y="86"/>
                </a:lnTo>
                <a:lnTo>
                  <a:pt x="3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1" y="329"/>
                </a:lnTo>
                <a:lnTo>
                  <a:pt x="3" y="341"/>
                </a:lnTo>
                <a:lnTo>
                  <a:pt x="6" y="353"/>
                </a:lnTo>
                <a:lnTo>
                  <a:pt x="10" y="364"/>
                </a:lnTo>
                <a:lnTo>
                  <a:pt x="14" y="375"/>
                </a:lnTo>
                <a:lnTo>
                  <a:pt x="21" y="384"/>
                </a:lnTo>
                <a:lnTo>
                  <a:pt x="28" y="394"/>
                </a:lnTo>
                <a:lnTo>
                  <a:pt x="37" y="403"/>
                </a:lnTo>
                <a:lnTo>
                  <a:pt x="46" y="411"/>
                </a:lnTo>
                <a:lnTo>
                  <a:pt x="55" y="419"/>
                </a:lnTo>
                <a:lnTo>
                  <a:pt x="65" y="424"/>
                </a:lnTo>
                <a:lnTo>
                  <a:pt x="76" y="430"/>
                </a:lnTo>
                <a:lnTo>
                  <a:pt x="87" y="434"/>
                </a:lnTo>
                <a:lnTo>
                  <a:pt x="98" y="436"/>
                </a:lnTo>
                <a:lnTo>
                  <a:pt x="110" y="438"/>
                </a:lnTo>
                <a:lnTo>
                  <a:pt x="122" y="4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4" name="Freeform 92">
            <a:extLst>
              <a:ext uri="{FF2B5EF4-FFF2-40B4-BE49-F238E27FC236}">
                <a16:creationId xmlns:a16="http://schemas.microsoft.com/office/drawing/2014/main" id="{1F0AD2C8-16E0-A593-F547-A1C2AC65388E}"/>
              </a:ext>
            </a:extLst>
          </p:cNvPr>
          <p:cNvSpPr>
            <a:spLocks/>
          </p:cNvSpPr>
          <p:nvPr/>
        </p:nvSpPr>
        <p:spPr bwMode="auto">
          <a:xfrm>
            <a:off x="1811289" y="4371294"/>
            <a:ext cx="237417" cy="211398"/>
          </a:xfrm>
          <a:custGeom>
            <a:avLst/>
            <a:gdLst>
              <a:gd name="T0" fmla="*/ 423 w 438"/>
              <a:gd name="T1" fmla="*/ 2 h 390"/>
              <a:gd name="T2" fmla="*/ 409 w 438"/>
              <a:gd name="T3" fmla="*/ 0 h 390"/>
              <a:gd name="T4" fmla="*/ 397 w 438"/>
              <a:gd name="T5" fmla="*/ 7 h 390"/>
              <a:gd name="T6" fmla="*/ 390 w 438"/>
              <a:gd name="T7" fmla="*/ 19 h 390"/>
              <a:gd name="T8" fmla="*/ 389 w 438"/>
              <a:gd name="T9" fmla="*/ 91 h 390"/>
              <a:gd name="T10" fmla="*/ 377 w 438"/>
              <a:gd name="T11" fmla="*/ 138 h 390"/>
              <a:gd name="T12" fmla="*/ 352 w 438"/>
              <a:gd name="T13" fmla="*/ 180 h 390"/>
              <a:gd name="T14" fmla="*/ 313 w 438"/>
              <a:gd name="T15" fmla="*/ 215 h 390"/>
              <a:gd name="T16" fmla="*/ 269 w 438"/>
              <a:gd name="T17" fmla="*/ 236 h 390"/>
              <a:gd name="T18" fmla="*/ 219 w 438"/>
              <a:gd name="T19" fmla="*/ 243 h 390"/>
              <a:gd name="T20" fmla="*/ 170 w 438"/>
              <a:gd name="T21" fmla="*/ 236 h 390"/>
              <a:gd name="T22" fmla="*/ 125 w 438"/>
              <a:gd name="T23" fmla="*/ 215 h 390"/>
              <a:gd name="T24" fmla="*/ 87 w 438"/>
              <a:gd name="T25" fmla="*/ 180 h 390"/>
              <a:gd name="T26" fmla="*/ 62 w 438"/>
              <a:gd name="T27" fmla="*/ 138 h 390"/>
              <a:gd name="T28" fmla="*/ 50 w 438"/>
              <a:gd name="T29" fmla="*/ 91 h 390"/>
              <a:gd name="T30" fmla="*/ 49 w 438"/>
              <a:gd name="T31" fmla="*/ 19 h 390"/>
              <a:gd name="T32" fmla="*/ 42 w 438"/>
              <a:gd name="T33" fmla="*/ 7 h 390"/>
              <a:gd name="T34" fmla="*/ 29 w 438"/>
              <a:gd name="T35" fmla="*/ 0 h 390"/>
              <a:gd name="T36" fmla="*/ 15 w 438"/>
              <a:gd name="T37" fmla="*/ 2 h 390"/>
              <a:gd name="T38" fmla="*/ 4 w 438"/>
              <a:gd name="T39" fmla="*/ 11 h 390"/>
              <a:gd name="T40" fmla="*/ 0 w 438"/>
              <a:gd name="T41" fmla="*/ 25 h 390"/>
              <a:gd name="T42" fmla="*/ 4 w 438"/>
              <a:gd name="T43" fmla="*/ 113 h 390"/>
              <a:gd name="T44" fmla="*/ 23 w 438"/>
              <a:gd name="T45" fmla="*/ 169 h 390"/>
              <a:gd name="T46" fmla="*/ 56 w 438"/>
              <a:gd name="T47" fmla="*/ 219 h 390"/>
              <a:gd name="T48" fmla="*/ 103 w 438"/>
              <a:gd name="T49" fmla="*/ 258 h 390"/>
              <a:gd name="T50" fmla="*/ 156 w 438"/>
              <a:gd name="T51" fmla="*/ 283 h 390"/>
              <a:gd name="T52" fmla="*/ 195 w 438"/>
              <a:gd name="T53" fmla="*/ 341 h 390"/>
              <a:gd name="T54" fmla="*/ 89 w 438"/>
              <a:gd name="T55" fmla="*/ 342 h 390"/>
              <a:gd name="T56" fmla="*/ 78 w 438"/>
              <a:gd name="T57" fmla="*/ 352 h 390"/>
              <a:gd name="T58" fmla="*/ 73 w 438"/>
              <a:gd name="T59" fmla="*/ 365 h 390"/>
              <a:gd name="T60" fmla="*/ 78 w 438"/>
              <a:gd name="T61" fmla="*/ 379 h 390"/>
              <a:gd name="T62" fmla="*/ 89 w 438"/>
              <a:gd name="T63" fmla="*/ 388 h 390"/>
              <a:gd name="T64" fmla="*/ 341 w 438"/>
              <a:gd name="T65" fmla="*/ 390 h 390"/>
              <a:gd name="T66" fmla="*/ 354 w 438"/>
              <a:gd name="T67" fmla="*/ 385 h 390"/>
              <a:gd name="T68" fmla="*/ 364 w 438"/>
              <a:gd name="T69" fmla="*/ 375 h 390"/>
              <a:gd name="T70" fmla="*/ 365 w 438"/>
              <a:gd name="T71" fmla="*/ 361 h 390"/>
              <a:gd name="T72" fmla="*/ 359 w 438"/>
              <a:gd name="T73" fmla="*/ 348 h 390"/>
              <a:gd name="T74" fmla="*/ 346 w 438"/>
              <a:gd name="T75" fmla="*/ 341 h 390"/>
              <a:gd name="T76" fmla="*/ 244 w 438"/>
              <a:gd name="T77" fmla="*/ 290 h 390"/>
              <a:gd name="T78" fmla="*/ 302 w 438"/>
              <a:gd name="T79" fmla="*/ 276 h 390"/>
              <a:gd name="T80" fmla="*/ 353 w 438"/>
              <a:gd name="T81" fmla="*/ 247 h 390"/>
              <a:gd name="T82" fmla="*/ 395 w 438"/>
              <a:gd name="T83" fmla="*/ 203 h 390"/>
              <a:gd name="T84" fmla="*/ 424 w 438"/>
              <a:gd name="T85" fmla="*/ 151 h 390"/>
              <a:gd name="T86" fmla="*/ 437 w 438"/>
              <a:gd name="T87" fmla="*/ 94 h 390"/>
              <a:gd name="T88" fmla="*/ 438 w 438"/>
              <a:gd name="T89" fmla="*/ 19 h 390"/>
              <a:gd name="T90" fmla="*/ 431 w 438"/>
              <a:gd name="T91" fmla="*/ 7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8" h="390">
                <a:moveTo>
                  <a:pt x="431" y="7"/>
                </a:moveTo>
                <a:lnTo>
                  <a:pt x="428" y="4"/>
                </a:lnTo>
                <a:lnTo>
                  <a:pt x="423" y="2"/>
                </a:lnTo>
                <a:lnTo>
                  <a:pt x="419" y="0"/>
                </a:lnTo>
                <a:lnTo>
                  <a:pt x="415" y="0"/>
                </a:lnTo>
                <a:lnTo>
                  <a:pt x="409" y="0"/>
                </a:lnTo>
                <a:lnTo>
                  <a:pt x="405" y="2"/>
                </a:lnTo>
                <a:lnTo>
                  <a:pt x="401" y="4"/>
                </a:lnTo>
                <a:lnTo>
                  <a:pt x="397" y="7"/>
                </a:lnTo>
                <a:lnTo>
                  <a:pt x="394" y="11"/>
                </a:lnTo>
                <a:lnTo>
                  <a:pt x="392" y="15"/>
                </a:lnTo>
                <a:lnTo>
                  <a:pt x="390" y="19"/>
                </a:lnTo>
                <a:lnTo>
                  <a:pt x="390" y="25"/>
                </a:lnTo>
                <a:lnTo>
                  <a:pt x="390" y="73"/>
                </a:lnTo>
                <a:lnTo>
                  <a:pt x="389" y="91"/>
                </a:lnTo>
                <a:lnTo>
                  <a:pt x="387" y="107"/>
                </a:lnTo>
                <a:lnTo>
                  <a:pt x="383" y="123"/>
                </a:lnTo>
                <a:lnTo>
                  <a:pt x="377" y="138"/>
                </a:lnTo>
                <a:lnTo>
                  <a:pt x="370" y="153"/>
                </a:lnTo>
                <a:lnTo>
                  <a:pt x="362" y="167"/>
                </a:lnTo>
                <a:lnTo>
                  <a:pt x="352" y="180"/>
                </a:lnTo>
                <a:lnTo>
                  <a:pt x="340" y="193"/>
                </a:lnTo>
                <a:lnTo>
                  <a:pt x="327" y="205"/>
                </a:lnTo>
                <a:lnTo>
                  <a:pt x="313" y="215"/>
                </a:lnTo>
                <a:lnTo>
                  <a:pt x="299" y="223"/>
                </a:lnTo>
                <a:lnTo>
                  <a:pt x="285" y="231"/>
                </a:lnTo>
                <a:lnTo>
                  <a:pt x="269" y="236"/>
                </a:lnTo>
                <a:lnTo>
                  <a:pt x="254" y="241"/>
                </a:lnTo>
                <a:lnTo>
                  <a:pt x="237" y="243"/>
                </a:lnTo>
                <a:lnTo>
                  <a:pt x="219" y="243"/>
                </a:lnTo>
                <a:lnTo>
                  <a:pt x="202" y="243"/>
                </a:lnTo>
                <a:lnTo>
                  <a:pt x="186" y="241"/>
                </a:lnTo>
                <a:lnTo>
                  <a:pt x="170" y="236"/>
                </a:lnTo>
                <a:lnTo>
                  <a:pt x="154" y="231"/>
                </a:lnTo>
                <a:lnTo>
                  <a:pt x="139" y="223"/>
                </a:lnTo>
                <a:lnTo>
                  <a:pt x="125" y="215"/>
                </a:lnTo>
                <a:lnTo>
                  <a:pt x="112" y="205"/>
                </a:lnTo>
                <a:lnTo>
                  <a:pt x="99" y="193"/>
                </a:lnTo>
                <a:lnTo>
                  <a:pt x="87" y="180"/>
                </a:lnTo>
                <a:lnTo>
                  <a:pt x="77" y="167"/>
                </a:lnTo>
                <a:lnTo>
                  <a:pt x="68" y="153"/>
                </a:lnTo>
                <a:lnTo>
                  <a:pt x="62" y="138"/>
                </a:lnTo>
                <a:lnTo>
                  <a:pt x="56" y="123"/>
                </a:lnTo>
                <a:lnTo>
                  <a:pt x="52" y="107"/>
                </a:lnTo>
                <a:lnTo>
                  <a:pt x="50" y="91"/>
                </a:lnTo>
                <a:lnTo>
                  <a:pt x="49" y="73"/>
                </a:lnTo>
                <a:lnTo>
                  <a:pt x="49" y="25"/>
                </a:lnTo>
                <a:lnTo>
                  <a:pt x="49" y="19"/>
                </a:lnTo>
                <a:lnTo>
                  <a:pt x="48" y="15"/>
                </a:lnTo>
                <a:lnTo>
                  <a:pt x="45" y="11"/>
                </a:lnTo>
                <a:lnTo>
                  <a:pt x="42" y="7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73"/>
                </a:lnTo>
                <a:lnTo>
                  <a:pt x="1" y="94"/>
                </a:lnTo>
                <a:lnTo>
                  <a:pt x="4" y="113"/>
                </a:lnTo>
                <a:lnTo>
                  <a:pt x="9" y="133"/>
                </a:lnTo>
                <a:lnTo>
                  <a:pt x="14" y="151"/>
                </a:lnTo>
                <a:lnTo>
                  <a:pt x="23" y="169"/>
                </a:lnTo>
                <a:lnTo>
                  <a:pt x="31" y="187"/>
                </a:lnTo>
                <a:lnTo>
                  <a:pt x="43" y="203"/>
                </a:lnTo>
                <a:lnTo>
                  <a:pt x="56" y="219"/>
                </a:lnTo>
                <a:lnTo>
                  <a:pt x="71" y="234"/>
                </a:lnTo>
                <a:lnTo>
                  <a:pt x="86" y="247"/>
                </a:lnTo>
                <a:lnTo>
                  <a:pt x="103" y="258"/>
                </a:lnTo>
                <a:lnTo>
                  <a:pt x="119" y="268"/>
                </a:lnTo>
                <a:lnTo>
                  <a:pt x="137" y="276"/>
                </a:lnTo>
                <a:lnTo>
                  <a:pt x="156" y="283"/>
                </a:lnTo>
                <a:lnTo>
                  <a:pt x="175" y="287"/>
                </a:lnTo>
                <a:lnTo>
                  <a:pt x="195" y="290"/>
                </a:lnTo>
                <a:lnTo>
                  <a:pt x="195" y="341"/>
                </a:lnTo>
                <a:lnTo>
                  <a:pt x="97" y="341"/>
                </a:lnTo>
                <a:lnTo>
                  <a:pt x="93" y="341"/>
                </a:lnTo>
                <a:lnTo>
                  <a:pt x="89" y="342"/>
                </a:lnTo>
                <a:lnTo>
                  <a:pt x="84" y="344"/>
                </a:lnTo>
                <a:lnTo>
                  <a:pt x="81" y="348"/>
                </a:lnTo>
                <a:lnTo>
                  <a:pt x="78" y="352"/>
                </a:lnTo>
                <a:lnTo>
                  <a:pt x="76" y="356"/>
                </a:lnTo>
                <a:lnTo>
                  <a:pt x="73" y="361"/>
                </a:lnTo>
                <a:lnTo>
                  <a:pt x="73" y="365"/>
                </a:lnTo>
                <a:lnTo>
                  <a:pt x="73" y="370"/>
                </a:lnTo>
                <a:lnTo>
                  <a:pt x="76" y="375"/>
                </a:lnTo>
                <a:lnTo>
                  <a:pt x="78" y="379"/>
                </a:lnTo>
                <a:lnTo>
                  <a:pt x="81" y="382"/>
                </a:lnTo>
                <a:lnTo>
                  <a:pt x="84" y="385"/>
                </a:lnTo>
                <a:lnTo>
                  <a:pt x="89" y="388"/>
                </a:lnTo>
                <a:lnTo>
                  <a:pt x="93" y="389"/>
                </a:lnTo>
                <a:lnTo>
                  <a:pt x="97" y="390"/>
                </a:lnTo>
                <a:lnTo>
                  <a:pt x="341" y="390"/>
                </a:lnTo>
                <a:lnTo>
                  <a:pt x="346" y="389"/>
                </a:lnTo>
                <a:lnTo>
                  <a:pt x="350" y="388"/>
                </a:lnTo>
                <a:lnTo>
                  <a:pt x="354" y="385"/>
                </a:lnTo>
                <a:lnTo>
                  <a:pt x="359" y="382"/>
                </a:lnTo>
                <a:lnTo>
                  <a:pt x="362" y="379"/>
                </a:lnTo>
                <a:lnTo>
                  <a:pt x="364" y="375"/>
                </a:lnTo>
                <a:lnTo>
                  <a:pt x="365" y="370"/>
                </a:lnTo>
                <a:lnTo>
                  <a:pt x="365" y="365"/>
                </a:lnTo>
                <a:lnTo>
                  <a:pt x="365" y="361"/>
                </a:lnTo>
                <a:lnTo>
                  <a:pt x="364" y="356"/>
                </a:lnTo>
                <a:lnTo>
                  <a:pt x="362" y="352"/>
                </a:lnTo>
                <a:lnTo>
                  <a:pt x="359" y="348"/>
                </a:lnTo>
                <a:lnTo>
                  <a:pt x="354" y="344"/>
                </a:lnTo>
                <a:lnTo>
                  <a:pt x="350" y="342"/>
                </a:lnTo>
                <a:lnTo>
                  <a:pt x="346" y="341"/>
                </a:lnTo>
                <a:lnTo>
                  <a:pt x="341" y="341"/>
                </a:lnTo>
                <a:lnTo>
                  <a:pt x="244" y="341"/>
                </a:lnTo>
                <a:lnTo>
                  <a:pt x="244" y="290"/>
                </a:lnTo>
                <a:lnTo>
                  <a:pt x="264" y="287"/>
                </a:lnTo>
                <a:lnTo>
                  <a:pt x="283" y="283"/>
                </a:lnTo>
                <a:lnTo>
                  <a:pt x="302" y="276"/>
                </a:lnTo>
                <a:lnTo>
                  <a:pt x="320" y="268"/>
                </a:lnTo>
                <a:lnTo>
                  <a:pt x="337" y="258"/>
                </a:lnTo>
                <a:lnTo>
                  <a:pt x="353" y="247"/>
                </a:lnTo>
                <a:lnTo>
                  <a:pt x="368" y="234"/>
                </a:lnTo>
                <a:lnTo>
                  <a:pt x="382" y="219"/>
                </a:lnTo>
                <a:lnTo>
                  <a:pt x="395" y="203"/>
                </a:lnTo>
                <a:lnTo>
                  <a:pt x="407" y="187"/>
                </a:lnTo>
                <a:lnTo>
                  <a:pt x="417" y="169"/>
                </a:lnTo>
                <a:lnTo>
                  <a:pt x="424" y="151"/>
                </a:lnTo>
                <a:lnTo>
                  <a:pt x="431" y="133"/>
                </a:lnTo>
                <a:lnTo>
                  <a:pt x="435" y="113"/>
                </a:lnTo>
                <a:lnTo>
                  <a:pt x="437" y="94"/>
                </a:lnTo>
                <a:lnTo>
                  <a:pt x="438" y="73"/>
                </a:lnTo>
                <a:lnTo>
                  <a:pt x="438" y="25"/>
                </a:lnTo>
                <a:lnTo>
                  <a:pt x="438" y="19"/>
                </a:lnTo>
                <a:lnTo>
                  <a:pt x="436" y="15"/>
                </a:lnTo>
                <a:lnTo>
                  <a:pt x="434" y="11"/>
                </a:lnTo>
                <a:lnTo>
                  <a:pt x="431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5" name="Freeform 93">
            <a:extLst>
              <a:ext uri="{FF2B5EF4-FFF2-40B4-BE49-F238E27FC236}">
                <a16:creationId xmlns:a16="http://schemas.microsoft.com/office/drawing/2014/main" id="{02560588-BCFC-C224-4582-528452288B28}"/>
              </a:ext>
            </a:extLst>
          </p:cNvPr>
          <p:cNvSpPr>
            <a:spLocks/>
          </p:cNvSpPr>
          <p:nvPr/>
        </p:nvSpPr>
        <p:spPr bwMode="auto">
          <a:xfrm>
            <a:off x="2606472" y="4371295"/>
            <a:ext cx="29271" cy="84559"/>
          </a:xfrm>
          <a:custGeom>
            <a:avLst/>
            <a:gdLst>
              <a:gd name="T0" fmla="*/ 54 w 54"/>
              <a:gd name="T1" fmla="*/ 115 h 154"/>
              <a:gd name="T2" fmla="*/ 51 w 54"/>
              <a:gd name="T3" fmla="*/ 105 h 154"/>
              <a:gd name="T4" fmla="*/ 49 w 54"/>
              <a:gd name="T5" fmla="*/ 94 h 154"/>
              <a:gd name="T6" fmla="*/ 48 w 54"/>
              <a:gd name="T7" fmla="*/ 83 h 154"/>
              <a:gd name="T8" fmla="*/ 48 w 54"/>
              <a:gd name="T9" fmla="*/ 73 h 154"/>
              <a:gd name="T10" fmla="*/ 48 w 54"/>
              <a:gd name="T11" fmla="*/ 24 h 154"/>
              <a:gd name="T12" fmla="*/ 48 w 54"/>
              <a:gd name="T13" fmla="*/ 19 h 154"/>
              <a:gd name="T14" fmla="*/ 46 w 54"/>
              <a:gd name="T15" fmla="*/ 15 h 154"/>
              <a:gd name="T16" fmla="*/ 44 w 54"/>
              <a:gd name="T17" fmla="*/ 11 h 154"/>
              <a:gd name="T18" fmla="*/ 41 w 54"/>
              <a:gd name="T19" fmla="*/ 7 h 154"/>
              <a:gd name="T20" fmla="*/ 37 w 54"/>
              <a:gd name="T21" fmla="*/ 4 h 154"/>
              <a:gd name="T22" fmla="*/ 33 w 54"/>
              <a:gd name="T23" fmla="*/ 2 h 154"/>
              <a:gd name="T24" fmla="*/ 29 w 54"/>
              <a:gd name="T25" fmla="*/ 0 h 154"/>
              <a:gd name="T26" fmla="*/ 23 w 54"/>
              <a:gd name="T27" fmla="*/ 0 h 154"/>
              <a:gd name="T28" fmla="*/ 19 w 54"/>
              <a:gd name="T29" fmla="*/ 0 h 154"/>
              <a:gd name="T30" fmla="*/ 15 w 54"/>
              <a:gd name="T31" fmla="*/ 2 h 154"/>
              <a:gd name="T32" fmla="*/ 10 w 54"/>
              <a:gd name="T33" fmla="*/ 4 h 154"/>
              <a:gd name="T34" fmla="*/ 7 w 54"/>
              <a:gd name="T35" fmla="*/ 7 h 154"/>
              <a:gd name="T36" fmla="*/ 4 w 54"/>
              <a:gd name="T37" fmla="*/ 11 h 154"/>
              <a:gd name="T38" fmla="*/ 2 w 54"/>
              <a:gd name="T39" fmla="*/ 15 h 154"/>
              <a:gd name="T40" fmla="*/ 0 w 54"/>
              <a:gd name="T41" fmla="*/ 19 h 154"/>
              <a:gd name="T42" fmla="*/ 0 w 54"/>
              <a:gd name="T43" fmla="*/ 24 h 154"/>
              <a:gd name="T44" fmla="*/ 0 w 54"/>
              <a:gd name="T45" fmla="*/ 73 h 154"/>
              <a:gd name="T46" fmla="*/ 1 w 54"/>
              <a:gd name="T47" fmla="*/ 94 h 154"/>
              <a:gd name="T48" fmla="*/ 4 w 54"/>
              <a:gd name="T49" fmla="*/ 114 h 154"/>
              <a:gd name="T50" fmla="*/ 8 w 54"/>
              <a:gd name="T51" fmla="*/ 135 h 154"/>
              <a:gd name="T52" fmla="*/ 16 w 54"/>
              <a:gd name="T53" fmla="*/ 154 h 154"/>
              <a:gd name="T54" fmla="*/ 54 w 54"/>
              <a:gd name="T55" fmla="*/ 11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4">
                <a:moveTo>
                  <a:pt x="54" y="115"/>
                </a:moveTo>
                <a:lnTo>
                  <a:pt x="51" y="105"/>
                </a:lnTo>
                <a:lnTo>
                  <a:pt x="49" y="94"/>
                </a:lnTo>
                <a:lnTo>
                  <a:pt x="48" y="83"/>
                </a:lnTo>
                <a:lnTo>
                  <a:pt x="48" y="73"/>
                </a:lnTo>
                <a:lnTo>
                  <a:pt x="48" y="24"/>
                </a:lnTo>
                <a:lnTo>
                  <a:pt x="48" y="19"/>
                </a:lnTo>
                <a:lnTo>
                  <a:pt x="46" y="15"/>
                </a:lnTo>
                <a:lnTo>
                  <a:pt x="44" y="11"/>
                </a:lnTo>
                <a:lnTo>
                  <a:pt x="41" y="7"/>
                </a:lnTo>
                <a:lnTo>
                  <a:pt x="37" y="4"/>
                </a:lnTo>
                <a:lnTo>
                  <a:pt x="33" y="2"/>
                </a:lnTo>
                <a:lnTo>
                  <a:pt x="29" y="0"/>
                </a:ln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73"/>
                </a:lnTo>
                <a:lnTo>
                  <a:pt x="1" y="94"/>
                </a:lnTo>
                <a:lnTo>
                  <a:pt x="4" y="114"/>
                </a:lnTo>
                <a:lnTo>
                  <a:pt x="8" y="135"/>
                </a:lnTo>
                <a:lnTo>
                  <a:pt x="16" y="154"/>
                </a:lnTo>
                <a:lnTo>
                  <a:pt x="54" y="1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6" name="Freeform 94">
            <a:extLst>
              <a:ext uri="{FF2B5EF4-FFF2-40B4-BE49-F238E27FC236}">
                <a16:creationId xmlns:a16="http://schemas.microsoft.com/office/drawing/2014/main" id="{797B30B0-3B46-EEEB-42C5-4C33476DDC7B}"/>
              </a:ext>
            </a:extLst>
          </p:cNvPr>
          <p:cNvSpPr>
            <a:spLocks/>
          </p:cNvSpPr>
          <p:nvPr/>
        </p:nvSpPr>
        <p:spPr bwMode="auto">
          <a:xfrm>
            <a:off x="2582080" y="4281857"/>
            <a:ext cx="284575" cy="300837"/>
          </a:xfrm>
          <a:custGeom>
            <a:avLst/>
            <a:gdLst>
              <a:gd name="T0" fmla="*/ 288 w 526"/>
              <a:gd name="T1" fmla="*/ 357 h 555"/>
              <a:gd name="T2" fmla="*/ 321 w 526"/>
              <a:gd name="T3" fmla="*/ 345 h 555"/>
              <a:gd name="T4" fmla="*/ 349 w 526"/>
              <a:gd name="T5" fmla="*/ 324 h 555"/>
              <a:gd name="T6" fmla="*/ 372 w 526"/>
              <a:gd name="T7" fmla="*/ 296 h 555"/>
              <a:gd name="T8" fmla="*/ 383 w 526"/>
              <a:gd name="T9" fmla="*/ 262 h 555"/>
              <a:gd name="T10" fmla="*/ 386 w 526"/>
              <a:gd name="T11" fmla="*/ 189 h 555"/>
              <a:gd name="T12" fmla="*/ 526 w 526"/>
              <a:gd name="T13" fmla="*/ 43 h 555"/>
              <a:gd name="T14" fmla="*/ 492 w 526"/>
              <a:gd name="T15" fmla="*/ 3 h 555"/>
              <a:gd name="T16" fmla="*/ 478 w 526"/>
              <a:gd name="T17" fmla="*/ 1 h 555"/>
              <a:gd name="T18" fmla="*/ 1 w 526"/>
              <a:gd name="T19" fmla="*/ 477 h 555"/>
              <a:gd name="T20" fmla="*/ 5 w 526"/>
              <a:gd name="T21" fmla="*/ 490 h 555"/>
              <a:gd name="T22" fmla="*/ 45 w 526"/>
              <a:gd name="T23" fmla="*/ 526 h 555"/>
              <a:gd name="T24" fmla="*/ 150 w 526"/>
              <a:gd name="T25" fmla="*/ 425 h 555"/>
              <a:gd name="T26" fmla="*/ 182 w 526"/>
              <a:gd name="T27" fmla="*/ 441 h 555"/>
              <a:gd name="T28" fmla="*/ 216 w 526"/>
              <a:gd name="T29" fmla="*/ 452 h 555"/>
              <a:gd name="T30" fmla="*/ 239 w 526"/>
              <a:gd name="T31" fmla="*/ 506 h 555"/>
              <a:gd name="T32" fmla="*/ 133 w 526"/>
              <a:gd name="T33" fmla="*/ 507 h 555"/>
              <a:gd name="T34" fmla="*/ 121 w 526"/>
              <a:gd name="T35" fmla="*/ 517 h 555"/>
              <a:gd name="T36" fmla="*/ 118 w 526"/>
              <a:gd name="T37" fmla="*/ 530 h 555"/>
              <a:gd name="T38" fmla="*/ 121 w 526"/>
              <a:gd name="T39" fmla="*/ 544 h 555"/>
              <a:gd name="T40" fmla="*/ 133 w 526"/>
              <a:gd name="T41" fmla="*/ 553 h 555"/>
              <a:gd name="T42" fmla="*/ 386 w 526"/>
              <a:gd name="T43" fmla="*/ 555 h 555"/>
              <a:gd name="T44" fmla="*/ 399 w 526"/>
              <a:gd name="T45" fmla="*/ 550 h 555"/>
              <a:gd name="T46" fmla="*/ 407 w 526"/>
              <a:gd name="T47" fmla="*/ 540 h 555"/>
              <a:gd name="T48" fmla="*/ 410 w 526"/>
              <a:gd name="T49" fmla="*/ 526 h 555"/>
              <a:gd name="T50" fmla="*/ 402 w 526"/>
              <a:gd name="T51" fmla="*/ 513 h 555"/>
              <a:gd name="T52" fmla="*/ 390 w 526"/>
              <a:gd name="T53" fmla="*/ 506 h 555"/>
              <a:gd name="T54" fmla="*/ 288 w 526"/>
              <a:gd name="T55" fmla="*/ 455 h 555"/>
              <a:gd name="T56" fmla="*/ 346 w 526"/>
              <a:gd name="T57" fmla="*/ 441 h 555"/>
              <a:gd name="T58" fmla="*/ 397 w 526"/>
              <a:gd name="T59" fmla="*/ 412 h 555"/>
              <a:gd name="T60" fmla="*/ 440 w 526"/>
              <a:gd name="T61" fmla="*/ 368 h 555"/>
              <a:gd name="T62" fmla="*/ 469 w 526"/>
              <a:gd name="T63" fmla="*/ 316 h 555"/>
              <a:gd name="T64" fmla="*/ 482 w 526"/>
              <a:gd name="T65" fmla="*/ 259 h 555"/>
              <a:gd name="T66" fmla="*/ 482 w 526"/>
              <a:gd name="T67" fmla="*/ 184 h 555"/>
              <a:gd name="T68" fmla="*/ 475 w 526"/>
              <a:gd name="T69" fmla="*/ 172 h 555"/>
              <a:gd name="T70" fmla="*/ 464 w 526"/>
              <a:gd name="T71" fmla="*/ 165 h 555"/>
              <a:gd name="T72" fmla="*/ 450 w 526"/>
              <a:gd name="T73" fmla="*/ 167 h 555"/>
              <a:gd name="T74" fmla="*/ 438 w 526"/>
              <a:gd name="T75" fmla="*/ 176 h 555"/>
              <a:gd name="T76" fmla="*/ 434 w 526"/>
              <a:gd name="T77" fmla="*/ 189 h 555"/>
              <a:gd name="T78" fmla="*/ 431 w 526"/>
              <a:gd name="T79" fmla="*/ 272 h 555"/>
              <a:gd name="T80" fmla="*/ 415 w 526"/>
              <a:gd name="T81" fmla="*/ 318 h 555"/>
              <a:gd name="T82" fmla="*/ 384 w 526"/>
              <a:gd name="T83" fmla="*/ 358 h 555"/>
              <a:gd name="T84" fmla="*/ 344 w 526"/>
              <a:gd name="T85" fmla="*/ 388 h 555"/>
              <a:gd name="T86" fmla="*/ 297 w 526"/>
              <a:gd name="T87" fmla="*/ 406 h 555"/>
              <a:gd name="T88" fmla="*/ 253 w 526"/>
              <a:gd name="T89" fmla="*/ 408 h 555"/>
              <a:gd name="T90" fmla="*/ 224 w 526"/>
              <a:gd name="T91" fmla="*/ 404 h 555"/>
              <a:gd name="T92" fmla="*/ 195 w 526"/>
              <a:gd name="T93" fmla="*/ 394 h 555"/>
              <a:gd name="T94" fmla="*/ 232 w 526"/>
              <a:gd name="T95" fmla="*/ 356 h 555"/>
              <a:gd name="T96" fmla="*/ 264 w 526"/>
              <a:gd name="T97" fmla="*/ 359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6" h="555">
                <a:moveTo>
                  <a:pt x="264" y="359"/>
                </a:moveTo>
                <a:lnTo>
                  <a:pt x="276" y="359"/>
                </a:lnTo>
                <a:lnTo>
                  <a:pt x="288" y="357"/>
                </a:lnTo>
                <a:lnTo>
                  <a:pt x="299" y="355"/>
                </a:lnTo>
                <a:lnTo>
                  <a:pt x="310" y="351"/>
                </a:lnTo>
                <a:lnTo>
                  <a:pt x="321" y="345"/>
                </a:lnTo>
                <a:lnTo>
                  <a:pt x="331" y="340"/>
                </a:lnTo>
                <a:lnTo>
                  <a:pt x="340" y="332"/>
                </a:lnTo>
                <a:lnTo>
                  <a:pt x="349" y="324"/>
                </a:lnTo>
                <a:lnTo>
                  <a:pt x="358" y="315"/>
                </a:lnTo>
                <a:lnTo>
                  <a:pt x="365" y="305"/>
                </a:lnTo>
                <a:lnTo>
                  <a:pt x="372" y="296"/>
                </a:lnTo>
                <a:lnTo>
                  <a:pt x="376" y="285"/>
                </a:lnTo>
                <a:lnTo>
                  <a:pt x="380" y="274"/>
                </a:lnTo>
                <a:lnTo>
                  <a:pt x="383" y="262"/>
                </a:lnTo>
                <a:lnTo>
                  <a:pt x="385" y="250"/>
                </a:lnTo>
                <a:lnTo>
                  <a:pt x="386" y="238"/>
                </a:lnTo>
                <a:lnTo>
                  <a:pt x="386" y="189"/>
                </a:lnTo>
                <a:lnTo>
                  <a:pt x="523" y="52"/>
                </a:lnTo>
                <a:lnTo>
                  <a:pt x="525" y="48"/>
                </a:lnTo>
                <a:lnTo>
                  <a:pt x="526" y="43"/>
                </a:lnTo>
                <a:lnTo>
                  <a:pt x="525" y="39"/>
                </a:lnTo>
                <a:lnTo>
                  <a:pt x="523" y="34"/>
                </a:lnTo>
                <a:lnTo>
                  <a:pt x="492" y="3"/>
                </a:lnTo>
                <a:lnTo>
                  <a:pt x="487" y="1"/>
                </a:lnTo>
                <a:lnTo>
                  <a:pt x="483" y="0"/>
                </a:lnTo>
                <a:lnTo>
                  <a:pt x="478" y="1"/>
                </a:lnTo>
                <a:lnTo>
                  <a:pt x="474" y="3"/>
                </a:lnTo>
                <a:lnTo>
                  <a:pt x="5" y="473"/>
                </a:lnTo>
                <a:lnTo>
                  <a:pt x="1" y="477"/>
                </a:lnTo>
                <a:lnTo>
                  <a:pt x="0" y="481"/>
                </a:lnTo>
                <a:lnTo>
                  <a:pt x="1" y="486"/>
                </a:lnTo>
                <a:lnTo>
                  <a:pt x="5" y="490"/>
                </a:lnTo>
                <a:lnTo>
                  <a:pt x="36" y="521"/>
                </a:lnTo>
                <a:lnTo>
                  <a:pt x="40" y="524"/>
                </a:lnTo>
                <a:lnTo>
                  <a:pt x="45" y="526"/>
                </a:lnTo>
                <a:lnTo>
                  <a:pt x="49" y="524"/>
                </a:lnTo>
                <a:lnTo>
                  <a:pt x="53" y="521"/>
                </a:lnTo>
                <a:lnTo>
                  <a:pt x="150" y="425"/>
                </a:lnTo>
                <a:lnTo>
                  <a:pt x="160" y="431"/>
                </a:lnTo>
                <a:lnTo>
                  <a:pt x="171" y="436"/>
                </a:lnTo>
                <a:lnTo>
                  <a:pt x="182" y="441"/>
                </a:lnTo>
                <a:lnTo>
                  <a:pt x="194" y="446"/>
                </a:lnTo>
                <a:lnTo>
                  <a:pt x="204" y="449"/>
                </a:lnTo>
                <a:lnTo>
                  <a:pt x="216" y="452"/>
                </a:lnTo>
                <a:lnTo>
                  <a:pt x="227" y="454"/>
                </a:lnTo>
                <a:lnTo>
                  <a:pt x="239" y="455"/>
                </a:lnTo>
                <a:lnTo>
                  <a:pt x="239" y="506"/>
                </a:lnTo>
                <a:lnTo>
                  <a:pt x="142" y="506"/>
                </a:lnTo>
                <a:lnTo>
                  <a:pt x="137" y="506"/>
                </a:lnTo>
                <a:lnTo>
                  <a:pt x="133" y="507"/>
                </a:lnTo>
                <a:lnTo>
                  <a:pt x="129" y="509"/>
                </a:lnTo>
                <a:lnTo>
                  <a:pt x="124" y="513"/>
                </a:lnTo>
                <a:lnTo>
                  <a:pt x="121" y="517"/>
                </a:lnTo>
                <a:lnTo>
                  <a:pt x="119" y="521"/>
                </a:lnTo>
                <a:lnTo>
                  <a:pt x="118" y="526"/>
                </a:lnTo>
                <a:lnTo>
                  <a:pt x="118" y="530"/>
                </a:lnTo>
                <a:lnTo>
                  <a:pt x="118" y="535"/>
                </a:lnTo>
                <a:lnTo>
                  <a:pt x="119" y="540"/>
                </a:lnTo>
                <a:lnTo>
                  <a:pt x="121" y="544"/>
                </a:lnTo>
                <a:lnTo>
                  <a:pt x="124" y="547"/>
                </a:lnTo>
                <a:lnTo>
                  <a:pt x="129" y="550"/>
                </a:lnTo>
                <a:lnTo>
                  <a:pt x="133" y="553"/>
                </a:lnTo>
                <a:lnTo>
                  <a:pt x="137" y="554"/>
                </a:lnTo>
                <a:lnTo>
                  <a:pt x="142" y="555"/>
                </a:lnTo>
                <a:lnTo>
                  <a:pt x="386" y="555"/>
                </a:lnTo>
                <a:lnTo>
                  <a:pt x="390" y="554"/>
                </a:lnTo>
                <a:lnTo>
                  <a:pt x="394" y="553"/>
                </a:lnTo>
                <a:lnTo>
                  <a:pt x="399" y="550"/>
                </a:lnTo>
                <a:lnTo>
                  <a:pt x="402" y="547"/>
                </a:lnTo>
                <a:lnTo>
                  <a:pt x="405" y="544"/>
                </a:lnTo>
                <a:lnTo>
                  <a:pt x="407" y="540"/>
                </a:lnTo>
                <a:lnTo>
                  <a:pt x="410" y="535"/>
                </a:lnTo>
                <a:lnTo>
                  <a:pt x="410" y="530"/>
                </a:lnTo>
                <a:lnTo>
                  <a:pt x="410" y="526"/>
                </a:lnTo>
                <a:lnTo>
                  <a:pt x="407" y="521"/>
                </a:lnTo>
                <a:lnTo>
                  <a:pt x="405" y="517"/>
                </a:lnTo>
                <a:lnTo>
                  <a:pt x="402" y="513"/>
                </a:lnTo>
                <a:lnTo>
                  <a:pt x="399" y="509"/>
                </a:lnTo>
                <a:lnTo>
                  <a:pt x="394" y="507"/>
                </a:lnTo>
                <a:lnTo>
                  <a:pt x="390" y="506"/>
                </a:lnTo>
                <a:lnTo>
                  <a:pt x="386" y="506"/>
                </a:lnTo>
                <a:lnTo>
                  <a:pt x="288" y="506"/>
                </a:lnTo>
                <a:lnTo>
                  <a:pt x="288" y="455"/>
                </a:lnTo>
                <a:lnTo>
                  <a:pt x="308" y="452"/>
                </a:lnTo>
                <a:lnTo>
                  <a:pt x="328" y="448"/>
                </a:lnTo>
                <a:lnTo>
                  <a:pt x="346" y="441"/>
                </a:lnTo>
                <a:lnTo>
                  <a:pt x="364" y="433"/>
                </a:lnTo>
                <a:lnTo>
                  <a:pt x="380" y="423"/>
                </a:lnTo>
                <a:lnTo>
                  <a:pt x="397" y="412"/>
                </a:lnTo>
                <a:lnTo>
                  <a:pt x="412" y="399"/>
                </a:lnTo>
                <a:lnTo>
                  <a:pt x="427" y="384"/>
                </a:lnTo>
                <a:lnTo>
                  <a:pt x="440" y="368"/>
                </a:lnTo>
                <a:lnTo>
                  <a:pt x="452" y="352"/>
                </a:lnTo>
                <a:lnTo>
                  <a:pt x="460" y="334"/>
                </a:lnTo>
                <a:lnTo>
                  <a:pt x="469" y="316"/>
                </a:lnTo>
                <a:lnTo>
                  <a:pt x="474" y="298"/>
                </a:lnTo>
                <a:lnTo>
                  <a:pt x="480" y="278"/>
                </a:lnTo>
                <a:lnTo>
                  <a:pt x="482" y="259"/>
                </a:lnTo>
                <a:lnTo>
                  <a:pt x="483" y="238"/>
                </a:lnTo>
                <a:lnTo>
                  <a:pt x="483" y="189"/>
                </a:lnTo>
                <a:lnTo>
                  <a:pt x="482" y="184"/>
                </a:lnTo>
                <a:lnTo>
                  <a:pt x="481" y="180"/>
                </a:lnTo>
                <a:lnTo>
                  <a:pt x="479" y="176"/>
                </a:lnTo>
                <a:lnTo>
                  <a:pt x="475" y="172"/>
                </a:lnTo>
                <a:lnTo>
                  <a:pt x="472" y="169"/>
                </a:lnTo>
                <a:lnTo>
                  <a:pt x="468" y="167"/>
                </a:lnTo>
                <a:lnTo>
                  <a:pt x="464" y="165"/>
                </a:lnTo>
                <a:lnTo>
                  <a:pt x="458" y="165"/>
                </a:lnTo>
                <a:lnTo>
                  <a:pt x="454" y="165"/>
                </a:lnTo>
                <a:lnTo>
                  <a:pt x="450" y="167"/>
                </a:lnTo>
                <a:lnTo>
                  <a:pt x="445" y="169"/>
                </a:lnTo>
                <a:lnTo>
                  <a:pt x="441" y="172"/>
                </a:lnTo>
                <a:lnTo>
                  <a:pt x="438" y="176"/>
                </a:lnTo>
                <a:lnTo>
                  <a:pt x="436" y="180"/>
                </a:lnTo>
                <a:lnTo>
                  <a:pt x="434" y="184"/>
                </a:lnTo>
                <a:lnTo>
                  <a:pt x="434" y="189"/>
                </a:lnTo>
                <a:lnTo>
                  <a:pt x="434" y="238"/>
                </a:lnTo>
                <a:lnTo>
                  <a:pt x="433" y="256"/>
                </a:lnTo>
                <a:lnTo>
                  <a:pt x="431" y="272"/>
                </a:lnTo>
                <a:lnTo>
                  <a:pt x="427" y="288"/>
                </a:lnTo>
                <a:lnTo>
                  <a:pt x="421" y="303"/>
                </a:lnTo>
                <a:lnTo>
                  <a:pt x="415" y="318"/>
                </a:lnTo>
                <a:lnTo>
                  <a:pt x="406" y="332"/>
                </a:lnTo>
                <a:lnTo>
                  <a:pt x="396" y="345"/>
                </a:lnTo>
                <a:lnTo>
                  <a:pt x="384" y="358"/>
                </a:lnTo>
                <a:lnTo>
                  <a:pt x="371" y="370"/>
                </a:lnTo>
                <a:lnTo>
                  <a:pt x="358" y="380"/>
                </a:lnTo>
                <a:lnTo>
                  <a:pt x="344" y="388"/>
                </a:lnTo>
                <a:lnTo>
                  <a:pt x="329" y="396"/>
                </a:lnTo>
                <a:lnTo>
                  <a:pt x="313" y="401"/>
                </a:lnTo>
                <a:lnTo>
                  <a:pt x="297" y="406"/>
                </a:lnTo>
                <a:lnTo>
                  <a:pt x="281" y="408"/>
                </a:lnTo>
                <a:lnTo>
                  <a:pt x="264" y="408"/>
                </a:lnTo>
                <a:lnTo>
                  <a:pt x="253" y="408"/>
                </a:lnTo>
                <a:lnTo>
                  <a:pt x="243" y="407"/>
                </a:lnTo>
                <a:lnTo>
                  <a:pt x="234" y="406"/>
                </a:lnTo>
                <a:lnTo>
                  <a:pt x="224" y="404"/>
                </a:lnTo>
                <a:lnTo>
                  <a:pt x="214" y="400"/>
                </a:lnTo>
                <a:lnTo>
                  <a:pt x="204" y="397"/>
                </a:lnTo>
                <a:lnTo>
                  <a:pt x="195" y="394"/>
                </a:lnTo>
                <a:lnTo>
                  <a:pt x="186" y="388"/>
                </a:lnTo>
                <a:lnTo>
                  <a:pt x="222" y="353"/>
                </a:lnTo>
                <a:lnTo>
                  <a:pt x="232" y="356"/>
                </a:lnTo>
                <a:lnTo>
                  <a:pt x="243" y="358"/>
                </a:lnTo>
                <a:lnTo>
                  <a:pt x="253" y="359"/>
                </a:lnTo>
                <a:lnTo>
                  <a:pt x="264" y="3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7" name="Freeform 95">
            <a:extLst>
              <a:ext uri="{FF2B5EF4-FFF2-40B4-BE49-F238E27FC236}">
                <a16:creationId xmlns:a16="http://schemas.microsoft.com/office/drawing/2014/main" id="{4B7D5224-756E-6381-CDF3-8B9A12909BDA}"/>
              </a:ext>
            </a:extLst>
          </p:cNvPr>
          <p:cNvSpPr>
            <a:spLocks/>
          </p:cNvSpPr>
          <p:nvPr/>
        </p:nvSpPr>
        <p:spPr bwMode="auto">
          <a:xfrm>
            <a:off x="2658507" y="4239577"/>
            <a:ext cx="128466" cy="172371"/>
          </a:xfrm>
          <a:custGeom>
            <a:avLst/>
            <a:gdLst>
              <a:gd name="T0" fmla="*/ 192 w 236"/>
              <a:gd name="T1" fmla="*/ 23 h 317"/>
              <a:gd name="T2" fmla="*/ 183 w 236"/>
              <a:gd name="T3" fmla="*/ 17 h 317"/>
              <a:gd name="T4" fmla="*/ 176 w 236"/>
              <a:gd name="T5" fmla="*/ 13 h 317"/>
              <a:gd name="T6" fmla="*/ 167 w 236"/>
              <a:gd name="T7" fmla="*/ 10 h 317"/>
              <a:gd name="T8" fmla="*/ 159 w 236"/>
              <a:gd name="T9" fmla="*/ 6 h 317"/>
              <a:gd name="T10" fmla="*/ 150 w 236"/>
              <a:gd name="T11" fmla="*/ 3 h 317"/>
              <a:gd name="T12" fmla="*/ 140 w 236"/>
              <a:gd name="T13" fmla="*/ 2 h 317"/>
              <a:gd name="T14" fmla="*/ 132 w 236"/>
              <a:gd name="T15" fmla="*/ 1 h 317"/>
              <a:gd name="T16" fmla="*/ 122 w 236"/>
              <a:gd name="T17" fmla="*/ 0 h 317"/>
              <a:gd name="T18" fmla="*/ 109 w 236"/>
              <a:gd name="T19" fmla="*/ 1 h 317"/>
              <a:gd name="T20" fmla="*/ 97 w 236"/>
              <a:gd name="T21" fmla="*/ 3 h 317"/>
              <a:gd name="T22" fmla="*/ 86 w 236"/>
              <a:gd name="T23" fmla="*/ 5 h 317"/>
              <a:gd name="T24" fmla="*/ 75 w 236"/>
              <a:gd name="T25" fmla="*/ 10 h 317"/>
              <a:gd name="T26" fmla="*/ 65 w 236"/>
              <a:gd name="T27" fmla="*/ 14 h 317"/>
              <a:gd name="T28" fmla="*/ 55 w 236"/>
              <a:gd name="T29" fmla="*/ 20 h 317"/>
              <a:gd name="T30" fmla="*/ 45 w 236"/>
              <a:gd name="T31" fmla="*/ 28 h 317"/>
              <a:gd name="T32" fmla="*/ 35 w 236"/>
              <a:gd name="T33" fmla="*/ 37 h 317"/>
              <a:gd name="T34" fmla="*/ 27 w 236"/>
              <a:gd name="T35" fmla="*/ 45 h 317"/>
              <a:gd name="T36" fmla="*/ 20 w 236"/>
              <a:gd name="T37" fmla="*/ 55 h 317"/>
              <a:gd name="T38" fmla="*/ 14 w 236"/>
              <a:gd name="T39" fmla="*/ 65 h 317"/>
              <a:gd name="T40" fmla="*/ 8 w 236"/>
              <a:gd name="T41" fmla="*/ 75 h 317"/>
              <a:gd name="T42" fmla="*/ 5 w 236"/>
              <a:gd name="T43" fmla="*/ 86 h 317"/>
              <a:gd name="T44" fmla="*/ 2 w 236"/>
              <a:gd name="T45" fmla="*/ 98 h 317"/>
              <a:gd name="T46" fmla="*/ 1 w 236"/>
              <a:gd name="T47" fmla="*/ 110 h 317"/>
              <a:gd name="T48" fmla="*/ 0 w 236"/>
              <a:gd name="T49" fmla="*/ 122 h 317"/>
              <a:gd name="T50" fmla="*/ 0 w 236"/>
              <a:gd name="T51" fmla="*/ 317 h 317"/>
              <a:gd name="T52" fmla="*/ 236 w 236"/>
              <a:gd name="T53" fmla="*/ 81 h 317"/>
              <a:gd name="T54" fmla="*/ 233 w 236"/>
              <a:gd name="T55" fmla="*/ 72 h 317"/>
              <a:gd name="T56" fmla="*/ 229 w 236"/>
              <a:gd name="T57" fmla="*/ 64 h 317"/>
              <a:gd name="T58" fmla="*/ 223 w 236"/>
              <a:gd name="T59" fmla="*/ 56 h 317"/>
              <a:gd name="T60" fmla="*/ 219 w 236"/>
              <a:gd name="T61" fmla="*/ 48 h 317"/>
              <a:gd name="T62" fmla="*/ 213 w 236"/>
              <a:gd name="T63" fmla="*/ 42 h 317"/>
              <a:gd name="T64" fmla="*/ 206 w 236"/>
              <a:gd name="T65" fmla="*/ 34 h 317"/>
              <a:gd name="T66" fmla="*/ 200 w 236"/>
              <a:gd name="T67" fmla="*/ 29 h 317"/>
              <a:gd name="T68" fmla="*/ 192 w 236"/>
              <a:gd name="T69" fmla="*/ 2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6" h="317">
                <a:moveTo>
                  <a:pt x="192" y="23"/>
                </a:moveTo>
                <a:lnTo>
                  <a:pt x="183" y="17"/>
                </a:lnTo>
                <a:lnTo>
                  <a:pt x="176" y="13"/>
                </a:lnTo>
                <a:lnTo>
                  <a:pt x="167" y="10"/>
                </a:lnTo>
                <a:lnTo>
                  <a:pt x="159" y="6"/>
                </a:lnTo>
                <a:lnTo>
                  <a:pt x="150" y="3"/>
                </a:lnTo>
                <a:lnTo>
                  <a:pt x="140" y="2"/>
                </a:lnTo>
                <a:lnTo>
                  <a:pt x="132" y="1"/>
                </a:lnTo>
                <a:lnTo>
                  <a:pt x="122" y="0"/>
                </a:lnTo>
                <a:lnTo>
                  <a:pt x="109" y="1"/>
                </a:lnTo>
                <a:lnTo>
                  <a:pt x="97" y="3"/>
                </a:lnTo>
                <a:lnTo>
                  <a:pt x="86" y="5"/>
                </a:lnTo>
                <a:lnTo>
                  <a:pt x="75" y="10"/>
                </a:lnTo>
                <a:lnTo>
                  <a:pt x="65" y="14"/>
                </a:lnTo>
                <a:lnTo>
                  <a:pt x="55" y="20"/>
                </a:lnTo>
                <a:lnTo>
                  <a:pt x="45" y="28"/>
                </a:lnTo>
                <a:lnTo>
                  <a:pt x="35" y="37"/>
                </a:lnTo>
                <a:lnTo>
                  <a:pt x="27" y="45"/>
                </a:lnTo>
                <a:lnTo>
                  <a:pt x="20" y="55"/>
                </a:lnTo>
                <a:lnTo>
                  <a:pt x="14" y="65"/>
                </a:lnTo>
                <a:lnTo>
                  <a:pt x="8" y="75"/>
                </a:lnTo>
                <a:lnTo>
                  <a:pt x="5" y="86"/>
                </a:lnTo>
                <a:lnTo>
                  <a:pt x="2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236" y="81"/>
                </a:lnTo>
                <a:lnTo>
                  <a:pt x="233" y="72"/>
                </a:lnTo>
                <a:lnTo>
                  <a:pt x="229" y="64"/>
                </a:lnTo>
                <a:lnTo>
                  <a:pt x="223" y="56"/>
                </a:lnTo>
                <a:lnTo>
                  <a:pt x="219" y="48"/>
                </a:lnTo>
                <a:lnTo>
                  <a:pt x="213" y="42"/>
                </a:lnTo>
                <a:lnTo>
                  <a:pt x="206" y="34"/>
                </a:lnTo>
                <a:lnTo>
                  <a:pt x="200" y="29"/>
                </a:lnTo>
                <a:lnTo>
                  <a:pt x="192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8" name="Freeform 96">
            <a:extLst>
              <a:ext uri="{FF2B5EF4-FFF2-40B4-BE49-F238E27FC236}">
                <a16:creationId xmlns:a16="http://schemas.microsoft.com/office/drawing/2014/main" id="{BEC18810-2D72-A9D6-FAF9-E5CCE6EDA05D}"/>
              </a:ext>
            </a:extLst>
          </p:cNvPr>
          <p:cNvSpPr>
            <a:spLocks noEditPoints="1"/>
          </p:cNvSpPr>
          <p:nvPr/>
        </p:nvSpPr>
        <p:spPr bwMode="auto">
          <a:xfrm>
            <a:off x="3356123" y="4267222"/>
            <a:ext cx="291080" cy="289453"/>
          </a:xfrm>
          <a:custGeom>
            <a:avLst/>
            <a:gdLst>
              <a:gd name="T0" fmla="*/ 487 w 536"/>
              <a:gd name="T1" fmla="*/ 17 h 535"/>
              <a:gd name="T2" fmla="*/ 459 w 536"/>
              <a:gd name="T3" fmla="*/ 4 h 535"/>
              <a:gd name="T4" fmla="*/ 427 w 536"/>
              <a:gd name="T5" fmla="*/ 0 h 535"/>
              <a:gd name="T6" fmla="*/ 89 w 536"/>
              <a:gd name="T7" fmla="*/ 1 h 535"/>
              <a:gd name="T8" fmla="*/ 59 w 536"/>
              <a:gd name="T9" fmla="*/ 11 h 535"/>
              <a:gd name="T10" fmla="*/ 33 w 536"/>
              <a:gd name="T11" fmla="*/ 31 h 535"/>
              <a:gd name="T12" fmla="*/ 13 w 536"/>
              <a:gd name="T13" fmla="*/ 57 h 535"/>
              <a:gd name="T14" fmla="*/ 2 w 536"/>
              <a:gd name="T15" fmla="*/ 87 h 535"/>
              <a:gd name="T16" fmla="*/ 0 w 536"/>
              <a:gd name="T17" fmla="*/ 425 h 535"/>
              <a:gd name="T18" fmla="*/ 6 w 536"/>
              <a:gd name="T19" fmla="*/ 457 h 535"/>
              <a:gd name="T20" fmla="*/ 19 w 536"/>
              <a:gd name="T21" fmla="*/ 485 h 535"/>
              <a:gd name="T22" fmla="*/ 41 w 536"/>
              <a:gd name="T23" fmla="*/ 510 h 535"/>
              <a:gd name="T24" fmla="*/ 68 w 536"/>
              <a:gd name="T25" fmla="*/ 526 h 535"/>
              <a:gd name="T26" fmla="*/ 100 w 536"/>
              <a:gd name="T27" fmla="*/ 534 h 535"/>
              <a:gd name="T28" fmla="*/ 438 w 536"/>
              <a:gd name="T29" fmla="*/ 534 h 535"/>
              <a:gd name="T30" fmla="*/ 469 w 536"/>
              <a:gd name="T31" fmla="*/ 526 h 535"/>
              <a:gd name="T32" fmla="*/ 496 w 536"/>
              <a:gd name="T33" fmla="*/ 510 h 535"/>
              <a:gd name="T34" fmla="*/ 519 w 536"/>
              <a:gd name="T35" fmla="*/ 485 h 535"/>
              <a:gd name="T36" fmla="*/ 532 w 536"/>
              <a:gd name="T37" fmla="*/ 457 h 535"/>
              <a:gd name="T38" fmla="*/ 536 w 536"/>
              <a:gd name="T39" fmla="*/ 425 h 535"/>
              <a:gd name="T40" fmla="*/ 535 w 536"/>
              <a:gd name="T41" fmla="*/ 87 h 535"/>
              <a:gd name="T42" fmla="*/ 524 w 536"/>
              <a:gd name="T43" fmla="*/ 57 h 535"/>
              <a:gd name="T44" fmla="*/ 505 w 536"/>
              <a:gd name="T45" fmla="*/ 31 h 535"/>
              <a:gd name="T46" fmla="*/ 486 w 536"/>
              <a:gd name="T47" fmla="*/ 437 h 535"/>
              <a:gd name="T48" fmla="*/ 481 w 536"/>
              <a:gd name="T49" fmla="*/ 454 h 535"/>
              <a:gd name="T50" fmla="*/ 470 w 536"/>
              <a:gd name="T51" fmla="*/ 468 h 535"/>
              <a:gd name="T52" fmla="*/ 455 w 536"/>
              <a:gd name="T53" fmla="*/ 479 h 535"/>
              <a:gd name="T54" fmla="*/ 439 w 536"/>
              <a:gd name="T55" fmla="*/ 485 h 535"/>
              <a:gd name="T56" fmla="*/ 110 w 536"/>
              <a:gd name="T57" fmla="*/ 487 h 535"/>
              <a:gd name="T58" fmla="*/ 92 w 536"/>
              <a:gd name="T59" fmla="*/ 483 h 535"/>
              <a:gd name="T60" fmla="*/ 77 w 536"/>
              <a:gd name="T61" fmla="*/ 476 h 535"/>
              <a:gd name="T62" fmla="*/ 63 w 536"/>
              <a:gd name="T63" fmla="*/ 464 h 535"/>
              <a:gd name="T64" fmla="*/ 54 w 536"/>
              <a:gd name="T65" fmla="*/ 449 h 535"/>
              <a:gd name="T66" fmla="*/ 50 w 536"/>
              <a:gd name="T67" fmla="*/ 431 h 535"/>
              <a:gd name="T68" fmla="*/ 50 w 536"/>
              <a:gd name="T69" fmla="*/ 102 h 535"/>
              <a:gd name="T70" fmla="*/ 54 w 536"/>
              <a:gd name="T71" fmla="*/ 85 h 535"/>
              <a:gd name="T72" fmla="*/ 63 w 536"/>
              <a:gd name="T73" fmla="*/ 70 h 535"/>
              <a:gd name="T74" fmla="*/ 77 w 536"/>
              <a:gd name="T75" fmla="*/ 58 h 535"/>
              <a:gd name="T76" fmla="*/ 92 w 536"/>
              <a:gd name="T77" fmla="*/ 50 h 535"/>
              <a:gd name="T78" fmla="*/ 110 w 536"/>
              <a:gd name="T79" fmla="*/ 48 h 535"/>
              <a:gd name="T80" fmla="*/ 439 w 536"/>
              <a:gd name="T81" fmla="*/ 49 h 535"/>
              <a:gd name="T82" fmla="*/ 455 w 536"/>
              <a:gd name="T83" fmla="*/ 55 h 535"/>
              <a:gd name="T84" fmla="*/ 470 w 536"/>
              <a:gd name="T85" fmla="*/ 65 h 535"/>
              <a:gd name="T86" fmla="*/ 481 w 536"/>
              <a:gd name="T87" fmla="*/ 81 h 535"/>
              <a:gd name="T88" fmla="*/ 486 w 536"/>
              <a:gd name="T89" fmla="*/ 97 h 535"/>
              <a:gd name="T90" fmla="*/ 487 w 536"/>
              <a:gd name="T91" fmla="*/ 42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36" h="535">
                <a:moveTo>
                  <a:pt x="505" y="31"/>
                </a:moveTo>
                <a:lnTo>
                  <a:pt x="496" y="23"/>
                </a:lnTo>
                <a:lnTo>
                  <a:pt x="487" y="17"/>
                </a:lnTo>
                <a:lnTo>
                  <a:pt x="479" y="11"/>
                </a:lnTo>
                <a:lnTo>
                  <a:pt x="469" y="7"/>
                </a:lnTo>
                <a:lnTo>
                  <a:pt x="459" y="4"/>
                </a:lnTo>
                <a:lnTo>
                  <a:pt x="448" y="1"/>
                </a:lnTo>
                <a:lnTo>
                  <a:pt x="438" y="0"/>
                </a:lnTo>
                <a:lnTo>
                  <a:pt x="427" y="0"/>
                </a:lnTo>
                <a:lnTo>
                  <a:pt x="110" y="0"/>
                </a:lnTo>
                <a:lnTo>
                  <a:pt x="100" y="0"/>
                </a:lnTo>
                <a:lnTo>
                  <a:pt x="89" y="1"/>
                </a:lnTo>
                <a:lnTo>
                  <a:pt x="78" y="4"/>
                </a:lnTo>
                <a:lnTo>
                  <a:pt x="68" y="7"/>
                </a:lnTo>
                <a:lnTo>
                  <a:pt x="59" y="11"/>
                </a:lnTo>
                <a:lnTo>
                  <a:pt x="50" y="17"/>
                </a:lnTo>
                <a:lnTo>
                  <a:pt x="41" y="23"/>
                </a:lnTo>
                <a:lnTo>
                  <a:pt x="33" y="31"/>
                </a:lnTo>
                <a:lnTo>
                  <a:pt x="25" y="40"/>
                </a:lnTo>
                <a:lnTo>
                  <a:pt x="19" y="48"/>
                </a:lnTo>
                <a:lnTo>
                  <a:pt x="13" y="57"/>
                </a:lnTo>
                <a:lnTo>
                  <a:pt x="9" y="66"/>
                </a:lnTo>
                <a:lnTo>
                  <a:pt x="6" y="76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25"/>
                </a:lnTo>
                <a:lnTo>
                  <a:pt x="1" y="436"/>
                </a:lnTo>
                <a:lnTo>
                  <a:pt x="2" y="447"/>
                </a:lnTo>
                <a:lnTo>
                  <a:pt x="6" y="457"/>
                </a:lnTo>
                <a:lnTo>
                  <a:pt x="9" y="467"/>
                </a:lnTo>
                <a:lnTo>
                  <a:pt x="13" y="477"/>
                </a:lnTo>
                <a:lnTo>
                  <a:pt x="19" y="485"/>
                </a:lnTo>
                <a:lnTo>
                  <a:pt x="25" y="494"/>
                </a:lnTo>
                <a:lnTo>
                  <a:pt x="33" y="503"/>
                </a:lnTo>
                <a:lnTo>
                  <a:pt x="41" y="510"/>
                </a:lnTo>
                <a:lnTo>
                  <a:pt x="50" y="517"/>
                </a:lnTo>
                <a:lnTo>
                  <a:pt x="59" y="522"/>
                </a:lnTo>
                <a:lnTo>
                  <a:pt x="68" y="526"/>
                </a:lnTo>
                <a:lnTo>
                  <a:pt x="78" y="530"/>
                </a:lnTo>
                <a:lnTo>
                  <a:pt x="89" y="533"/>
                </a:lnTo>
                <a:lnTo>
                  <a:pt x="100" y="534"/>
                </a:lnTo>
                <a:lnTo>
                  <a:pt x="110" y="535"/>
                </a:lnTo>
                <a:lnTo>
                  <a:pt x="427" y="535"/>
                </a:lnTo>
                <a:lnTo>
                  <a:pt x="438" y="534"/>
                </a:lnTo>
                <a:lnTo>
                  <a:pt x="448" y="533"/>
                </a:lnTo>
                <a:lnTo>
                  <a:pt x="459" y="530"/>
                </a:lnTo>
                <a:lnTo>
                  <a:pt x="469" y="526"/>
                </a:lnTo>
                <a:lnTo>
                  <a:pt x="479" y="522"/>
                </a:lnTo>
                <a:lnTo>
                  <a:pt x="487" y="517"/>
                </a:lnTo>
                <a:lnTo>
                  <a:pt x="496" y="510"/>
                </a:lnTo>
                <a:lnTo>
                  <a:pt x="505" y="503"/>
                </a:lnTo>
                <a:lnTo>
                  <a:pt x="512" y="494"/>
                </a:lnTo>
                <a:lnTo>
                  <a:pt x="519" y="485"/>
                </a:lnTo>
                <a:lnTo>
                  <a:pt x="524" y="477"/>
                </a:lnTo>
                <a:lnTo>
                  <a:pt x="528" y="467"/>
                </a:lnTo>
                <a:lnTo>
                  <a:pt x="532" y="457"/>
                </a:lnTo>
                <a:lnTo>
                  <a:pt x="535" y="447"/>
                </a:lnTo>
                <a:lnTo>
                  <a:pt x="536" y="436"/>
                </a:lnTo>
                <a:lnTo>
                  <a:pt x="536" y="425"/>
                </a:lnTo>
                <a:lnTo>
                  <a:pt x="536" y="109"/>
                </a:lnTo>
                <a:lnTo>
                  <a:pt x="536" y="98"/>
                </a:lnTo>
                <a:lnTo>
                  <a:pt x="535" y="87"/>
                </a:lnTo>
                <a:lnTo>
                  <a:pt x="532" y="76"/>
                </a:lnTo>
                <a:lnTo>
                  <a:pt x="528" y="66"/>
                </a:lnTo>
                <a:lnTo>
                  <a:pt x="524" y="57"/>
                </a:lnTo>
                <a:lnTo>
                  <a:pt x="519" y="48"/>
                </a:lnTo>
                <a:lnTo>
                  <a:pt x="512" y="40"/>
                </a:lnTo>
                <a:lnTo>
                  <a:pt x="505" y="31"/>
                </a:lnTo>
                <a:close/>
                <a:moveTo>
                  <a:pt x="487" y="425"/>
                </a:moveTo>
                <a:lnTo>
                  <a:pt x="487" y="431"/>
                </a:lnTo>
                <a:lnTo>
                  <a:pt x="486" y="437"/>
                </a:lnTo>
                <a:lnTo>
                  <a:pt x="485" y="443"/>
                </a:lnTo>
                <a:lnTo>
                  <a:pt x="483" y="449"/>
                </a:lnTo>
                <a:lnTo>
                  <a:pt x="481" y="454"/>
                </a:lnTo>
                <a:lnTo>
                  <a:pt x="478" y="458"/>
                </a:lnTo>
                <a:lnTo>
                  <a:pt x="474" y="464"/>
                </a:lnTo>
                <a:lnTo>
                  <a:pt x="470" y="468"/>
                </a:lnTo>
                <a:lnTo>
                  <a:pt x="466" y="472"/>
                </a:lnTo>
                <a:lnTo>
                  <a:pt x="460" y="476"/>
                </a:lnTo>
                <a:lnTo>
                  <a:pt x="455" y="479"/>
                </a:lnTo>
                <a:lnTo>
                  <a:pt x="451" y="481"/>
                </a:lnTo>
                <a:lnTo>
                  <a:pt x="444" y="483"/>
                </a:lnTo>
                <a:lnTo>
                  <a:pt x="439" y="485"/>
                </a:lnTo>
                <a:lnTo>
                  <a:pt x="433" y="485"/>
                </a:lnTo>
                <a:lnTo>
                  <a:pt x="427" y="487"/>
                </a:lnTo>
                <a:lnTo>
                  <a:pt x="110" y="487"/>
                </a:lnTo>
                <a:lnTo>
                  <a:pt x="104" y="485"/>
                </a:lnTo>
                <a:lnTo>
                  <a:pt x="98" y="485"/>
                </a:lnTo>
                <a:lnTo>
                  <a:pt x="92" y="483"/>
                </a:lnTo>
                <a:lnTo>
                  <a:pt x="87" y="481"/>
                </a:lnTo>
                <a:lnTo>
                  <a:pt x="81" y="479"/>
                </a:lnTo>
                <a:lnTo>
                  <a:pt x="77" y="476"/>
                </a:lnTo>
                <a:lnTo>
                  <a:pt x="71" y="472"/>
                </a:lnTo>
                <a:lnTo>
                  <a:pt x="67" y="468"/>
                </a:lnTo>
                <a:lnTo>
                  <a:pt x="63" y="464"/>
                </a:lnTo>
                <a:lnTo>
                  <a:pt x="60" y="458"/>
                </a:lnTo>
                <a:lnTo>
                  <a:pt x="56" y="454"/>
                </a:lnTo>
                <a:lnTo>
                  <a:pt x="54" y="449"/>
                </a:lnTo>
                <a:lnTo>
                  <a:pt x="52" y="443"/>
                </a:lnTo>
                <a:lnTo>
                  <a:pt x="50" y="437"/>
                </a:lnTo>
                <a:lnTo>
                  <a:pt x="50" y="431"/>
                </a:lnTo>
                <a:lnTo>
                  <a:pt x="49" y="425"/>
                </a:lnTo>
                <a:lnTo>
                  <a:pt x="49" y="109"/>
                </a:lnTo>
                <a:lnTo>
                  <a:pt x="50" y="102"/>
                </a:lnTo>
                <a:lnTo>
                  <a:pt x="50" y="97"/>
                </a:lnTo>
                <a:lnTo>
                  <a:pt x="52" y="91"/>
                </a:lnTo>
                <a:lnTo>
                  <a:pt x="54" y="85"/>
                </a:lnTo>
                <a:lnTo>
                  <a:pt x="56" y="81"/>
                </a:lnTo>
                <a:lnTo>
                  <a:pt x="60" y="75"/>
                </a:lnTo>
                <a:lnTo>
                  <a:pt x="63" y="70"/>
                </a:lnTo>
                <a:lnTo>
                  <a:pt x="67" y="65"/>
                </a:lnTo>
                <a:lnTo>
                  <a:pt x="71" y="61"/>
                </a:lnTo>
                <a:lnTo>
                  <a:pt x="77" y="58"/>
                </a:lnTo>
                <a:lnTo>
                  <a:pt x="81" y="55"/>
                </a:lnTo>
                <a:lnTo>
                  <a:pt x="87" y="52"/>
                </a:lnTo>
                <a:lnTo>
                  <a:pt x="92" y="50"/>
                </a:lnTo>
                <a:lnTo>
                  <a:pt x="98" y="49"/>
                </a:lnTo>
                <a:lnTo>
                  <a:pt x="104" y="48"/>
                </a:lnTo>
                <a:lnTo>
                  <a:pt x="110" y="48"/>
                </a:lnTo>
                <a:lnTo>
                  <a:pt x="427" y="48"/>
                </a:lnTo>
                <a:lnTo>
                  <a:pt x="433" y="48"/>
                </a:lnTo>
                <a:lnTo>
                  <a:pt x="439" y="49"/>
                </a:lnTo>
                <a:lnTo>
                  <a:pt x="444" y="50"/>
                </a:lnTo>
                <a:lnTo>
                  <a:pt x="451" y="52"/>
                </a:lnTo>
                <a:lnTo>
                  <a:pt x="455" y="55"/>
                </a:lnTo>
                <a:lnTo>
                  <a:pt x="460" y="58"/>
                </a:lnTo>
                <a:lnTo>
                  <a:pt x="466" y="61"/>
                </a:lnTo>
                <a:lnTo>
                  <a:pt x="470" y="65"/>
                </a:lnTo>
                <a:lnTo>
                  <a:pt x="474" y="70"/>
                </a:lnTo>
                <a:lnTo>
                  <a:pt x="478" y="75"/>
                </a:lnTo>
                <a:lnTo>
                  <a:pt x="481" y="81"/>
                </a:lnTo>
                <a:lnTo>
                  <a:pt x="483" y="85"/>
                </a:lnTo>
                <a:lnTo>
                  <a:pt x="485" y="91"/>
                </a:lnTo>
                <a:lnTo>
                  <a:pt x="486" y="97"/>
                </a:lnTo>
                <a:lnTo>
                  <a:pt x="487" y="102"/>
                </a:lnTo>
                <a:lnTo>
                  <a:pt x="487" y="109"/>
                </a:lnTo>
                <a:lnTo>
                  <a:pt x="487" y="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9" name="Freeform 97">
            <a:extLst>
              <a:ext uri="{FF2B5EF4-FFF2-40B4-BE49-F238E27FC236}">
                <a16:creationId xmlns:a16="http://schemas.microsoft.com/office/drawing/2014/main" id="{C8DD99B4-D41E-1720-DC77-07080941FB34}"/>
              </a:ext>
            </a:extLst>
          </p:cNvPr>
          <p:cNvSpPr>
            <a:spLocks/>
          </p:cNvSpPr>
          <p:nvPr/>
        </p:nvSpPr>
        <p:spPr bwMode="auto">
          <a:xfrm>
            <a:off x="3409785" y="4397313"/>
            <a:ext cx="185380" cy="27645"/>
          </a:xfrm>
          <a:custGeom>
            <a:avLst/>
            <a:gdLst>
              <a:gd name="T0" fmla="*/ 329 w 341"/>
              <a:gd name="T1" fmla="*/ 0 h 49"/>
              <a:gd name="T2" fmla="*/ 12 w 341"/>
              <a:gd name="T3" fmla="*/ 0 h 49"/>
              <a:gd name="T4" fmla="*/ 7 w 341"/>
              <a:gd name="T5" fmla="*/ 2 h 49"/>
              <a:gd name="T6" fmla="*/ 4 w 341"/>
              <a:gd name="T7" fmla="*/ 4 h 49"/>
              <a:gd name="T8" fmla="*/ 0 w 341"/>
              <a:gd name="T9" fmla="*/ 8 h 49"/>
              <a:gd name="T10" fmla="*/ 0 w 341"/>
              <a:gd name="T11" fmla="*/ 12 h 49"/>
              <a:gd name="T12" fmla="*/ 0 w 341"/>
              <a:gd name="T13" fmla="*/ 37 h 49"/>
              <a:gd name="T14" fmla="*/ 0 w 341"/>
              <a:gd name="T15" fmla="*/ 42 h 49"/>
              <a:gd name="T16" fmla="*/ 4 w 341"/>
              <a:gd name="T17" fmla="*/ 46 h 49"/>
              <a:gd name="T18" fmla="*/ 7 w 341"/>
              <a:gd name="T19" fmla="*/ 48 h 49"/>
              <a:gd name="T20" fmla="*/ 12 w 341"/>
              <a:gd name="T21" fmla="*/ 49 h 49"/>
              <a:gd name="T22" fmla="*/ 329 w 341"/>
              <a:gd name="T23" fmla="*/ 49 h 49"/>
              <a:gd name="T24" fmla="*/ 333 w 341"/>
              <a:gd name="T25" fmla="*/ 48 h 49"/>
              <a:gd name="T26" fmla="*/ 337 w 341"/>
              <a:gd name="T27" fmla="*/ 46 h 49"/>
              <a:gd name="T28" fmla="*/ 340 w 341"/>
              <a:gd name="T29" fmla="*/ 42 h 49"/>
              <a:gd name="T30" fmla="*/ 341 w 341"/>
              <a:gd name="T31" fmla="*/ 37 h 49"/>
              <a:gd name="T32" fmla="*/ 341 w 341"/>
              <a:gd name="T33" fmla="*/ 12 h 49"/>
              <a:gd name="T34" fmla="*/ 340 w 341"/>
              <a:gd name="T35" fmla="*/ 8 h 49"/>
              <a:gd name="T36" fmla="*/ 337 w 341"/>
              <a:gd name="T37" fmla="*/ 4 h 49"/>
              <a:gd name="T38" fmla="*/ 333 w 341"/>
              <a:gd name="T39" fmla="*/ 2 h 49"/>
              <a:gd name="T40" fmla="*/ 329 w 34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49">
                <a:moveTo>
                  <a:pt x="329" y="0"/>
                </a:move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2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329" y="49"/>
                </a:lnTo>
                <a:lnTo>
                  <a:pt x="333" y="48"/>
                </a:lnTo>
                <a:lnTo>
                  <a:pt x="337" y="46"/>
                </a:lnTo>
                <a:lnTo>
                  <a:pt x="340" y="42"/>
                </a:lnTo>
                <a:lnTo>
                  <a:pt x="341" y="37"/>
                </a:lnTo>
                <a:lnTo>
                  <a:pt x="341" y="12"/>
                </a:lnTo>
                <a:lnTo>
                  <a:pt x="340" y="8"/>
                </a:lnTo>
                <a:lnTo>
                  <a:pt x="337" y="4"/>
                </a:lnTo>
                <a:lnTo>
                  <a:pt x="333" y="2"/>
                </a:lnTo>
                <a:lnTo>
                  <a:pt x="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0" name="Freeform 98">
            <a:extLst>
              <a:ext uri="{FF2B5EF4-FFF2-40B4-BE49-F238E27FC236}">
                <a16:creationId xmlns:a16="http://schemas.microsoft.com/office/drawing/2014/main" id="{DC459269-1117-F49A-B7E5-C14A9A9CBAA4}"/>
              </a:ext>
            </a:extLst>
          </p:cNvPr>
          <p:cNvSpPr>
            <a:spLocks noEditPoints="1"/>
          </p:cNvSpPr>
          <p:nvPr/>
        </p:nvSpPr>
        <p:spPr bwMode="auto">
          <a:xfrm>
            <a:off x="5684758" y="4252585"/>
            <a:ext cx="317098" cy="317098"/>
          </a:xfrm>
          <a:custGeom>
            <a:avLst/>
            <a:gdLst>
              <a:gd name="T0" fmla="*/ 524 w 585"/>
              <a:gd name="T1" fmla="*/ 113 h 584"/>
              <a:gd name="T2" fmla="*/ 485 w 585"/>
              <a:gd name="T3" fmla="*/ 72 h 584"/>
              <a:gd name="T4" fmla="*/ 439 w 585"/>
              <a:gd name="T5" fmla="*/ 39 h 584"/>
              <a:gd name="T6" fmla="*/ 387 w 585"/>
              <a:gd name="T7" fmla="*/ 15 h 584"/>
              <a:gd name="T8" fmla="*/ 331 w 585"/>
              <a:gd name="T9" fmla="*/ 2 h 584"/>
              <a:gd name="T10" fmla="*/ 273 w 585"/>
              <a:gd name="T11" fmla="*/ 1 h 584"/>
              <a:gd name="T12" fmla="*/ 216 w 585"/>
              <a:gd name="T13" fmla="*/ 9 h 584"/>
              <a:gd name="T14" fmla="*/ 162 w 585"/>
              <a:gd name="T15" fmla="*/ 30 h 584"/>
              <a:gd name="T16" fmla="*/ 114 w 585"/>
              <a:gd name="T17" fmla="*/ 60 h 584"/>
              <a:gd name="T18" fmla="*/ 73 w 585"/>
              <a:gd name="T19" fmla="*/ 99 h 584"/>
              <a:gd name="T20" fmla="*/ 39 w 585"/>
              <a:gd name="T21" fmla="*/ 145 h 584"/>
              <a:gd name="T22" fmla="*/ 15 w 585"/>
              <a:gd name="T23" fmla="*/ 197 h 584"/>
              <a:gd name="T24" fmla="*/ 3 w 585"/>
              <a:gd name="T25" fmla="*/ 253 h 584"/>
              <a:gd name="T26" fmla="*/ 0 w 585"/>
              <a:gd name="T27" fmla="*/ 312 h 584"/>
              <a:gd name="T28" fmla="*/ 10 w 585"/>
              <a:gd name="T29" fmla="*/ 368 h 584"/>
              <a:gd name="T30" fmla="*/ 31 w 585"/>
              <a:gd name="T31" fmla="*/ 422 h 584"/>
              <a:gd name="T32" fmla="*/ 61 w 585"/>
              <a:gd name="T33" fmla="*/ 470 h 584"/>
              <a:gd name="T34" fmla="*/ 99 w 585"/>
              <a:gd name="T35" fmla="*/ 512 h 584"/>
              <a:gd name="T36" fmla="*/ 145 w 585"/>
              <a:gd name="T37" fmla="*/ 545 h 584"/>
              <a:gd name="T38" fmla="*/ 198 w 585"/>
              <a:gd name="T39" fmla="*/ 569 h 584"/>
              <a:gd name="T40" fmla="*/ 253 w 585"/>
              <a:gd name="T41" fmla="*/ 582 h 584"/>
              <a:gd name="T42" fmla="*/ 312 w 585"/>
              <a:gd name="T43" fmla="*/ 584 h 584"/>
              <a:gd name="T44" fmla="*/ 369 w 585"/>
              <a:gd name="T45" fmla="*/ 574 h 584"/>
              <a:gd name="T46" fmla="*/ 422 w 585"/>
              <a:gd name="T47" fmla="*/ 554 h 584"/>
              <a:gd name="T48" fmla="*/ 471 w 585"/>
              <a:gd name="T49" fmla="*/ 523 h 584"/>
              <a:gd name="T50" fmla="*/ 512 w 585"/>
              <a:gd name="T51" fmla="*/ 485 h 584"/>
              <a:gd name="T52" fmla="*/ 546 w 585"/>
              <a:gd name="T53" fmla="*/ 438 h 584"/>
              <a:gd name="T54" fmla="*/ 570 w 585"/>
              <a:gd name="T55" fmla="*/ 386 h 584"/>
              <a:gd name="T56" fmla="*/ 582 w 585"/>
              <a:gd name="T57" fmla="*/ 331 h 584"/>
              <a:gd name="T58" fmla="*/ 584 w 585"/>
              <a:gd name="T59" fmla="*/ 272 h 584"/>
              <a:gd name="T60" fmla="*/ 575 w 585"/>
              <a:gd name="T61" fmla="*/ 216 h 584"/>
              <a:gd name="T62" fmla="*/ 554 w 585"/>
              <a:gd name="T63" fmla="*/ 162 h 584"/>
              <a:gd name="T64" fmla="*/ 463 w 585"/>
              <a:gd name="T65" fmla="*/ 321 h 584"/>
              <a:gd name="T66" fmla="*/ 455 w 585"/>
              <a:gd name="T67" fmla="*/ 333 h 584"/>
              <a:gd name="T68" fmla="*/ 443 w 585"/>
              <a:gd name="T69" fmla="*/ 340 h 584"/>
              <a:gd name="T70" fmla="*/ 142 w 585"/>
              <a:gd name="T71" fmla="*/ 340 h 584"/>
              <a:gd name="T72" fmla="*/ 129 w 585"/>
              <a:gd name="T73" fmla="*/ 333 h 584"/>
              <a:gd name="T74" fmla="*/ 122 w 585"/>
              <a:gd name="T75" fmla="*/ 321 h 584"/>
              <a:gd name="T76" fmla="*/ 122 w 585"/>
              <a:gd name="T77" fmla="*/ 263 h 584"/>
              <a:gd name="T78" fmla="*/ 129 w 585"/>
              <a:gd name="T79" fmla="*/ 250 h 584"/>
              <a:gd name="T80" fmla="*/ 142 w 585"/>
              <a:gd name="T81" fmla="*/ 244 h 584"/>
              <a:gd name="T82" fmla="*/ 443 w 585"/>
              <a:gd name="T83" fmla="*/ 244 h 584"/>
              <a:gd name="T84" fmla="*/ 455 w 585"/>
              <a:gd name="T85" fmla="*/ 250 h 584"/>
              <a:gd name="T86" fmla="*/ 463 w 585"/>
              <a:gd name="T87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8"/>
                </a:lnTo>
                <a:lnTo>
                  <a:pt x="15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2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5"/>
                </a:lnTo>
                <a:lnTo>
                  <a:pt x="570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63" y="316"/>
                </a:moveTo>
                <a:lnTo>
                  <a:pt x="463" y="321"/>
                </a:lnTo>
                <a:lnTo>
                  <a:pt x="460" y="326"/>
                </a:lnTo>
                <a:lnTo>
                  <a:pt x="458" y="330"/>
                </a:lnTo>
                <a:lnTo>
                  <a:pt x="455" y="333"/>
                </a:lnTo>
                <a:lnTo>
                  <a:pt x="452" y="337"/>
                </a:lnTo>
                <a:lnTo>
                  <a:pt x="447" y="339"/>
                </a:lnTo>
                <a:lnTo>
                  <a:pt x="443" y="340"/>
                </a:lnTo>
                <a:lnTo>
                  <a:pt x="439" y="341"/>
                </a:lnTo>
                <a:lnTo>
                  <a:pt x="146" y="341"/>
                </a:lnTo>
                <a:lnTo>
                  <a:pt x="142" y="340"/>
                </a:lnTo>
                <a:lnTo>
                  <a:pt x="136" y="339"/>
                </a:lnTo>
                <a:lnTo>
                  <a:pt x="133" y="337"/>
                </a:lnTo>
                <a:lnTo>
                  <a:pt x="129" y="333"/>
                </a:lnTo>
                <a:lnTo>
                  <a:pt x="126" y="330"/>
                </a:lnTo>
                <a:lnTo>
                  <a:pt x="123" y="326"/>
                </a:lnTo>
                <a:lnTo>
                  <a:pt x="122" y="321"/>
                </a:lnTo>
                <a:lnTo>
                  <a:pt x="121" y="316"/>
                </a:lnTo>
                <a:lnTo>
                  <a:pt x="121" y="267"/>
                </a:lnTo>
                <a:lnTo>
                  <a:pt x="122" y="263"/>
                </a:lnTo>
                <a:lnTo>
                  <a:pt x="123" y="259"/>
                </a:lnTo>
                <a:lnTo>
                  <a:pt x="126" y="255"/>
                </a:lnTo>
                <a:lnTo>
                  <a:pt x="129" y="250"/>
                </a:lnTo>
                <a:lnTo>
                  <a:pt x="133" y="247"/>
                </a:lnTo>
                <a:lnTo>
                  <a:pt x="136" y="245"/>
                </a:lnTo>
                <a:lnTo>
                  <a:pt x="142" y="244"/>
                </a:lnTo>
                <a:lnTo>
                  <a:pt x="146" y="244"/>
                </a:lnTo>
                <a:lnTo>
                  <a:pt x="439" y="244"/>
                </a:lnTo>
                <a:lnTo>
                  <a:pt x="443" y="244"/>
                </a:lnTo>
                <a:lnTo>
                  <a:pt x="447" y="245"/>
                </a:lnTo>
                <a:lnTo>
                  <a:pt x="452" y="247"/>
                </a:lnTo>
                <a:lnTo>
                  <a:pt x="455" y="250"/>
                </a:lnTo>
                <a:lnTo>
                  <a:pt x="458" y="255"/>
                </a:lnTo>
                <a:lnTo>
                  <a:pt x="460" y="259"/>
                </a:lnTo>
                <a:lnTo>
                  <a:pt x="463" y="263"/>
                </a:lnTo>
                <a:lnTo>
                  <a:pt x="463" y="267"/>
                </a:lnTo>
                <a:lnTo>
                  <a:pt x="463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1" name="Freeform 99">
            <a:extLst>
              <a:ext uri="{FF2B5EF4-FFF2-40B4-BE49-F238E27FC236}">
                <a16:creationId xmlns:a16="http://schemas.microsoft.com/office/drawing/2014/main" id="{F8240C2E-D39A-5DCA-0724-44659F4E7901}"/>
              </a:ext>
            </a:extLst>
          </p:cNvPr>
          <p:cNvSpPr>
            <a:spLocks noEditPoints="1"/>
          </p:cNvSpPr>
          <p:nvPr/>
        </p:nvSpPr>
        <p:spPr bwMode="auto">
          <a:xfrm>
            <a:off x="2565818" y="3540335"/>
            <a:ext cx="317098" cy="317098"/>
          </a:xfrm>
          <a:custGeom>
            <a:avLst/>
            <a:gdLst>
              <a:gd name="T0" fmla="*/ 544 w 584"/>
              <a:gd name="T1" fmla="*/ 24 h 584"/>
              <a:gd name="T2" fmla="*/ 527 w 584"/>
              <a:gd name="T3" fmla="*/ 13 h 584"/>
              <a:gd name="T4" fmla="*/ 508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9 w 584"/>
              <a:gd name="T11" fmla="*/ 2 h 584"/>
              <a:gd name="T12" fmla="*/ 68 w 584"/>
              <a:gd name="T13" fmla="*/ 8 h 584"/>
              <a:gd name="T14" fmla="*/ 50 w 584"/>
              <a:gd name="T15" fmla="*/ 18 h 584"/>
              <a:gd name="T16" fmla="*/ 33 w 584"/>
              <a:gd name="T17" fmla="*/ 32 h 584"/>
              <a:gd name="T18" fmla="*/ 18 w 584"/>
              <a:gd name="T19" fmla="*/ 49 h 584"/>
              <a:gd name="T20" fmla="*/ 9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5 h 584"/>
              <a:gd name="T28" fmla="*/ 4 w 584"/>
              <a:gd name="T29" fmla="*/ 507 h 584"/>
              <a:gd name="T30" fmla="*/ 13 w 584"/>
              <a:gd name="T31" fmla="*/ 526 h 584"/>
              <a:gd name="T32" fmla="*/ 25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8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7 w 584"/>
              <a:gd name="T45" fmla="*/ 582 h 584"/>
              <a:gd name="T46" fmla="*/ 517 w 584"/>
              <a:gd name="T47" fmla="*/ 576 h 584"/>
              <a:gd name="T48" fmla="*/ 536 w 584"/>
              <a:gd name="T49" fmla="*/ 566 h 584"/>
              <a:gd name="T50" fmla="*/ 553 w 584"/>
              <a:gd name="T51" fmla="*/ 552 h 584"/>
              <a:gd name="T52" fmla="*/ 567 w 584"/>
              <a:gd name="T53" fmla="*/ 535 h 584"/>
              <a:gd name="T54" fmla="*/ 577 w 584"/>
              <a:gd name="T55" fmla="*/ 517 h 584"/>
              <a:gd name="T56" fmla="*/ 583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3 w 584"/>
              <a:gd name="T65" fmla="*/ 58 h 584"/>
              <a:gd name="T66" fmla="*/ 561 w 584"/>
              <a:gd name="T67" fmla="*/ 41 h 584"/>
              <a:gd name="T68" fmla="*/ 487 w 584"/>
              <a:gd name="T69" fmla="*/ 316 h 584"/>
              <a:gd name="T70" fmla="*/ 486 w 584"/>
              <a:gd name="T71" fmla="*/ 326 h 584"/>
              <a:gd name="T72" fmla="*/ 481 w 584"/>
              <a:gd name="T73" fmla="*/ 333 h 584"/>
              <a:gd name="T74" fmla="*/ 472 w 584"/>
              <a:gd name="T75" fmla="*/ 339 h 584"/>
              <a:gd name="T76" fmla="*/ 463 w 584"/>
              <a:gd name="T77" fmla="*/ 341 h 584"/>
              <a:gd name="T78" fmla="*/ 118 w 584"/>
              <a:gd name="T79" fmla="*/ 340 h 584"/>
              <a:gd name="T80" fmla="*/ 109 w 584"/>
              <a:gd name="T81" fmla="*/ 336 h 584"/>
              <a:gd name="T82" fmla="*/ 102 w 584"/>
              <a:gd name="T83" fmla="*/ 330 h 584"/>
              <a:gd name="T84" fmla="*/ 98 w 584"/>
              <a:gd name="T85" fmla="*/ 321 h 584"/>
              <a:gd name="T86" fmla="*/ 97 w 584"/>
              <a:gd name="T87" fmla="*/ 267 h 584"/>
              <a:gd name="T88" fmla="*/ 99 w 584"/>
              <a:gd name="T89" fmla="*/ 259 h 584"/>
              <a:gd name="T90" fmla="*/ 105 w 584"/>
              <a:gd name="T91" fmla="*/ 250 h 584"/>
              <a:gd name="T92" fmla="*/ 112 w 584"/>
              <a:gd name="T93" fmla="*/ 245 h 584"/>
              <a:gd name="T94" fmla="*/ 122 w 584"/>
              <a:gd name="T95" fmla="*/ 244 h 584"/>
              <a:gd name="T96" fmla="*/ 468 w 584"/>
              <a:gd name="T97" fmla="*/ 244 h 584"/>
              <a:gd name="T98" fmla="*/ 476 w 584"/>
              <a:gd name="T99" fmla="*/ 247 h 584"/>
              <a:gd name="T100" fmla="*/ 483 w 584"/>
              <a:gd name="T101" fmla="*/ 254 h 584"/>
              <a:gd name="T102" fmla="*/ 487 w 584"/>
              <a:gd name="T103" fmla="*/ 263 h 584"/>
              <a:gd name="T104" fmla="*/ 487 w 584"/>
              <a:gd name="T10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6" y="18"/>
                </a:lnTo>
                <a:lnTo>
                  <a:pt x="527" y="13"/>
                </a:lnTo>
                <a:lnTo>
                  <a:pt x="517" y="8"/>
                </a:lnTo>
                <a:lnTo>
                  <a:pt x="508" y="4"/>
                </a:lnTo>
                <a:lnTo>
                  <a:pt x="497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9" y="2"/>
                </a:lnTo>
                <a:lnTo>
                  <a:pt x="78" y="4"/>
                </a:lnTo>
                <a:lnTo>
                  <a:pt x="68" y="8"/>
                </a:lnTo>
                <a:lnTo>
                  <a:pt x="58" y="13"/>
                </a:lnTo>
                <a:lnTo>
                  <a:pt x="50" y="18"/>
                </a:lnTo>
                <a:lnTo>
                  <a:pt x="41" y="24"/>
                </a:lnTo>
                <a:lnTo>
                  <a:pt x="33" y="32"/>
                </a:lnTo>
                <a:lnTo>
                  <a:pt x="25" y="41"/>
                </a:lnTo>
                <a:lnTo>
                  <a:pt x="18" y="49"/>
                </a:lnTo>
                <a:lnTo>
                  <a:pt x="13" y="58"/>
                </a:lnTo>
                <a:lnTo>
                  <a:pt x="9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5"/>
                </a:lnTo>
                <a:lnTo>
                  <a:pt x="2" y="496"/>
                </a:lnTo>
                <a:lnTo>
                  <a:pt x="4" y="507"/>
                </a:lnTo>
                <a:lnTo>
                  <a:pt x="9" y="517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60"/>
                </a:lnTo>
                <a:lnTo>
                  <a:pt x="50" y="566"/>
                </a:lnTo>
                <a:lnTo>
                  <a:pt x="58" y="572"/>
                </a:lnTo>
                <a:lnTo>
                  <a:pt x="68" y="576"/>
                </a:lnTo>
                <a:lnTo>
                  <a:pt x="78" y="579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79"/>
                </a:lnTo>
                <a:lnTo>
                  <a:pt x="517" y="576"/>
                </a:lnTo>
                <a:lnTo>
                  <a:pt x="527" y="572"/>
                </a:lnTo>
                <a:lnTo>
                  <a:pt x="536" y="566"/>
                </a:lnTo>
                <a:lnTo>
                  <a:pt x="544" y="560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4" y="485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3" y="87"/>
                </a:lnTo>
                <a:lnTo>
                  <a:pt x="580" y="77"/>
                </a:lnTo>
                <a:lnTo>
                  <a:pt x="577" y="68"/>
                </a:lnTo>
                <a:lnTo>
                  <a:pt x="573" y="58"/>
                </a:lnTo>
                <a:lnTo>
                  <a:pt x="567" y="49"/>
                </a:lnTo>
                <a:lnTo>
                  <a:pt x="561" y="41"/>
                </a:lnTo>
                <a:lnTo>
                  <a:pt x="553" y="32"/>
                </a:lnTo>
                <a:close/>
                <a:moveTo>
                  <a:pt x="487" y="316"/>
                </a:moveTo>
                <a:lnTo>
                  <a:pt x="487" y="321"/>
                </a:lnTo>
                <a:lnTo>
                  <a:pt x="486" y="326"/>
                </a:lnTo>
                <a:lnTo>
                  <a:pt x="483" y="330"/>
                </a:lnTo>
                <a:lnTo>
                  <a:pt x="481" y="333"/>
                </a:lnTo>
                <a:lnTo>
                  <a:pt x="476" y="336"/>
                </a:lnTo>
                <a:lnTo>
                  <a:pt x="472" y="339"/>
                </a:lnTo>
                <a:lnTo>
                  <a:pt x="468" y="340"/>
                </a:lnTo>
                <a:lnTo>
                  <a:pt x="463" y="341"/>
                </a:lnTo>
                <a:lnTo>
                  <a:pt x="122" y="341"/>
                </a:lnTo>
                <a:lnTo>
                  <a:pt x="118" y="340"/>
                </a:lnTo>
                <a:lnTo>
                  <a:pt x="112" y="339"/>
                </a:lnTo>
                <a:lnTo>
                  <a:pt x="109" y="336"/>
                </a:lnTo>
                <a:lnTo>
                  <a:pt x="105" y="333"/>
                </a:lnTo>
                <a:lnTo>
                  <a:pt x="102" y="330"/>
                </a:lnTo>
                <a:lnTo>
                  <a:pt x="99" y="326"/>
                </a:lnTo>
                <a:lnTo>
                  <a:pt x="98" y="321"/>
                </a:lnTo>
                <a:lnTo>
                  <a:pt x="97" y="316"/>
                </a:lnTo>
                <a:lnTo>
                  <a:pt x="97" y="267"/>
                </a:lnTo>
                <a:lnTo>
                  <a:pt x="98" y="263"/>
                </a:lnTo>
                <a:lnTo>
                  <a:pt x="99" y="259"/>
                </a:lnTo>
                <a:lnTo>
                  <a:pt x="102" y="254"/>
                </a:lnTo>
                <a:lnTo>
                  <a:pt x="105" y="250"/>
                </a:lnTo>
                <a:lnTo>
                  <a:pt x="109" y="247"/>
                </a:lnTo>
                <a:lnTo>
                  <a:pt x="112" y="245"/>
                </a:lnTo>
                <a:lnTo>
                  <a:pt x="118" y="244"/>
                </a:lnTo>
                <a:lnTo>
                  <a:pt x="122" y="244"/>
                </a:lnTo>
                <a:lnTo>
                  <a:pt x="463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7"/>
                </a:lnTo>
                <a:lnTo>
                  <a:pt x="481" y="250"/>
                </a:lnTo>
                <a:lnTo>
                  <a:pt x="483" y="254"/>
                </a:lnTo>
                <a:lnTo>
                  <a:pt x="486" y="259"/>
                </a:lnTo>
                <a:lnTo>
                  <a:pt x="487" y="263"/>
                </a:lnTo>
                <a:lnTo>
                  <a:pt x="487" y="267"/>
                </a:lnTo>
                <a:lnTo>
                  <a:pt x="487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2" name="Freeform 102">
            <a:extLst>
              <a:ext uri="{FF2B5EF4-FFF2-40B4-BE49-F238E27FC236}">
                <a16:creationId xmlns:a16="http://schemas.microsoft.com/office/drawing/2014/main" id="{481B6C63-A1F6-2EAD-A15A-EFAD6385A706}"/>
              </a:ext>
            </a:extLst>
          </p:cNvPr>
          <p:cNvSpPr>
            <a:spLocks/>
          </p:cNvSpPr>
          <p:nvPr/>
        </p:nvSpPr>
        <p:spPr bwMode="auto">
          <a:xfrm>
            <a:off x="4149681" y="3659045"/>
            <a:ext cx="289453" cy="79681"/>
          </a:xfrm>
          <a:custGeom>
            <a:avLst/>
            <a:gdLst>
              <a:gd name="T0" fmla="*/ 524 w 535"/>
              <a:gd name="T1" fmla="*/ 11 h 146"/>
              <a:gd name="T2" fmla="*/ 519 w 535"/>
              <a:gd name="T3" fmla="*/ 6 h 146"/>
              <a:gd name="T4" fmla="*/ 513 w 535"/>
              <a:gd name="T5" fmla="*/ 3 h 146"/>
              <a:gd name="T6" fmla="*/ 506 w 535"/>
              <a:gd name="T7" fmla="*/ 1 h 146"/>
              <a:gd name="T8" fmla="*/ 498 w 535"/>
              <a:gd name="T9" fmla="*/ 0 h 146"/>
              <a:gd name="T10" fmla="*/ 36 w 535"/>
              <a:gd name="T11" fmla="*/ 0 h 146"/>
              <a:gd name="T12" fmla="*/ 29 w 535"/>
              <a:gd name="T13" fmla="*/ 1 h 146"/>
              <a:gd name="T14" fmla="*/ 22 w 535"/>
              <a:gd name="T15" fmla="*/ 3 h 146"/>
              <a:gd name="T16" fmla="*/ 16 w 535"/>
              <a:gd name="T17" fmla="*/ 6 h 146"/>
              <a:gd name="T18" fmla="*/ 10 w 535"/>
              <a:gd name="T19" fmla="*/ 11 h 146"/>
              <a:gd name="T20" fmla="*/ 5 w 535"/>
              <a:gd name="T21" fmla="*/ 16 h 146"/>
              <a:gd name="T22" fmla="*/ 2 w 535"/>
              <a:gd name="T23" fmla="*/ 22 h 146"/>
              <a:gd name="T24" fmla="*/ 0 w 535"/>
              <a:gd name="T25" fmla="*/ 29 h 146"/>
              <a:gd name="T26" fmla="*/ 0 w 535"/>
              <a:gd name="T27" fmla="*/ 36 h 146"/>
              <a:gd name="T28" fmla="*/ 0 w 535"/>
              <a:gd name="T29" fmla="*/ 110 h 146"/>
              <a:gd name="T30" fmla="*/ 0 w 535"/>
              <a:gd name="T31" fmla="*/ 116 h 146"/>
              <a:gd name="T32" fmla="*/ 2 w 535"/>
              <a:gd name="T33" fmla="*/ 124 h 146"/>
              <a:gd name="T34" fmla="*/ 5 w 535"/>
              <a:gd name="T35" fmla="*/ 129 h 146"/>
              <a:gd name="T36" fmla="*/ 10 w 535"/>
              <a:gd name="T37" fmla="*/ 136 h 146"/>
              <a:gd name="T38" fmla="*/ 16 w 535"/>
              <a:gd name="T39" fmla="*/ 140 h 146"/>
              <a:gd name="T40" fmla="*/ 22 w 535"/>
              <a:gd name="T41" fmla="*/ 143 h 146"/>
              <a:gd name="T42" fmla="*/ 29 w 535"/>
              <a:gd name="T43" fmla="*/ 146 h 146"/>
              <a:gd name="T44" fmla="*/ 36 w 535"/>
              <a:gd name="T45" fmla="*/ 146 h 146"/>
              <a:gd name="T46" fmla="*/ 498 w 535"/>
              <a:gd name="T47" fmla="*/ 146 h 146"/>
              <a:gd name="T48" fmla="*/ 506 w 535"/>
              <a:gd name="T49" fmla="*/ 146 h 146"/>
              <a:gd name="T50" fmla="*/ 513 w 535"/>
              <a:gd name="T51" fmla="*/ 143 h 146"/>
              <a:gd name="T52" fmla="*/ 519 w 535"/>
              <a:gd name="T53" fmla="*/ 140 h 146"/>
              <a:gd name="T54" fmla="*/ 524 w 535"/>
              <a:gd name="T55" fmla="*/ 136 h 146"/>
              <a:gd name="T56" fmla="*/ 529 w 535"/>
              <a:gd name="T57" fmla="*/ 129 h 146"/>
              <a:gd name="T58" fmla="*/ 532 w 535"/>
              <a:gd name="T59" fmla="*/ 124 h 146"/>
              <a:gd name="T60" fmla="*/ 534 w 535"/>
              <a:gd name="T61" fmla="*/ 116 h 146"/>
              <a:gd name="T62" fmla="*/ 535 w 535"/>
              <a:gd name="T63" fmla="*/ 110 h 146"/>
              <a:gd name="T64" fmla="*/ 535 w 535"/>
              <a:gd name="T65" fmla="*/ 36 h 146"/>
              <a:gd name="T66" fmla="*/ 534 w 535"/>
              <a:gd name="T67" fmla="*/ 29 h 146"/>
              <a:gd name="T68" fmla="*/ 532 w 535"/>
              <a:gd name="T69" fmla="*/ 22 h 146"/>
              <a:gd name="T70" fmla="*/ 529 w 535"/>
              <a:gd name="T71" fmla="*/ 16 h 146"/>
              <a:gd name="T72" fmla="*/ 524 w 535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5" h="146">
                <a:moveTo>
                  <a:pt x="524" y="11"/>
                </a:moveTo>
                <a:lnTo>
                  <a:pt x="519" y="6"/>
                </a:lnTo>
                <a:lnTo>
                  <a:pt x="513" y="3"/>
                </a:lnTo>
                <a:lnTo>
                  <a:pt x="506" y="1"/>
                </a:lnTo>
                <a:lnTo>
                  <a:pt x="498" y="0"/>
                </a:lnTo>
                <a:lnTo>
                  <a:pt x="36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6"/>
                </a:lnTo>
                <a:lnTo>
                  <a:pt x="2" y="124"/>
                </a:lnTo>
                <a:lnTo>
                  <a:pt x="5" y="129"/>
                </a:lnTo>
                <a:lnTo>
                  <a:pt x="10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6" y="146"/>
                </a:lnTo>
                <a:lnTo>
                  <a:pt x="498" y="146"/>
                </a:lnTo>
                <a:lnTo>
                  <a:pt x="506" y="146"/>
                </a:lnTo>
                <a:lnTo>
                  <a:pt x="513" y="143"/>
                </a:lnTo>
                <a:lnTo>
                  <a:pt x="519" y="140"/>
                </a:lnTo>
                <a:lnTo>
                  <a:pt x="524" y="136"/>
                </a:lnTo>
                <a:lnTo>
                  <a:pt x="529" y="129"/>
                </a:lnTo>
                <a:lnTo>
                  <a:pt x="532" y="124"/>
                </a:lnTo>
                <a:lnTo>
                  <a:pt x="534" y="116"/>
                </a:lnTo>
                <a:lnTo>
                  <a:pt x="535" y="110"/>
                </a:lnTo>
                <a:lnTo>
                  <a:pt x="535" y="36"/>
                </a:lnTo>
                <a:lnTo>
                  <a:pt x="534" y="29"/>
                </a:lnTo>
                <a:lnTo>
                  <a:pt x="532" y="22"/>
                </a:lnTo>
                <a:lnTo>
                  <a:pt x="529" y="16"/>
                </a:lnTo>
                <a:lnTo>
                  <a:pt x="524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3" name="Freeform 103">
            <a:extLst>
              <a:ext uri="{FF2B5EF4-FFF2-40B4-BE49-F238E27FC236}">
                <a16:creationId xmlns:a16="http://schemas.microsoft.com/office/drawing/2014/main" id="{1B21A17B-D6AE-37AB-C7D2-70B63F848F1D}"/>
              </a:ext>
            </a:extLst>
          </p:cNvPr>
          <p:cNvSpPr>
            <a:spLocks noEditPoints="1"/>
          </p:cNvSpPr>
          <p:nvPr/>
        </p:nvSpPr>
        <p:spPr bwMode="auto">
          <a:xfrm>
            <a:off x="3422794" y="3566355"/>
            <a:ext cx="159362" cy="263435"/>
          </a:xfrm>
          <a:custGeom>
            <a:avLst/>
            <a:gdLst>
              <a:gd name="T0" fmla="*/ 270 w 293"/>
              <a:gd name="T1" fmla="*/ 9 h 487"/>
              <a:gd name="T2" fmla="*/ 253 w 293"/>
              <a:gd name="T3" fmla="*/ 1 h 487"/>
              <a:gd name="T4" fmla="*/ 49 w 293"/>
              <a:gd name="T5" fmla="*/ 0 h 487"/>
              <a:gd name="T6" fmla="*/ 30 w 293"/>
              <a:gd name="T7" fmla="*/ 4 h 487"/>
              <a:gd name="T8" fmla="*/ 14 w 293"/>
              <a:gd name="T9" fmla="*/ 15 h 487"/>
              <a:gd name="T10" fmla="*/ 3 w 293"/>
              <a:gd name="T11" fmla="*/ 30 h 487"/>
              <a:gd name="T12" fmla="*/ 0 w 293"/>
              <a:gd name="T13" fmla="*/ 49 h 487"/>
              <a:gd name="T14" fmla="*/ 1 w 293"/>
              <a:gd name="T15" fmla="*/ 448 h 487"/>
              <a:gd name="T16" fmla="*/ 9 w 293"/>
              <a:gd name="T17" fmla="*/ 466 h 487"/>
              <a:gd name="T18" fmla="*/ 22 w 293"/>
              <a:gd name="T19" fmla="*/ 480 h 487"/>
              <a:gd name="T20" fmla="*/ 39 w 293"/>
              <a:gd name="T21" fmla="*/ 486 h 487"/>
              <a:gd name="T22" fmla="*/ 244 w 293"/>
              <a:gd name="T23" fmla="*/ 487 h 487"/>
              <a:gd name="T24" fmla="*/ 263 w 293"/>
              <a:gd name="T25" fmla="*/ 484 h 487"/>
              <a:gd name="T26" fmla="*/ 278 w 293"/>
              <a:gd name="T27" fmla="*/ 473 h 487"/>
              <a:gd name="T28" fmla="*/ 289 w 293"/>
              <a:gd name="T29" fmla="*/ 457 h 487"/>
              <a:gd name="T30" fmla="*/ 293 w 293"/>
              <a:gd name="T31" fmla="*/ 439 h 487"/>
              <a:gd name="T32" fmla="*/ 292 w 293"/>
              <a:gd name="T33" fmla="*/ 39 h 487"/>
              <a:gd name="T34" fmla="*/ 284 w 293"/>
              <a:gd name="T35" fmla="*/ 23 h 487"/>
              <a:gd name="T36" fmla="*/ 116 w 293"/>
              <a:gd name="T37" fmla="*/ 49 h 487"/>
              <a:gd name="T38" fmla="*/ 180 w 293"/>
              <a:gd name="T39" fmla="*/ 50 h 487"/>
              <a:gd name="T40" fmla="*/ 183 w 293"/>
              <a:gd name="T41" fmla="*/ 53 h 487"/>
              <a:gd name="T42" fmla="*/ 183 w 293"/>
              <a:gd name="T43" fmla="*/ 57 h 487"/>
              <a:gd name="T44" fmla="*/ 180 w 293"/>
              <a:gd name="T45" fmla="*/ 61 h 487"/>
              <a:gd name="T46" fmla="*/ 116 w 293"/>
              <a:gd name="T47" fmla="*/ 62 h 487"/>
              <a:gd name="T48" fmla="*/ 111 w 293"/>
              <a:gd name="T49" fmla="*/ 60 h 487"/>
              <a:gd name="T50" fmla="*/ 110 w 293"/>
              <a:gd name="T51" fmla="*/ 55 h 487"/>
              <a:gd name="T52" fmla="*/ 111 w 293"/>
              <a:gd name="T53" fmla="*/ 51 h 487"/>
              <a:gd name="T54" fmla="*/ 116 w 293"/>
              <a:gd name="T55" fmla="*/ 49 h 487"/>
              <a:gd name="T56" fmla="*/ 163 w 293"/>
              <a:gd name="T57" fmla="*/ 464 h 487"/>
              <a:gd name="T58" fmla="*/ 153 w 293"/>
              <a:gd name="T59" fmla="*/ 469 h 487"/>
              <a:gd name="T60" fmla="*/ 141 w 293"/>
              <a:gd name="T61" fmla="*/ 469 h 487"/>
              <a:gd name="T62" fmla="*/ 130 w 293"/>
              <a:gd name="T63" fmla="*/ 464 h 487"/>
              <a:gd name="T64" fmla="*/ 121 w 293"/>
              <a:gd name="T65" fmla="*/ 456 h 487"/>
              <a:gd name="T66" fmla="*/ 117 w 293"/>
              <a:gd name="T67" fmla="*/ 445 h 487"/>
              <a:gd name="T68" fmla="*/ 117 w 293"/>
              <a:gd name="T69" fmla="*/ 433 h 487"/>
              <a:gd name="T70" fmla="*/ 121 w 293"/>
              <a:gd name="T71" fmla="*/ 422 h 487"/>
              <a:gd name="T72" fmla="*/ 130 w 293"/>
              <a:gd name="T73" fmla="*/ 414 h 487"/>
              <a:gd name="T74" fmla="*/ 141 w 293"/>
              <a:gd name="T75" fmla="*/ 408 h 487"/>
              <a:gd name="T76" fmla="*/ 153 w 293"/>
              <a:gd name="T77" fmla="*/ 408 h 487"/>
              <a:gd name="T78" fmla="*/ 163 w 293"/>
              <a:gd name="T79" fmla="*/ 414 h 487"/>
              <a:gd name="T80" fmla="*/ 172 w 293"/>
              <a:gd name="T81" fmla="*/ 422 h 487"/>
              <a:gd name="T82" fmla="*/ 176 w 293"/>
              <a:gd name="T83" fmla="*/ 433 h 487"/>
              <a:gd name="T84" fmla="*/ 176 w 293"/>
              <a:gd name="T85" fmla="*/ 445 h 487"/>
              <a:gd name="T86" fmla="*/ 172 w 293"/>
              <a:gd name="T87" fmla="*/ 456 h 487"/>
              <a:gd name="T88" fmla="*/ 256 w 293"/>
              <a:gd name="T89" fmla="*/ 378 h 487"/>
              <a:gd name="T90" fmla="*/ 253 w 293"/>
              <a:gd name="T91" fmla="*/ 387 h 487"/>
              <a:gd name="T92" fmla="*/ 244 w 293"/>
              <a:gd name="T93" fmla="*/ 390 h 487"/>
              <a:gd name="T94" fmla="*/ 45 w 293"/>
              <a:gd name="T95" fmla="*/ 389 h 487"/>
              <a:gd name="T96" fmla="*/ 38 w 293"/>
              <a:gd name="T97" fmla="*/ 382 h 487"/>
              <a:gd name="T98" fmla="*/ 37 w 293"/>
              <a:gd name="T99" fmla="*/ 110 h 487"/>
              <a:gd name="T100" fmla="*/ 40 w 293"/>
              <a:gd name="T101" fmla="*/ 102 h 487"/>
              <a:gd name="T102" fmla="*/ 49 w 293"/>
              <a:gd name="T103" fmla="*/ 97 h 487"/>
              <a:gd name="T104" fmla="*/ 249 w 293"/>
              <a:gd name="T105" fmla="*/ 98 h 487"/>
              <a:gd name="T106" fmla="*/ 255 w 293"/>
              <a:gd name="T107" fmla="*/ 105 h 487"/>
              <a:gd name="T108" fmla="*/ 256 w 293"/>
              <a:gd name="T109" fmla="*/ 378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3" h="487">
                <a:moveTo>
                  <a:pt x="278" y="15"/>
                </a:moveTo>
                <a:lnTo>
                  <a:pt x="270" y="9"/>
                </a:lnTo>
                <a:lnTo>
                  <a:pt x="263" y="4"/>
                </a:lnTo>
                <a:lnTo>
                  <a:pt x="253" y="1"/>
                </a:lnTo>
                <a:lnTo>
                  <a:pt x="244" y="0"/>
                </a:lnTo>
                <a:lnTo>
                  <a:pt x="49" y="0"/>
                </a:lnTo>
                <a:lnTo>
                  <a:pt x="39" y="1"/>
                </a:lnTo>
                <a:lnTo>
                  <a:pt x="30" y="4"/>
                </a:lnTo>
                <a:lnTo>
                  <a:pt x="22" y="9"/>
                </a:lnTo>
                <a:lnTo>
                  <a:pt x="14" y="15"/>
                </a:lnTo>
                <a:lnTo>
                  <a:pt x="9" y="23"/>
                </a:lnTo>
                <a:lnTo>
                  <a:pt x="3" y="30"/>
                </a:lnTo>
                <a:lnTo>
                  <a:pt x="1" y="39"/>
                </a:lnTo>
                <a:lnTo>
                  <a:pt x="0" y="49"/>
                </a:lnTo>
                <a:lnTo>
                  <a:pt x="0" y="439"/>
                </a:lnTo>
                <a:lnTo>
                  <a:pt x="1" y="448"/>
                </a:lnTo>
                <a:lnTo>
                  <a:pt x="3" y="457"/>
                </a:lnTo>
                <a:lnTo>
                  <a:pt x="9" y="466"/>
                </a:lnTo>
                <a:lnTo>
                  <a:pt x="14" y="473"/>
                </a:lnTo>
                <a:lnTo>
                  <a:pt x="22" y="480"/>
                </a:lnTo>
                <a:lnTo>
                  <a:pt x="30" y="484"/>
                </a:lnTo>
                <a:lnTo>
                  <a:pt x="39" y="486"/>
                </a:lnTo>
                <a:lnTo>
                  <a:pt x="49" y="487"/>
                </a:lnTo>
                <a:lnTo>
                  <a:pt x="244" y="487"/>
                </a:lnTo>
                <a:lnTo>
                  <a:pt x="253" y="486"/>
                </a:lnTo>
                <a:lnTo>
                  <a:pt x="263" y="484"/>
                </a:lnTo>
                <a:lnTo>
                  <a:pt x="270" y="480"/>
                </a:lnTo>
                <a:lnTo>
                  <a:pt x="278" y="473"/>
                </a:lnTo>
                <a:lnTo>
                  <a:pt x="284" y="466"/>
                </a:lnTo>
                <a:lnTo>
                  <a:pt x="289" y="457"/>
                </a:lnTo>
                <a:lnTo>
                  <a:pt x="292" y="448"/>
                </a:lnTo>
                <a:lnTo>
                  <a:pt x="293" y="439"/>
                </a:lnTo>
                <a:lnTo>
                  <a:pt x="293" y="49"/>
                </a:lnTo>
                <a:lnTo>
                  <a:pt x="292" y="39"/>
                </a:lnTo>
                <a:lnTo>
                  <a:pt x="289" y="30"/>
                </a:lnTo>
                <a:lnTo>
                  <a:pt x="284" y="23"/>
                </a:lnTo>
                <a:lnTo>
                  <a:pt x="278" y="15"/>
                </a:lnTo>
                <a:close/>
                <a:moveTo>
                  <a:pt x="116" y="49"/>
                </a:moveTo>
                <a:lnTo>
                  <a:pt x="177" y="49"/>
                </a:lnTo>
                <a:lnTo>
                  <a:pt x="180" y="50"/>
                </a:lnTo>
                <a:lnTo>
                  <a:pt x="182" y="51"/>
                </a:lnTo>
                <a:lnTo>
                  <a:pt x="183" y="53"/>
                </a:lnTo>
                <a:lnTo>
                  <a:pt x="183" y="55"/>
                </a:lnTo>
                <a:lnTo>
                  <a:pt x="183" y="57"/>
                </a:lnTo>
                <a:lnTo>
                  <a:pt x="182" y="60"/>
                </a:lnTo>
                <a:lnTo>
                  <a:pt x="180" y="61"/>
                </a:lnTo>
                <a:lnTo>
                  <a:pt x="177" y="62"/>
                </a:lnTo>
                <a:lnTo>
                  <a:pt x="116" y="62"/>
                </a:lnTo>
                <a:lnTo>
                  <a:pt x="114" y="61"/>
                </a:lnTo>
                <a:lnTo>
                  <a:pt x="111" y="60"/>
                </a:lnTo>
                <a:lnTo>
                  <a:pt x="110" y="57"/>
                </a:lnTo>
                <a:lnTo>
                  <a:pt x="110" y="55"/>
                </a:lnTo>
                <a:lnTo>
                  <a:pt x="110" y="53"/>
                </a:lnTo>
                <a:lnTo>
                  <a:pt x="111" y="51"/>
                </a:lnTo>
                <a:lnTo>
                  <a:pt x="114" y="50"/>
                </a:lnTo>
                <a:lnTo>
                  <a:pt x="116" y="49"/>
                </a:lnTo>
                <a:close/>
                <a:moveTo>
                  <a:pt x="168" y="460"/>
                </a:moveTo>
                <a:lnTo>
                  <a:pt x="163" y="464"/>
                </a:lnTo>
                <a:lnTo>
                  <a:pt x="158" y="467"/>
                </a:lnTo>
                <a:lnTo>
                  <a:pt x="153" y="469"/>
                </a:lnTo>
                <a:lnTo>
                  <a:pt x="146" y="469"/>
                </a:lnTo>
                <a:lnTo>
                  <a:pt x="141" y="469"/>
                </a:lnTo>
                <a:lnTo>
                  <a:pt x="135" y="467"/>
                </a:lnTo>
                <a:lnTo>
                  <a:pt x="130" y="464"/>
                </a:lnTo>
                <a:lnTo>
                  <a:pt x="124" y="460"/>
                </a:lnTo>
                <a:lnTo>
                  <a:pt x="121" y="456"/>
                </a:lnTo>
                <a:lnTo>
                  <a:pt x="118" y="450"/>
                </a:lnTo>
                <a:lnTo>
                  <a:pt x="117" y="445"/>
                </a:lnTo>
                <a:lnTo>
                  <a:pt x="116" y="439"/>
                </a:lnTo>
                <a:lnTo>
                  <a:pt x="117" y="433"/>
                </a:lnTo>
                <a:lnTo>
                  <a:pt x="118" y="427"/>
                </a:lnTo>
                <a:lnTo>
                  <a:pt x="121" y="422"/>
                </a:lnTo>
                <a:lnTo>
                  <a:pt x="124" y="417"/>
                </a:lnTo>
                <a:lnTo>
                  <a:pt x="130" y="414"/>
                </a:lnTo>
                <a:lnTo>
                  <a:pt x="135" y="410"/>
                </a:lnTo>
                <a:lnTo>
                  <a:pt x="141" y="408"/>
                </a:lnTo>
                <a:lnTo>
                  <a:pt x="146" y="408"/>
                </a:lnTo>
                <a:lnTo>
                  <a:pt x="153" y="408"/>
                </a:lnTo>
                <a:lnTo>
                  <a:pt x="158" y="410"/>
                </a:lnTo>
                <a:lnTo>
                  <a:pt x="163" y="414"/>
                </a:lnTo>
                <a:lnTo>
                  <a:pt x="168" y="417"/>
                </a:lnTo>
                <a:lnTo>
                  <a:pt x="172" y="422"/>
                </a:lnTo>
                <a:lnTo>
                  <a:pt x="175" y="427"/>
                </a:lnTo>
                <a:lnTo>
                  <a:pt x="176" y="433"/>
                </a:lnTo>
                <a:lnTo>
                  <a:pt x="177" y="439"/>
                </a:lnTo>
                <a:lnTo>
                  <a:pt x="176" y="445"/>
                </a:lnTo>
                <a:lnTo>
                  <a:pt x="175" y="450"/>
                </a:lnTo>
                <a:lnTo>
                  <a:pt x="172" y="456"/>
                </a:lnTo>
                <a:lnTo>
                  <a:pt x="168" y="460"/>
                </a:lnTo>
                <a:close/>
                <a:moveTo>
                  <a:pt x="256" y="378"/>
                </a:moveTo>
                <a:lnTo>
                  <a:pt x="255" y="382"/>
                </a:lnTo>
                <a:lnTo>
                  <a:pt x="253" y="387"/>
                </a:lnTo>
                <a:lnTo>
                  <a:pt x="249" y="389"/>
                </a:lnTo>
                <a:lnTo>
                  <a:pt x="244" y="390"/>
                </a:lnTo>
                <a:lnTo>
                  <a:pt x="49" y="390"/>
                </a:lnTo>
                <a:lnTo>
                  <a:pt x="45" y="389"/>
                </a:lnTo>
                <a:lnTo>
                  <a:pt x="40" y="387"/>
                </a:lnTo>
                <a:lnTo>
                  <a:pt x="38" y="382"/>
                </a:lnTo>
                <a:lnTo>
                  <a:pt x="37" y="378"/>
                </a:lnTo>
                <a:lnTo>
                  <a:pt x="37" y="110"/>
                </a:lnTo>
                <a:lnTo>
                  <a:pt x="38" y="105"/>
                </a:lnTo>
                <a:lnTo>
                  <a:pt x="40" y="102"/>
                </a:lnTo>
                <a:lnTo>
                  <a:pt x="45" y="98"/>
                </a:lnTo>
                <a:lnTo>
                  <a:pt x="49" y="97"/>
                </a:lnTo>
                <a:lnTo>
                  <a:pt x="244" y="97"/>
                </a:lnTo>
                <a:lnTo>
                  <a:pt x="249" y="98"/>
                </a:lnTo>
                <a:lnTo>
                  <a:pt x="253" y="102"/>
                </a:lnTo>
                <a:lnTo>
                  <a:pt x="255" y="105"/>
                </a:lnTo>
                <a:lnTo>
                  <a:pt x="256" y="110"/>
                </a:lnTo>
                <a:lnTo>
                  <a:pt x="256" y="3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4" name="Freeform 104">
            <a:extLst>
              <a:ext uri="{FF2B5EF4-FFF2-40B4-BE49-F238E27FC236}">
                <a16:creationId xmlns:a16="http://schemas.microsoft.com/office/drawing/2014/main" id="{A0F2BA94-2940-444D-C19B-07B2132FF190}"/>
              </a:ext>
            </a:extLst>
          </p:cNvPr>
          <p:cNvSpPr>
            <a:spLocks noEditPoints="1"/>
          </p:cNvSpPr>
          <p:nvPr/>
        </p:nvSpPr>
        <p:spPr bwMode="auto">
          <a:xfrm>
            <a:off x="4941612" y="3540335"/>
            <a:ext cx="304089" cy="317098"/>
          </a:xfrm>
          <a:custGeom>
            <a:avLst/>
            <a:gdLst>
              <a:gd name="T0" fmla="*/ 553 w 560"/>
              <a:gd name="T1" fmla="*/ 387 h 584"/>
              <a:gd name="T2" fmla="*/ 537 w 560"/>
              <a:gd name="T3" fmla="*/ 380 h 584"/>
              <a:gd name="T4" fmla="*/ 504 w 560"/>
              <a:gd name="T5" fmla="*/ 390 h 584"/>
              <a:gd name="T6" fmla="*/ 450 w 560"/>
              <a:gd name="T7" fmla="*/ 401 h 584"/>
              <a:gd name="T8" fmla="*/ 384 w 560"/>
              <a:gd name="T9" fmla="*/ 395 h 584"/>
              <a:gd name="T10" fmla="*/ 323 w 560"/>
              <a:gd name="T11" fmla="*/ 367 h 584"/>
              <a:gd name="T12" fmla="*/ 274 w 560"/>
              <a:gd name="T13" fmla="*/ 320 h 584"/>
              <a:gd name="T14" fmla="*/ 243 w 560"/>
              <a:gd name="T15" fmla="*/ 261 h 584"/>
              <a:gd name="T16" fmla="*/ 232 w 560"/>
              <a:gd name="T17" fmla="*/ 194 h 584"/>
              <a:gd name="T18" fmla="*/ 238 w 560"/>
              <a:gd name="T19" fmla="*/ 141 h 584"/>
              <a:gd name="T20" fmla="*/ 259 w 560"/>
              <a:gd name="T21" fmla="*/ 92 h 584"/>
              <a:gd name="T22" fmla="*/ 291 w 560"/>
              <a:gd name="T23" fmla="*/ 49 h 584"/>
              <a:gd name="T24" fmla="*/ 306 w 560"/>
              <a:gd name="T25" fmla="*/ 30 h 584"/>
              <a:gd name="T26" fmla="*/ 303 w 560"/>
              <a:gd name="T27" fmla="*/ 11 h 584"/>
              <a:gd name="T28" fmla="*/ 289 w 560"/>
              <a:gd name="T29" fmla="*/ 1 h 584"/>
              <a:gd name="T30" fmla="*/ 238 w 560"/>
              <a:gd name="T31" fmla="*/ 5 h 584"/>
              <a:gd name="T32" fmla="*/ 171 w 560"/>
              <a:gd name="T33" fmla="*/ 25 h 584"/>
              <a:gd name="T34" fmla="*/ 112 w 560"/>
              <a:gd name="T35" fmla="*/ 61 h 584"/>
              <a:gd name="T36" fmla="*/ 63 w 560"/>
              <a:gd name="T37" fmla="*/ 109 h 584"/>
              <a:gd name="T38" fmla="*/ 28 w 560"/>
              <a:gd name="T39" fmla="*/ 167 h 584"/>
              <a:gd name="T40" fmla="*/ 6 w 560"/>
              <a:gd name="T41" fmla="*/ 235 h 584"/>
              <a:gd name="T42" fmla="*/ 1 w 560"/>
              <a:gd name="T43" fmla="*/ 306 h 584"/>
              <a:gd name="T44" fmla="*/ 14 w 560"/>
              <a:gd name="T45" fmla="*/ 377 h 584"/>
              <a:gd name="T46" fmla="*/ 43 w 560"/>
              <a:gd name="T47" fmla="*/ 443 h 584"/>
              <a:gd name="T48" fmla="*/ 86 w 560"/>
              <a:gd name="T49" fmla="*/ 498 h 584"/>
              <a:gd name="T50" fmla="*/ 140 w 560"/>
              <a:gd name="T51" fmla="*/ 541 h 584"/>
              <a:gd name="T52" fmla="*/ 206 w 560"/>
              <a:gd name="T53" fmla="*/ 571 h 584"/>
              <a:gd name="T54" fmla="*/ 277 w 560"/>
              <a:gd name="T55" fmla="*/ 584 h 584"/>
              <a:gd name="T56" fmla="*/ 375 w 560"/>
              <a:gd name="T57" fmla="*/ 572 h 584"/>
              <a:gd name="T58" fmla="*/ 467 w 560"/>
              <a:gd name="T59" fmla="*/ 525 h 584"/>
              <a:gd name="T60" fmla="*/ 538 w 560"/>
              <a:gd name="T61" fmla="*/ 451 h 584"/>
              <a:gd name="T62" fmla="*/ 560 w 560"/>
              <a:gd name="T63" fmla="*/ 403 h 584"/>
              <a:gd name="T64" fmla="*/ 358 w 560"/>
              <a:gd name="T65" fmla="*/ 526 h 584"/>
              <a:gd name="T66" fmla="*/ 292 w 560"/>
              <a:gd name="T67" fmla="*/ 535 h 584"/>
              <a:gd name="T68" fmla="*/ 232 w 560"/>
              <a:gd name="T69" fmla="*/ 528 h 584"/>
              <a:gd name="T70" fmla="*/ 176 w 560"/>
              <a:gd name="T71" fmla="*/ 505 h 584"/>
              <a:gd name="T72" fmla="*/ 128 w 560"/>
              <a:gd name="T73" fmla="*/ 471 h 584"/>
              <a:gd name="T74" fmla="*/ 92 w 560"/>
              <a:gd name="T75" fmla="*/ 428 h 584"/>
              <a:gd name="T76" fmla="*/ 63 w 560"/>
              <a:gd name="T77" fmla="*/ 375 h 584"/>
              <a:gd name="T78" fmla="*/ 51 w 560"/>
              <a:gd name="T79" fmla="*/ 316 h 584"/>
              <a:gd name="T80" fmla="*/ 56 w 560"/>
              <a:gd name="T81" fmla="*/ 233 h 584"/>
              <a:gd name="T82" fmla="*/ 97 w 560"/>
              <a:gd name="T83" fmla="*/ 145 h 584"/>
              <a:gd name="T84" fmla="*/ 169 w 560"/>
              <a:gd name="T85" fmla="*/ 82 h 584"/>
              <a:gd name="T86" fmla="*/ 205 w 560"/>
              <a:gd name="T87" fmla="*/ 90 h 584"/>
              <a:gd name="T88" fmla="*/ 183 w 560"/>
              <a:gd name="T89" fmla="*/ 177 h 584"/>
              <a:gd name="T90" fmla="*/ 192 w 560"/>
              <a:gd name="T91" fmla="*/ 261 h 584"/>
              <a:gd name="T92" fmla="*/ 227 w 560"/>
              <a:gd name="T93" fmla="*/ 336 h 584"/>
              <a:gd name="T94" fmla="*/ 283 w 560"/>
              <a:gd name="T95" fmla="*/ 397 h 584"/>
              <a:gd name="T96" fmla="*/ 356 w 560"/>
              <a:gd name="T97" fmla="*/ 437 h 584"/>
              <a:gd name="T98" fmla="*/ 438 w 560"/>
              <a:gd name="T99" fmla="*/ 450 h 584"/>
              <a:gd name="T100" fmla="*/ 472 w 560"/>
              <a:gd name="T101" fmla="*/ 456 h 584"/>
              <a:gd name="T102" fmla="*/ 420 w 560"/>
              <a:gd name="T103" fmla="*/ 49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0" h="584">
                <a:moveTo>
                  <a:pt x="559" y="400"/>
                </a:moveTo>
                <a:lnTo>
                  <a:pt x="558" y="396"/>
                </a:lnTo>
                <a:lnTo>
                  <a:pt x="557" y="393"/>
                </a:lnTo>
                <a:lnTo>
                  <a:pt x="555" y="389"/>
                </a:lnTo>
                <a:lnTo>
                  <a:pt x="553" y="387"/>
                </a:lnTo>
                <a:lnTo>
                  <a:pt x="549" y="384"/>
                </a:lnTo>
                <a:lnTo>
                  <a:pt x="546" y="382"/>
                </a:lnTo>
                <a:lnTo>
                  <a:pt x="543" y="381"/>
                </a:lnTo>
                <a:lnTo>
                  <a:pt x="540" y="380"/>
                </a:lnTo>
                <a:lnTo>
                  <a:pt x="537" y="380"/>
                </a:lnTo>
                <a:lnTo>
                  <a:pt x="533" y="380"/>
                </a:lnTo>
                <a:lnTo>
                  <a:pt x="529" y="381"/>
                </a:lnTo>
                <a:lnTo>
                  <a:pt x="526" y="382"/>
                </a:lnTo>
                <a:lnTo>
                  <a:pt x="515" y="386"/>
                </a:lnTo>
                <a:lnTo>
                  <a:pt x="504" y="390"/>
                </a:lnTo>
                <a:lnTo>
                  <a:pt x="493" y="394"/>
                </a:lnTo>
                <a:lnTo>
                  <a:pt x="483" y="397"/>
                </a:lnTo>
                <a:lnTo>
                  <a:pt x="472" y="399"/>
                </a:lnTo>
                <a:lnTo>
                  <a:pt x="461" y="400"/>
                </a:lnTo>
                <a:lnTo>
                  <a:pt x="450" y="401"/>
                </a:lnTo>
                <a:lnTo>
                  <a:pt x="438" y="401"/>
                </a:lnTo>
                <a:lnTo>
                  <a:pt x="424" y="401"/>
                </a:lnTo>
                <a:lnTo>
                  <a:pt x="411" y="399"/>
                </a:lnTo>
                <a:lnTo>
                  <a:pt x="397" y="397"/>
                </a:lnTo>
                <a:lnTo>
                  <a:pt x="384" y="395"/>
                </a:lnTo>
                <a:lnTo>
                  <a:pt x="371" y="390"/>
                </a:lnTo>
                <a:lnTo>
                  <a:pt x="359" y="386"/>
                </a:lnTo>
                <a:lnTo>
                  <a:pt x="346" y="380"/>
                </a:lnTo>
                <a:lnTo>
                  <a:pt x="335" y="373"/>
                </a:lnTo>
                <a:lnTo>
                  <a:pt x="323" y="367"/>
                </a:lnTo>
                <a:lnTo>
                  <a:pt x="312" y="358"/>
                </a:lnTo>
                <a:lnTo>
                  <a:pt x="302" y="349"/>
                </a:lnTo>
                <a:lnTo>
                  <a:pt x="292" y="341"/>
                </a:lnTo>
                <a:lnTo>
                  <a:pt x="283" y="331"/>
                </a:lnTo>
                <a:lnTo>
                  <a:pt x="274" y="320"/>
                </a:lnTo>
                <a:lnTo>
                  <a:pt x="267" y="309"/>
                </a:lnTo>
                <a:lnTo>
                  <a:pt x="259" y="299"/>
                </a:lnTo>
                <a:lnTo>
                  <a:pt x="252" y="286"/>
                </a:lnTo>
                <a:lnTo>
                  <a:pt x="247" y="274"/>
                </a:lnTo>
                <a:lnTo>
                  <a:pt x="243" y="261"/>
                </a:lnTo>
                <a:lnTo>
                  <a:pt x="238" y="248"/>
                </a:lnTo>
                <a:lnTo>
                  <a:pt x="235" y="235"/>
                </a:lnTo>
                <a:lnTo>
                  <a:pt x="233" y="222"/>
                </a:lnTo>
                <a:lnTo>
                  <a:pt x="232" y="208"/>
                </a:lnTo>
                <a:lnTo>
                  <a:pt x="232" y="194"/>
                </a:lnTo>
                <a:lnTo>
                  <a:pt x="232" y="183"/>
                </a:lnTo>
                <a:lnTo>
                  <a:pt x="233" y="172"/>
                </a:lnTo>
                <a:lnTo>
                  <a:pt x="234" y="163"/>
                </a:lnTo>
                <a:lnTo>
                  <a:pt x="236" y="152"/>
                </a:lnTo>
                <a:lnTo>
                  <a:pt x="238" y="141"/>
                </a:lnTo>
                <a:lnTo>
                  <a:pt x="242" y="131"/>
                </a:lnTo>
                <a:lnTo>
                  <a:pt x="245" y="122"/>
                </a:lnTo>
                <a:lnTo>
                  <a:pt x="249" y="111"/>
                </a:lnTo>
                <a:lnTo>
                  <a:pt x="254" y="101"/>
                </a:lnTo>
                <a:lnTo>
                  <a:pt x="259" y="92"/>
                </a:lnTo>
                <a:lnTo>
                  <a:pt x="264" y="83"/>
                </a:lnTo>
                <a:lnTo>
                  <a:pt x="270" y="74"/>
                </a:lnTo>
                <a:lnTo>
                  <a:pt x="276" y="65"/>
                </a:lnTo>
                <a:lnTo>
                  <a:pt x="284" y="58"/>
                </a:lnTo>
                <a:lnTo>
                  <a:pt x="291" y="49"/>
                </a:lnTo>
                <a:lnTo>
                  <a:pt x="299" y="42"/>
                </a:lnTo>
                <a:lnTo>
                  <a:pt x="302" y="40"/>
                </a:lnTo>
                <a:lnTo>
                  <a:pt x="304" y="36"/>
                </a:lnTo>
                <a:lnTo>
                  <a:pt x="305" y="33"/>
                </a:lnTo>
                <a:lnTo>
                  <a:pt x="306" y="30"/>
                </a:lnTo>
                <a:lnTo>
                  <a:pt x="308" y="25"/>
                </a:lnTo>
                <a:lnTo>
                  <a:pt x="306" y="22"/>
                </a:lnTo>
                <a:lnTo>
                  <a:pt x="306" y="19"/>
                </a:lnTo>
                <a:lnTo>
                  <a:pt x="304" y="15"/>
                </a:lnTo>
                <a:lnTo>
                  <a:pt x="303" y="11"/>
                </a:lnTo>
                <a:lnTo>
                  <a:pt x="301" y="8"/>
                </a:lnTo>
                <a:lnTo>
                  <a:pt x="298" y="5"/>
                </a:lnTo>
                <a:lnTo>
                  <a:pt x="296" y="3"/>
                </a:lnTo>
                <a:lnTo>
                  <a:pt x="292" y="2"/>
                </a:lnTo>
                <a:lnTo>
                  <a:pt x="289" y="1"/>
                </a:lnTo>
                <a:lnTo>
                  <a:pt x="286" y="0"/>
                </a:lnTo>
                <a:lnTo>
                  <a:pt x="282" y="0"/>
                </a:lnTo>
                <a:lnTo>
                  <a:pt x="267" y="1"/>
                </a:lnTo>
                <a:lnTo>
                  <a:pt x="252" y="3"/>
                </a:lnTo>
                <a:lnTo>
                  <a:pt x="238" y="5"/>
                </a:lnTo>
                <a:lnTo>
                  <a:pt x="224" y="7"/>
                </a:lnTo>
                <a:lnTo>
                  <a:pt x="211" y="11"/>
                </a:lnTo>
                <a:lnTo>
                  <a:pt x="197" y="16"/>
                </a:lnTo>
                <a:lnTo>
                  <a:pt x="184" y="20"/>
                </a:lnTo>
                <a:lnTo>
                  <a:pt x="171" y="25"/>
                </a:lnTo>
                <a:lnTo>
                  <a:pt x="159" y="32"/>
                </a:lnTo>
                <a:lnTo>
                  <a:pt x="146" y="38"/>
                </a:lnTo>
                <a:lnTo>
                  <a:pt x="134" y="46"/>
                </a:lnTo>
                <a:lnTo>
                  <a:pt x="123" y="54"/>
                </a:lnTo>
                <a:lnTo>
                  <a:pt x="112" y="61"/>
                </a:lnTo>
                <a:lnTo>
                  <a:pt x="101" y="70"/>
                </a:lnTo>
                <a:lnTo>
                  <a:pt x="92" y="79"/>
                </a:lnTo>
                <a:lnTo>
                  <a:pt x="82" y="88"/>
                </a:lnTo>
                <a:lnTo>
                  <a:pt x="72" y="99"/>
                </a:lnTo>
                <a:lnTo>
                  <a:pt x="63" y="109"/>
                </a:lnTo>
                <a:lnTo>
                  <a:pt x="56" y="119"/>
                </a:lnTo>
                <a:lnTo>
                  <a:pt x="48" y="131"/>
                </a:lnTo>
                <a:lnTo>
                  <a:pt x="41" y="143"/>
                </a:lnTo>
                <a:lnTo>
                  <a:pt x="34" y="155"/>
                </a:lnTo>
                <a:lnTo>
                  <a:pt x="28" y="167"/>
                </a:lnTo>
                <a:lnTo>
                  <a:pt x="22" y="181"/>
                </a:lnTo>
                <a:lnTo>
                  <a:pt x="17" y="194"/>
                </a:lnTo>
                <a:lnTo>
                  <a:pt x="13" y="207"/>
                </a:lnTo>
                <a:lnTo>
                  <a:pt x="8" y="221"/>
                </a:lnTo>
                <a:lnTo>
                  <a:pt x="6" y="235"/>
                </a:lnTo>
                <a:lnTo>
                  <a:pt x="3" y="249"/>
                </a:lnTo>
                <a:lnTo>
                  <a:pt x="2" y="263"/>
                </a:lnTo>
                <a:lnTo>
                  <a:pt x="1" y="277"/>
                </a:lnTo>
                <a:lnTo>
                  <a:pt x="0" y="292"/>
                </a:lnTo>
                <a:lnTo>
                  <a:pt x="1" y="306"/>
                </a:lnTo>
                <a:lnTo>
                  <a:pt x="2" y="321"/>
                </a:lnTo>
                <a:lnTo>
                  <a:pt x="3" y="335"/>
                </a:lnTo>
                <a:lnTo>
                  <a:pt x="6" y="349"/>
                </a:lnTo>
                <a:lnTo>
                  <a:pt x="9" y="363"/>
                </a:lnTo>
                <a:lnTo>
                  <a:pt x="14" y="377"/>
                </a:lnTo>
                <a:lnTo>
                  <a:pt x="18" y="392"/>
                </a:lnTo>
                <a:lnTo>
                  <a:pt x="24" y="406"/>
                </a:lnTo>
                <a:lnTo>
                  <a:pt x="30" y="419"/>
                </a:lnTo>
                <a:lnTo>
                  <a:pt x="36" y="431"/>
                </a:lnTo>
                <a:lnTo>
                  <a:pt x="43" y="443"/>
                </a:lnTo>
                <a:lnTo>
                  <a:pt x="51" y="455"/>
                </a:lnTo>
                <a:lnTo>
                  <a:pt x="59" y="467"/>
                </a:lnTo>
                <a:lnTo>
                  <a:pt x="68" y="478"/>
                </a:lnTo>
                <a:lnTo>
                  <a:pt x="76" y="489"/>
                </a:lnTo>
                <a:lnTo>
                  <a:pt x="86" y="498"/>
                </a:lnTo>
                <a:lnTo>
                  <a:pt x="96" y="508"/>
                </a:lnTo>
                <a:lnTo>
                  <a:pt x="107" y="517"/>
                </a:lnTo>
                <a:lnTo>
                  <a:pt x="117" y="525"/>
                </a:lnTo>
                <a:lnTo>
                  <a:pt x="128" y="533"/>
                </a:lnTo>
                <a:lnTo>
                  <a:pt x="140" y="541"/>
                </a:lnTo>
                <a:lnTo>
                  <a:pt x="153" y="548"/>
                </a:lnTo>
                <a:lnTo>
                  <a:pt x="166" y="555"/>
                </a:lnTo>
                <a:lnTo>
                  <a:pt x="179" y="561"/>
                </a:lnTo>
                <a:lnTo>
                  <a:pt x="193" y="566"/>
                </a:lnTo>
                <a:lnTo>
                  <a:pt x="206" y="571"/>
                </a:lnTo>
                <a:lnTo>
                  <a:pt x="220" y="575"/>
                </a:lnTo>
                <a:lnTo>
                  <a:pt x="234" y="578"/>
                </a:lnTo>
                <a:lnTo>
                  <a:pt x="249" y="580"/>
                </a:lnTo>
                <a:lnTo>
                  <a:pt x="263" y="583"/>
                </a:lnTo>
                <a:lnTo>
                  <a:pt x="277" y="584"/>
                </a:lnTo>
                <a:lnTo>
                  <a:pt x="292" y="584"/>
                </a:lnTo>
                <a:lnTo>
                  <a:pt x="314" y="583"/>
                </a:lnTo>
                <a:lnTo>
                  <a:pt x="335" y="580"/>
                </a:lnTo>
                <a:lnTo>
                  <a:pt x="355" y="577"/>
                </a:lnTo>
                <a:lnTo>
                  <a:pt x="375" y="572"/>
                </a:lnTo>
                <a:lnTo>
                  <a:pt x="394" y="565"/>
                </a:lnTo>
                <a:lnTo>
                  <a:pt x="413" y="558"/>
                </a:lnTo>
                <a:lnTo>
                  <a:pt x="432" y="548"/>
                </a:lnTo>
                <a:lnTo>
                  <a:pt x="450" y="537"/>
                </a:lnTo>
                <a:lnTo>
                  <a:pt x="467" y="525"/>
                </a:lnTo>
                <a:lnTo>
                  <a:pt x="484" y="512"/>
                </a:lnTo>
                <a:lnTo>
                  <a:pt x="499" y="498"/>
                </a:lnTo>
                <a:lnTo>
                  <a:pt x="513" y="483"/>
                </a:lnTo>
                <a:lnTo>
                  <a:pt x="526" y="468"/>
                </a:lnTo>
                <a:lnTo>
                  <a:pt x="538" y="451"/>
                </a:lnTo>
                <a:lnTo>
                  <a:pt x="548" y="433"/>
                </a:lnTo>
                <a:lnTo>
                  <a:pt x="558" y="414"/>
                </a:lnTo>
                <a:lnTo>
                  <a:pt x="559" y="411"/>
                </a:lnTo>
                <a:lnTo>
                  <a:pt x="559" y="408"/>
                </a:lnTo>
                <a:lnTo>
                  <a:pt x="560" y="403"/>
                </a:lnTo>
                <a:lnTo>
                  <a:pt x="559" y="400"/>
                </a:lnTo>
                <a:close/>
                <a:moveTo>
                  <a:pt x="396" y="511"/>
                </a:moveTo>
                <a:lnTo>
                  <a:pt x="384" y="517"/>
                </a:lnTo>
                <a:lnTo>
                  <a:pt x="371" y="522"/>
                </a:lnTo>
                <a:lnTo>
                  <a:pt x="358" y="526"/>
                </a:lnTo>
                <a:lnTo>
                  <a:pt x="346" y="530"/>
                </a:lnTo>
                <a:lnTo>
                  <a:pt x="332" y="532"/>
                </a:lnTo>
                <a:lnTo>
                  <a:pt x="319" y="534"/>
                </a:lnTo>
                <a:lnTo>
                  <a:pt x="306" y="535"/>
                </a:lnTo>
                <a:lnTo>
                  <a:pt x="292" y="535"/>
                </a:lnTo>
                <a:lnTo>
                  <a:pt x="281" y="535"/>
                </a:lnTo>
                <a:lnTo>
                  <a:pt x="268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1" y="524"/>
                </a:lnTo>
                <a:lnTo>
                  <a:pt x="209" y="520"/>
                </a:lnTo>
                <a:lnTo>
                  <a:pt x="197" y="516"/>
                </a:lnTo>
                <a:lnTo>
                  <a:pt x="187" y="510"/>
                </a:lnTo>
                <a:lnTo>
                  <a:pt x="176" y="505"/>
                </a:lnTo>
                <a:lnTo>
                  <a:pt x="166" y="499"/>
                </a:lnTo>
                <a:lnTo>
                  <a:pt x="156" y="493"/>
                </a:lnTo>
                <a:lnTo>
                  <a:pt x="147" y="487"/>
                </a:lnTo>
                <a:lnTo>
                  <a:pt x="137" y="479"/>
                </a:lnTo>
                <a:lnTo>
                  <a:pt x="128" y="471"/>
                </a:lnTo>
                <a:lnTo>
                  <a:pt x="121" y="464"/>
                </a:lnTo>
                <a:lnTo>
                  <a:pt x="112" y="455"/>
                </a:lnTo>
                <a:lnTo>
                  <a:pt x="105" y="447"/>
                </a:lnTo>
                <a:lnTo>
                  <a:pt x="98" y="438"/>
                </a:lnTo>
                <a:lnTo>
                  <a:pt x="92" y="428"/>
                </a:lnTo>
                <a:lnTo>
                  <a:pt x="85" y="419"/>
                </a:lnTo>
                <a:lnTo>
                  <a:pt x="79" y="408"/>
                </a:lnTo>
                <a:lnTo>
                  <a:pt x="73" y="397"/>
                </a:lnTo>
                <a:lnTo>
                  <a:pt x="69" y="386"/>
                </a:lnTo>
                <a:lnTo>
                  <a:pt x="63" y="375"/>
                </a:lnTo>
                <a:lnTo>
                  <a:pt x="60" y="363"/>
                </a:lnTo>
                <a:lnTo>
                  <a:pt x="57" y="352"/>
                </a:lnTo>
                <a:lnTo>
                  <a:pt x="54" y="340"/>
                </a:lnTo>
                <a:lnTo>
                  <a:pt x="52" y="328"/>
                </a:lnTo>
                <a:lnTo>
                  <a:pt x="51" y="316"/>
                </a:lnTo>
                <a:lnTo>
                  <a:pt x="49" y="304"/>
                </a:lnTo>
                <a:lnTo>
                  <a:pt x="49" y="292"/>
                </a:lnTo>
                <a:lnTo>
                  <a:pt x="49" y="272"/>
                </a:lnTo>
                <a:lnTo>
                  <a:pt x="52" y="252"/>
                </a:lnTo>
                <a:lnTo>
                  <a:pt x="56" y="233"/>
                </a:lnTo>
                <a:lnTo>
                  <a:pt x="61" y="214"/>
                </a:lnTo>
                <a:lnTo>
                  <a:pt x="68" y="196"/>
                </a:lnTo>
                <a:lnTo>
                  <a:pt x="76" y="179"/>
                </a:lnTo>
                <a:lnTo>
                  <a:pt x="86" y="162"/>
                </a:lnTo>
                <a:lnTo>
                  <a:pt x="97" y="145"/>
                </a:lnTo>
                <a:lnTo>
                  <a:pt x="110" y="130"/>
                </a:lnTo>
                <a:lnTo>
                  <a:pt x="124" y="116"/>
                </a:lnTo>
                <a:lnTo>
                  <a:pt x="138" y="103"/>
                </a:lnTo>
                <a:lnTo>
                  <a:pt x="153" y="91"/>
                </a:lnTo>
                <a:lnTo>
                  <a:pt x="169" y="82"/>
                </a:lnTo>
                <a:lnTo>
                  <a:pt x="186" y="73"/>
                </a:lnTo>
                <a:lnTo>
                  <a:pt x="204" y="64"/>
                </a:lnTo>
                <a:lnTo>
                  <a:pt x="222" y="59"/>
                </a:lnTo>
                <a:lnTo>
                  <a:pt x="214" y="74"/>
                </a:lnTo>
                <a:lnTo>
                  <a:pt x="205" y="90"/>
                </a:lnTo>
                <a:lnTo>
                  <a:pt x="198" y="108"/>
                </a:lnTo>
                <a:lnTo>
                  <a:pt x="193" y="124"/>
                </a:lnTo>
                <a:lnTo>
                  <a:pt x="189" y="141"/>
                </a:lnTo>
                <a:lnTo>
                  <a:pt x="186" y="158"/>
                </a:lnTo>
                <a:lnTo>
                  <a:pt x="183" y="177"/>
                </a:lnTo>
                <a:lnTo>
                  <a:pt x="183" y="194"/>
                </a:lnTo>
                <a:lnTo>
                  <a:pt x="183" y="211"/>
                </a:lnTo>
                <a:lnTo>
                  <a:pt x="186" y="228"/>
                </a:lnTo>
                <a:lnTo>
                  <a:pt x="188" y="245"/>
                </a:lnTo>
                <a:lnTo>
                  <a:pt x="192" y="261"/>
                </a:lnTo>
                <a:lnTo>
                  <a:pt x="196" y="277"/>
                </a:lnTo>
                <a:lnTo>
                  <a:pt x="202" y="292"/>
                </a:lnTo>
                <a:lnTo>
                  <a:pt x="209" y="307"/>
                </a:lnTo>
                <a:lnTo>
                  <a:pt x="217" y="322"/>
                </a:lnTo>
                <a:lnTo>
                  <a:pt x="227" y="336"/>
                </a:lnTo>
                <a:lnTo>
                  <a:pt x="236" y="350"/>
                </a:lnTo>
                <a:lnTo>
                  <a:pt x="246" y="363"/>
                </a:lnTo>
                <a:lnTo>
                  <a:pt x="258" y="375"/>
                </a:lnTo>
                <a:lnTo>
                  <a:pt x="270" y="386"/>
                </a:lnTo>
                <a:lnTo>
                  <a:pt x="283" y="397"/>
                </a:lnTo>
                <a:lnTo>
                  <a:pt x="296" y="407"/>
                </a:lnTo>
                <a:lnTo>
                  <a:pt x="311" y="415"/>
                </a:lnTo>
                <a:lnTo>
                  <a:pt x="325" y="424"/>
                </a:lnTo>
                <a:lnTo>
                  <a:pt x="340" y="430"/>
                </a:lnTo>
                <a:lnTo>
                  <a:pt x="356" y="437"/>
                </a:lnTo>
                <a:lnTo>
                  <a:pt x="372" y="441"/>
                </a:lnTo>
                <a:lnTo>
                  <a:pt x="389" y="446"/>
                </a:lnTo>
                <a:lnTo>
                  <a:pt x="405" y="448"/>
                </a:lnTo>
                <a:lnTo>
                  <a:pt x="421" y="450"/>
                </a:lnTo>
                <a:lnTo>
                  <a:pt x="438" y="450"/>
                </a:lnTo>
                <a:lnTo>
                  <a:pt x="449" y="450"/>
                </a:lnTo>
                <a:lnTo>
                  <a:pt x="460" y="449"/>
                </a:lnTo>
                <a:lnTo>
                  <a:pt x="471" y="448"/>
                </a:lnTo>
                <a:lnTo>
                  <a:pt x="480" y="447"/>
                </a:lnTo>
                <a:lnTo>
                  <a:pt x="472" y="456"/>
                </a:lnTo>
                <a:lnTo>
                  <a:pt x="462" y="466"/>
                </a:lnTo>
                <a:lnTo>
                  <a:pt x="452" y="476"/>
                </a:lnTo>
                <a:lnTo>
                  <a:pt x="443" y="483"/>
                </a:lnTo>
                <a:lnTo>
                  <a:pt x="432" y="492"/>
                </a:lnTo>
                <a:lnTo>
                  <a:pt x="420" y="498"/>
                </a:lnTo>
                <a:lnTo>
                  <a:pt x="409" y="506"/>
                </a:lnTo>
                <a:lnTo>
                  <a:pt x="396" y="5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5" name="Freeform 105">
            <a:extLst>
              <a:ext uri="{FF2B5EF4-FFF2-40B4-BE49-F238E27FC236}">
                <a16:creationId xmlns:a16="http://schemas.microsoft.com/office/drawing/2014/main" id="{C104B61F-D2E1-D12A-E2C1-5F7BE3B45024}"/>
              </a:ext>
            </a:extLst>
          </p:cNvPr>
          <p:cNvSpPr>
            <a:spLocks/>
          </p:cNvSpPr>
          <p:nvPr/>
        </p:nvSpPr>
        <p:spPr bwMode="auto">
          <a:xfrm>
            <a:off x="5658741" y="3514318"/>
            <a:ext cx="369135" cy="369135"/>
          </a:xfrm>
          <a:custGeom>
            <a:avLst/>
            <a:gdLst>
              <a:gd name="T0" fmla="*/ 573 w 681"/>
              <a:gd name="T1" fmla="*/ 223 h 681"/>
              <a:gd name="T2" fmla="*/ 559 w 681"/>
              <a:gd name="T3" fmla="*/ 219 h 681"/>
              <a:gd name="T4" fmla="*/ 546 w 681"/>
              <a:gd name="T5" fmla="*/ 223 h 681"/>
              <a:gd name="T6" fmla="*/ 537 w 681"/>
              <a:gd name="T7" fmla="*/ 234 h 681"/>
              <a:gd name="T8" fmla="*/ 535 w 681"/>
              <a:gd name="T9" fmla="*/ 293 h 681"/>
              <a:gd name="T10" fmla="*/ 437 w 681"/>
              <a:gd name="T11" fmla="*/ 146 h 681"/>
              <a:gd name="T12" fmla="*/ 451 w 681"/>
              <a:gd name="T13" fmla="*/ 143 h 681"/>
              <a:gd name="T14" fmla="*/ 460 w 681"/>
              <a:gd name="T15" fmla="*/ 131 h 681"/>
              <a:gd name="T16" fmla="*/ 462 w 681"/>
              <a:gd name="T17" fmla="*/ 117 h 681"/>
              <a:gd name="T18" fmla="*/ 454 w 681"/>
              <a:gd name="T19" fmla="*/ 105 h 681"/>
              <a:gd name="T20" fmla="*/ 350 w 681"/>
              <a:gd name="T21" fmla="*/ 2 h 681"/>
              <a:gd name="T22" fmla="*/ 336 w 681"/>
              <a:gd name="T23" fmla="*/ 0 h 681"/>
              <a:gd name="T24" fmla="*/ 323 w 681"/>
              <a:gd name="T25" fmla="*/ 8 h 681"/>
              <a:gd name="T26" fmla="*/ 220 w 681"/>
              <a:gd name="T27" fmla="*/ 112 h 681"/>
              <a:gd name="T28" fmla="*/ 219 w 681"/>
              <a:gd name="T29" fmla="*/ 126 h 681"/>
              <a:gd name="T30" fmla="*/ 225 w 681"/>
              <a:gd name="T31" fmla="*/ 139 h 681"/>
              <a:gd name="T32" fmla="*/ 238 w 681"/>
              <a:gd name="T33" fmla="*/ 146 h 681"/>
              <a:gd name="T34" fmla="*/ 291 w 681"/>
              <a:gd name="T35" fmla="*/ 293 h 681"/>
              <a:gd name="T36" fmla="*/ 144 w 681"/>
              <a:gd name="T37" fmla="*/ 239 h 681"/>
              <a:gd name="T38" fmla="*/ 138 w 681"/>
              <a:gd name="T39" fmla="*/ 227 h 681"/>
              <a:gd name="T40" fmla="*/ 126 w 681"/>
              <a:gd name="T41" fmla="*/ 219 h 681"/>
              <a:gd name="T42" fmla="*/ 112 w 681"/>
              <a:gd name="T43" fmla="*/ 221 h 681"/>
              <a:gd name="T44" fmla="*/ 6 w 681"/>
              <a:gd name="T45" fmla="*/ 324 h 681"/>
              <a:gd name="T46" fmla="*/ 0 w 681"/>
              <a:gd name="T47" fmla="*/ 336 h 681"/>
              <a:gd name="T48" fmla="*/ 1 w 681"/>
              <a:gd name="T49" fmla="*/ 350 h 681"/>
              <a:gd name="T50" fmla="*/ 105 w 681"/>
              <a:gd name="T51" fmla="*/ 456 h 681"/>
              <a:gd name="T52" fmla="*/ 116 w 681"/>
              <a:gd name="T53" fmla="*/ 462 h 681"/>
              <a:gd name="T54" fmla="*/ 130 w 681"/>
              <a:gd name="T55" fmla="*/ 461 h 681"/>
              <a:gd name="T56" fmla="*/ 141 w 681"/>
              <a:gd name="T57" fmla="*/ 451 h 681"/>
              <a:gd name="T58" fmla="*/ 146 w 681"/>
              <a:gd name="T59" fmla="*/ 438 h 681"/>
              <a:gd name="T60" fmla="*/ 291 w 681"/>
              <a:gd name="T61" fmla="*/ 536 h 681"/>
              <a:gd name="T62" fmla="*/ 234 w 681"/>
              <a:gd name="T63" fmla="*/ 538 h 681"/>
              <a:gd name="T64" fmla="*/ 222 w 681"/>
              <a:gd name="T65" fmla="*/ 546 h 681"/>
              <a:gd name="T66" fmla="*/ 219 w 681"/>
              <a:gd name="T67" fmla="*/ 560 h 681"/>
              <a:gd name="T68" fmla="*/ 222 w 681"/>
              <a:gd name="T69" fmla="*/ 573 h 681"/>
              <a:gd name="T70" fmla="*/ 327 w 681"/>
              <a:gd name="T71" fmla="*/ 678 h 681"/>
              <a:gd name="T72" fmla="*/ 340 w 681"/>
              <a:gd name="T73" fmla="*/ 681 h 681"/>
              <a:gd name="T74" fmla="*/ 354 w 681"/>
              <a:gd name="T75" fmla="*/ 678 h 681"/>
              <a:gd name="T76" fmla="*/ 458 w 681"/>
              <a:gd name="T77" fmla="*/ 573 h 681"/>
              <a:gd name="T78" fmla="*/ 462 w 681"/>
              <a:gd name="T79" fmla="*/ 560 h 681"/>
              <a:gd name="T80" fmla="*/ 458 w 681"/>
              <a:gd name="T81" fmla="*/ 546 h 681"/>
              <a:gd name="T82" fmla="*/ 447 w 681"/>
              <a:gd name="T83" fmla="*/ 538 h 681"/>
              <a:gd name="T84" fmla="*/ 389 w 681"/>
              <a:gd name="T85" fmla="*/ 536 h 681"/>
              <a:gd name="T86" fmla="*/ 535 w 681"/>
              <a:gd name="T87" fmla="*/ 438 h 681"/>
              <a:gd name="T88" fmla="*/ 539 w 681"/>
              <a:gd name="T89" fmla="*/ 451 h 681"/>
              <a:gd name="T90" fmla="*/ 551 w 681"/>
              <a:gd name="T91" fmla="*/ 461 h 681"/>
              <a:gd name="T92" fmla="*/ 565 w 681"/>
              <a:gd name="T93" fmla="*/ 462 h 681"/>
              <a:gd name="T94" fmla="*/ 576 w 681"/>
              <a:gd name="T95" fmla="*/ 456 h 681"/>
              <a:gd name="T96" fmla="*/ 679 w 681"/>
              <a:gd name="T97" fmla="*/ 350 h 681"/>
              <a:gd name="T98" fmla="*/ 681 w 681"/>
              <a:gd name="T99" fmla="*/ 336 h 681"/>
              <a:gd name="T100" fmla="*/ 674 w 681"/>
              <a:gd name="T101" fmla="*/ 32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681">
                <a:moveTo>
                  <a:pt x="674" y="324"/>
                </a:moveTo>
                <a:lnTo>
                  <a:pt x="576" y="227"/>
                </a:lnTo>
                <a:lnTo>
                  <a:pt x="573" y="223"/>
                </a:lnTo>
                <a:lnTo>
                  <a:pt x="569" y="221"/>
                </a:lnTo>
                <a:lnTo>
                  <a:pt x="565" y="219"/>
                </a:lnTo>
                <a:lnTo>
                  <a:pt x="559" y="219"/>
                </a:lnTo>
                <a:lnTo>
                  <a:pt x="555" y="219"/>
                </a:lnTo>
                <a:lnTo>
                  <a:pt x="551" y="221"/>
                </a:lnTo>
                <a:lnTo>
                  <a:pt x="546" y="223"/>
                </a:lnTo>
                <a:lnTo>
                  <a:pt x="542" y="227"/>
                </a:lnTo>
                <a:lnTo>
                  <a:pt x="539" y="230"/>
                </a:lnTo>
                <a:lnTo>
                  <a:pt x="537" y="234"/>
                </a:lnTo>
                <a:lnTo>
                  <a:pt x="535" y="239"/>
                </a:lnTo>
                <a:lnTo>
                  <a:pt x="535" y="244"/>
                </a:lnTo>
                <a:lnTo>
                  <a:pt x="535" y="293"/>
                </a:lnTo>
                <a:lnTo>
                  <a:pt x="389" y="293"/>
                </a:lnTo>
                <a:lnTo>
                  <a:pt x="389" y="146"/>
                </a:lnTo>
                <a:lnTo>
                  <a:pt x="437" y="146"/>
                </a:lnTo>
                <a:lnTo>
                  <a:pt x="443" y="146"/>
                </a:lnTo>
                <a:lnTo>
                  <a:pt x="447" y="145"/>
                </a:lnTo>
                <a:lnTo>
                  <a:pt x="451" y="143"/>
                </a:lnTo>
                <a:lnTo>
                  <a:pt x="454" y="139"/>
                </a:lnTo>
                <a:lnTo>
                  <a:pt x="458" y="135"/>
                </a:lnTo>
                <a:lnTo>
                  <a:pt x="460" y="131"/>
                </a:lnTo>
                <a:lnTo>
                  <a:pt x="462" y="126"/>
                </a:lnTo>
                <a:lnTo>
                  <a:pt x="462" y="122"/>
                </a:lnTo>
                <a:lnTo>
                  <a:pt x="462" y="117"/>
                </a:lnTo>
                <a:lnTo>
                  <a:pt x="460" y="112"/>
                </a:lnTo>
                <a:lnTo>
                  <a:pt x="458" y="108"/>
                </a:lnTo>
                <a:lnTo>
                  <a:pt x="454" y="105"/>
                </a:lnTo>
                <a:lnTo>
                  <a:pt x="357" y="8"/>
                </a:lnTo>
                <a:lnTo>
                  <a:pt x="354" y="4"/>
                </a:lnTo>
                <a:lnTo>
                  <a:pt x="350" y="2"/>
                </a:lnTo>
                <a:lnTo>
                  <a:pt x="345" y="0"/>
                </a:lnTo>
                <a:lnTo>
                  <a:pt x="340" y="0"/>
                </a:lnTo>
                <a:lnTo>
                  <a:pt x="336" y="0"/>
                </a:lnTo>
                <a:lnTo>
                  <a:pt x="331" y="2"/>
                </a:lnTo>
                <a:lnTo>
                  <a:pt x="327" y="4"/>
                </a:lnTo>
                <a:lnTo>
                  <a:pt x="323" y="8"/>
                </a:lnTo>
                <a:lnTo>
                  <a:pt x="225" y="105"/>
                </a:lnTo>
                <a:lnTo>
                  <a:pt x="222" y="108"/>
                </a:lnTo>
                <a:lnTo>
                  <a:pt x="220" y="112"/>
                </a:lnTo>
                <a:lnTo>
                  <a:pt x="219" y="117"/>
                </a:lnTo>
                <a:lnTo>
                  <a:pt x="219" y="122"/>
                </a:lnTo>
                <a:lnTo>
                  <a:pt x="219" y="126"/>
                </a:lnTo>
                <a:lnTo>
                  <a:pt x="220" y="131"/>
                </a:lnTo>
                <a:lnTo>
                  <a:pt x="222" y="135"/>
                </a:lnTo>
                <a:lnTo>
                  <a:pt x="225" y="139"/>
                </a:lnTo>
                <a:lnTo>
                  <a:pt x="230" y="143"/>
                </a:lnTo>
                <a:lnTo>
                  <a:pt x="234" y="145"/>
                </a:lnTo>
                <a:lnTo>
                  <a:pt x="238" y="146"/>
                </a:lnTo>
                <a:lnTo>
                  <a:pt x="243" y="146"/>
                </a:lnTo>
                <a:lnTo>
                  <a:pt x="291" y="146"/>
                </a:lnTo>
                <a:lnTo>
                  <a:pt x="291" y="293"/>
                </a:lnTo>
                <a:lnTo>
                  <a:pt x="146" y="293"/>
                </a:lnTo>
                <a:lnTo>
                  <a:pt x="146" y="244"/>
                </a:lnTo>
                <a:lnTo>
                  <a:pt x="144" y="239"/>
                </a:lnTo>
                <a:lnTo>
                  <a:pt x="143" y="234"/>
                </a:lnTo>
                <a:lnTo>
                  <a:pt x="141" y="230"/>
                </a:lnTo>
                <a:lnTo>
                  <a:pt x="138" y="227"/>
                </a:lnTo>
                <a:lnTo>
                  <a:pt x="135" y="223"/>
                </a:lnTo>
                <a:lnTo>
                  <a:pt x="130" y="221"/>
                </a:lnTo>
                <a:lnTo>
                  <a:pt x="126" y="219"/>
                </a:lnTo>
                <a:lnTo>
                  <a:pt x="121" y="219"/>
                </a:lnTo>
                <a:lnTo>
                  <a:pt x="116" y="219"/>
                </a:lnTo>
                <a:lnTo>
                  <a:pt x="112" y="221"/>
                </a:lnTo>
                <a:lnTo>
                  <a:pt x="108" y="223"/>
                </a:lnTo>
                <a:lnTo>
                  <a:pt x="105" y="227"/>
                </a:lnTo>
                <a:lnTo>
                  <a:pt x="6" y="324"/>
                </a:lnTo>
                <a:lnTo>
                  <a:pt x="3" y="327"/>
                </a:lnTo>
                <a:lnTo>
                  <a:pt x="1" y="331"/>
                </a:lnTo>
                <a:lnTo>
                  <a:pt x="0" y="336"/>
                </a:lnTo>
                <a:lnTo>
                  <a:pt x="0" y="341"/>
                </a:lnTo>
                <a:lnTo>
                  <a:pt x="0" y="346"/>
                </a:lnTo>
                <a:lnTo>
                  <a:pt x="1" y="350"/>
                </a:lnTo>
                <a:lnTo>
                  <a:pt x="3" y="354"/>
                </a:lnTo>
                <a:lnTo>
                  <a:pt x="6" y="358"/>
                </a:lnTo>
                <a:lnTo>
                  <a:pt x="105" y="456"/>
                </a:lnTo>
                <a:lnTo>
                  <a:pt x="108" y="459"/>
                </a:lnTo>
                <a:lnTo>
                  <a:pt x="112" y="461"/>
                </a:lnTo>
                <a:lnTo>
                  <a:pt x="116" y="462"/>
                </a:lnTo>
                <a:lnTo>
                  <a:pt x="121" y="462"/>
                </a:lnTo>
                <a:lnTo>
                  <a:pt x="126" y="462"/>
                </a:lnTo>
                <a:lnTo>
                  <a:pt x="130" y="461"/>
                </a:lnTo>
                <a:lnTo>
                  <a:pt x="135" y="459"/>
                </a:lnTo>
                <a:lnTo>
                  <a:pt x="138" y="456"/>
                </a:lnTo>
                <a:lnTo>
                  <a:pt x="141" y="451"/>
                </a:lnTo>
                <a:lnTo>
                  <a:pt x="143" y="447"/>
                </a:lnTo>
                <a:lnTo>
                  <a:pt x="144" y="443"/>
                </a:lnTo>
                <a:lnTo>
                  <a:pt x="146" y="438"/>
                </a:lnTo>
                <a:lnTo>
                  <a:pt x="146" y="390"/>
                </a:lnTo>
                <a:lnTo>
                  <a:pt x="291" y="390"/>
                </a:lnTo>
                <a:lnTo>
                  <a:pt x="291" y="536"/>
                </a:lnTo>
                <a:lnTo>
                  <a:pt x="243" y="536"/>
                </a:lnTo>
                <a:lnTo>
                  <a:pt x="238" y="537"/>
                </a:lnTo>
                <a:lnTo>
                  <a:pt x="234" y="538"/>
                </a:lnTo>
                <a:lnTo>
                  <a:pt x="230" y="540"/>
                </a:lnTo>
                <a:lnTo>
                  <a:pt x="225" y="543"/>
                </a:lnTo>
                <a:lnTo>
                  <a:pt x="222" y="546"/>
                </a:lnTo>
                <a:lnTo>
                  <a:pt x="220" y="551"/>
                </a:lnTo>
                <a:lnTo>
                  <a:pt x="219" y="555"/>
                </a:lnTo>
                <a:lnTo>
                  <a:pt x="219" y="560"/>
                </a:lnTo>
                <a:lnTo>
                  <a:pt x="219" y="565"/>
                </a:lnTo>
                <a:lnTo>
                  <a:pt x="220" y="569"/>
                </a:lnTo>
                <a:lnTo>
                  <a:pt x="222" y="573"/>
                </a:lnTo>
                <a:lnTo>
                  <a:pt x="225" y="578"/>
                </a:lnTo>
                <a:lnTo>
                  <a:pt x="323" y="675"/>
                </a:lnTo>
                <a:lnTo>
                  <a:pt x="327" y="678"/>
                </a:lnTo>
                <a:lnTo>
                  <a:pt x="331" y="680"/>
                </a:lnTo>
                <a:lnTo>
                  <a:pt x="336" y="681"/>
                </a:lnTo>
                <a:lnTo>
                  <a:pt x="340" y="681"/>
                </a:lnTo>
                <a:lnTo>
                  <a:pt x="345" y="681"/>
                </a:lnTo>
                <a:lnTo>
                  <a:pt x="350" y="680"/>
                </a:lnTo>
                <a:lnTo>
                  <a:pt x="354" y="678"/>
                </a:lnTo>
                <a:lnTo>
                  <a:pt x="357" y="675"/>
                </a:lnTo>
                <a:lnTo>
                  <a:pt x="454" y="578"/>
                </a:lnTo>
                <a:lnTo>
                  <a:pt x="458" y="573"/>
                </a:lnTo>
                <a:lnTo>
                  <a:pt x="460" y="569"/>
                </a:lnTo>
                <a:lnTo>
                  <a:pt x="462" y="565"/>
                </a:lnTo>
                <a:lnTo>
                  <a:pt x="462" y="560"/>
                </a:lnTo>
                <a:lnTo>
                  <a:pt x="462" y="555"/>
                </a:lnTo>
                <a:lnTo>
                  <a:pt x="460" y="551"/>
                </a:lnTo>
                <a:lnTo>
                  <a:pt x="458" y="546"/>
                </a:lnTo>
                <a:lnTo>
                  <a:pt x="454" y="543"/>
                </a:lnTo>
                <a:lnTo>
                  <a:pt x="451" y="540"/>
                </a:lnTo>
                <a:lnTo>
                  <a:pt x="447" y="538"/>
                </a:lnTo>
                <a:lnTo>
                  <a:pt x="443" y="537"/>
                </a:lnTo>
                <a:lnTo>
                  <a:pt x="437" y="536"/>
                </a:lnTo>
                <a:lnTo>
                  <a:pt x="389" y="536"/>
                </a:lnTo>
                <a:lnTo>
                  <a:pt x="389" y="390"/>
                </a:lnTo>
                <a:lnTo>
                  <a:pt x="535" y="390"/>
                </a:lnTo>
                <a:lnTo>
                  <a:pt x="535" y="438"/>
                </a:lnTo>
                <a:lnTo>
                  <a:pt x="535" y="443"/>
                </a:lnTo>
                <a:lnTo>
                  <a:pt x="537" y="447"/>
                </a:lnTo>
                <a:lnTo>
                  <a:pt x="539" y="451"/>
                </a:lnTo>
                <a:lnTo>
                  <a:pt x="542" y="456"/>
                </a:lnTo>
                <a:lnTo>
                  <a:pt x="546" y="459"/>
                </a:lnTo>
                <a:lnTo>
                  <a:pt x="551" y="461"/>
                </a:lnTo>
                <a:lnTo>
                  <a:pt x="555" y="462"/>
                </a:lnTo>
                <a:lnTo>
                  <a:pt x="559" y="462"/>
                </a:lnTo>
                <a:lnTo>
                  <a:pt x="565" y="462"/>
                </a:lnTo>
                <a:lnTo>
                  <a:pt x="569" y="461"/>
                </a:lnTo>
                <a:lnTo>
                  <a:pt x="573" y="459"/>
                </a:lnTo>
                <a:lnTo>
                  <a:pt x="576" y="456"/>
                </a:lnTo>
                <a:lnTo>
                  <a:pt x="674" y="358"/>
                </a:lnTo>
                <a:lnTo>
                  <a:pt x="677" y="354"/>
                </a:lnTo>
                <a:lnTo>
                  <a:pt x="679" y="350"/>
                </a:lnTo>
                <a:lnTo>
                  <a:pt x="681" y="346"/>
                </a:lnTo>
                <a:lnTo>
                  <a:pt x="681" y="341"/>
                </a:lnTo>
                <a:lnTo>
                  <a:pt x="681" y="336"/>
                </a:lnTo>
                <a:lnTo>
                  <a:pt x="679" y="331"/>
                </a:lnTo>
                <a:lnTo>
                  <a:pt x="677" y="327"/>
                </a:lnTo>
                <a:lnTo>
                  <a:pt x="674" y="3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6" name="Freeform 106">
            <a:extLst>
              <a:ext uri="{FF2B5EF4-FFF2-40B4-BE49-F238E27FC236}">
                <a16:creationId xmlns:a16="http://schemas.microsoft.com/office/drawing/2014/main" id="{7D6537DD-A89A-BE67-B40E-BFAE31704BCD}"/>
              </a:ext>
            </a:extLst>
          </p:cNvPr>
          <p:cNvSpPr>
            <a:spLocks noEditPoints="1"/>
          </p:cNvSpPr>
          <p:nvPr/>
        </p:nvSpPr>
        <p:spPr bwMode="auto">
          <a:xfrm>
            <a:off x="7263742" y="4226568"/>
            <a:ext cx="343116" cy="369135"/>
          </a:xfrm>
          <a:custGeom>
            <a:avLst/>
            <a:gdLst>
              <a:gd name="T0" fmla="*/ 501 w 633"/>
              <a:gd name="T1" fmla="*/ 315 h 681"/>
              <a:gd name="T2" fmla="*/ 487 w 633"/>
              <a:gd name="T3" fmla="*/ 219 h 681"/>
              <a:gd name="T4" fmla="*/ 482 w 633"/>
              <a:gd name="T5" fmla="*/ 151 h 681"/>
              <a:gd name="T6" fmla="*/ 459 w 633"/>
              <a:gd name="T7" fmla="*/ 105 h 681"/>
              <a:gd name="T8" fmla="*/ 419 w 633"/>
              <a:gd name="T9" fmla="*/ 71 h 681"/>
              <a:gd name="T10" fmla="*/ 365 w 633"/>
              <a:gd name="T11" fmla="*/ 53 h 681"/>
              <a:gd name="T12" fmla="*/ 352 w 633"/>
              <a:gd name="T13" fmla="*/ 29 h 681"/>
              <a:gd name="T14" fmla="*/ 336 w 633"/>
              <a:gd name="T15" fmla="*/ 6 h 681"/>
              <a:gd name="T16" fmla="*/ 309 w 633"/>
              <a:gd name="T17" fmla="*/ 1 h 681"/>
              <a:gd name="T18" fmla="*/ 285 w 633"/>
              <a:gd name="T19" fmla="*/ 16 h 681"/>
              <a:gd name="T20" fmla="*/ 281 w 633"/>
              <a:gd name="T21" fmla="*/ 43 h 681"/>
              <a:gd name="T22" fmla="*/ 239 w 633"/>
              <a:gd name="T23" fmla="*/ 61 h 681"/>
              <a:gd name="T24" fmla="*/ 192 w 633"/>
              <a:gd name="T25" fmla="*/ 87 h 681"/>
              <a:gd name="T26" fmla="*/ 160 w 633"/>
              <a:gd name="T27" fmla="*/ 126 h 681"/>
              <a:gd name="T28" fmla="*/ 146 w 633"/>
              <a:gd name="T29" fmla="*/ 179 h 681"/>
              <a:gd name="T30" fmla="*/ 141 w 633"/>
              <a:gd name="T31" fmla="*/ 268 h 681"/>
              <a:gd name="T32" fmla="*/ 118 w 633"/>
              <a:gd name="T33" fmla="*/ 362 h 681"/>
              <a:gd name="T34" fmla="*/ 76 w 633"/>
              <a:gd name="T35" fmla="*/ 448 h 681"/>
              <a:gd name="T36" fmla="*/ 17 w 633"/>
              <a:gd name="T37" fmla="*/ 519 h 681"/>
              <a:gd name="T38" fmla="*/ 8 w 633"/>
              <a:gd name="T39" fmla="*/ 563 h 681"/>
              <a:gd name="T40" fmla="*/ 39 w 633"/>
              <a:gd name="T41" fmla="*/ 583 h 681"/>
              <a:gd name="T42" fmla="*/ 221 w 633"/>
              <a:gd name="T43" fmla="*/ 604 h 681"/>
              <a:gd name="T44" fmla="*/ 235 w 633"/>
              <a:gd name="T45" fmla="*/ 638 h 681"/>
              <a:gd name="T46" fmla="*/ 263 w 633"/>
              <a:gd name="T47" fmla="*/ 665 h 681"/>
              <a:gd name="T48" fmla="*/ 297 w 633"/>
              <a:gd name="T49" fmla="*/ 680 h 681"/>
              <a:gd name="T50" fmla="*/ 336 w 633"/>
              <a:gd name="T51" fmla="*/ 680 h 681"/>
              <a:gd name="T52" fmla="*/ 371 w 633"/>
              <a:gd name="T53" fmla="*/ 665 h 681"/>
              <a:gd name="T54" fmla="*/ 398 w 633"/>
              <a:gd name="T55" fmla="*/ 638 h 681"/>
              <a:gd name="T56" fmla="*/ 412 w 633"/>
              <a:gd name="T57" fmla="*/ 604 h 681"/>
              <a:gd name="T58" fmla="*/ 594 w 633"/>
              <a:gd name="T59" fmla="*/ 583 h 681"/>
              <a:gd name="T60" fmla="*/ 624 w 633"/>
              <a:gd name="T61" fmla="*/ 563 h 681"/>
              <a:gd name="T62" fmla="*/ 616 w 633"/>
              <a:gd name="T63" fmla="*/ 519 h 681"/>
              <a:gd name="T64" fmla="*/ 556 w 633"/>
              <a:gd name="T65" fmla="*/ 448 h 681"/>
              <a:gd name="T66" fmla="*/ 317 w 633"/>
              <a:gd name="T67" fmla="*/ 651 h 681"/>
              <a:gd name="T68" fmla="*/ 291 w 633"/>
              <a:gd name="T69" fmla="*/ 647 h 681"/>
              <a:gd name="T70" fmla="*/ 269 w 633"/>
              <a:gd name="T71" fmla="*/ 632 h 681"/>
              <a:gd name="T72" fmla="*/ 254 w 633"/>
              <a:gd name="T73" fmla="*/ 610 h 681"/>
              <a:gd name="T74" fmla="*/ 250 w 633"/>
              <a:gd name="T75" fmla="*/ 584 h 681"/>
              <a:gd name="T76" fmla="*/ 255 w 633"/>
              <a:gd name="T77" fmla="*/ 578 h 681"/>
              <a:gd name="T78" fmla="*/ 262 w 633"/>
              <a:gd name="T79" fmla="*/ 584 h 681"/>
              <a:gd name="T80" fmla="*/ 278 w 633"/>
              <a:gd name="T81" fmla="*/ 623 h 681"/>
              <a:gd name="T82" fmla="*/ 317 w 633"/>
              <a:gd name="T83" fmla="*/ 639 h 681"/>
              <a:gd name="T84" fmla="*/ 322 w 633"/>
              <a:gd name="T85" fmla="*/ 645 h 681"/>
              <a:gd name="T86" fmla="*/ 317 w 633"/>
              <a:gd name="T87" fmla="*/ 651 h 681"/>
              <a:gd name="T88" fmla="*/ 111 w 633"/>
              <a:gd name="T89" fmla="*/ 482 h 681"/>
              <a:gd name="T90" fmla="*/ 155 w 633"/>
              <a:gd name="T91" fmla="*/ 401 h 681"/>
              <a:gd name="T92" fmla="*/ 183 w 633"/>
              <a:gd name="T93" fmla="*/ 312 h 681"/>
              <a:gd name="T94" fmla="*/ 195 w 633"/>
              <a:gd name="T95" fmla="*/ 219 h 681"/>
              <a:gd name="T96" fmla="*/ 199 w 633"/>
              <a:gd name="T97" fmla="*/ 162 h 681"/>
              <a:gd name="T98" fmla="*/ 218 w 633"/>
              <a:gd name="T99" fmla="*/ 129 h 681"/>
              <a:gd name="T100" fmla="*/ 252 w 633"/>
              <a:gd name="T101" fmla="*/ 107 h 681"/>
              <a:gd name="T102" fmla="*/ 302 w 633"/>
              <a:gd name="T103" fmla="*/ 97 h 681"/>
              <a:gd name="T104" fmla="*/ 358 w 633"/>
              <a:gd name="T105" fmla="*/ 101 h 681"/>
              <a:gd name="T106" fmla="*/ 400 w 633"/>
              <a:gd name="T107" fmla="*/ 116 h 681"/>
              <a:gd name="T108" fmla="*/ 426 w 633"/>
              <a:gd name="T109" fmla="*/ 144 h 681"/>
              <a:gd name="T110" fmla="*/ 438 w 633"/>
              <a:gd name="T111" fmla="*/ 183 h 681"/>
              <a:gd name="T112" fmla="*/ 443 w 633"/>
              <a:gd name="T113" fmla="*/ 266 h 681"/>
              <a:gd name="T114" fmla="*/ 462 w 633"/>
              <a:gd name="T115" fmla="*/ 358 h 681"/>
              <a:gd name="T116" fmla="*/ 497 w 633"/>
              <a:gd name="T117" fmla="*/ 442 h 681"/>
              <a:gd name="T118" fmla="*/ 548 w 633"/>
              <a:gd name="T119" fmla="*/ 518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681">
                <a:moveTo>
                  <a:pt x="524" y="385"/>
                </a:moveTo>
                <a:lnTo>
                  <a:pt x="515" y="362"/>
                </a:lnTo>
                <a:lnTo>
                  <a:pt x="508" y="339"/>
                </a:lnTo>
                <a:lnTo>
                  <a:pt x="501" y="315"/>
                </a:lnTo>
                <a:lnTo>
                  <a:pt x="496" y="292"/>
                </a:lnTo>
                <a:lnTo>
                  <a:pt x="492" y="268"/>
                </a:lnTo>
                <a:lnTo>
                  <a:pt x="489" y="244"/>
                </a:lnTo>
                <a:lnTo>
                  <a:pt x="487" y="219"/>
                </a:lnTo>
                <a:lnTo>
                  <a:pt x="487" y="194"/>
                </a:lnTo>
                <a:lnTo>
                  <a:pt x="486" y="179"/>
                </a:lnTo>
                <a:lnTo>
                  <a:pt x="484" y="165"/>
                </a:lnTo>
                <a:lnTo>
                  <a:pt x="482" y="151"/>
                </a:lnTo>
                <a:lnTo>
                  <a:pt x="478" y="138"/>
                </a:lnTo>
                <a:lnTo>
                  <a:pt x="472" y="126"/>
                </a:lnTo>
                <a:lnTo>
                  <a:pt x="467" y="116"/>
                </a:lnTo>
                <a:lnTo>
                  <a:pt x="459" y="105"/>
                </a:lnTo>
                <a:lnTo>
                  <a:pt x="451" y="95"/>
                </a:lnTo>
                <a:lnTo>
                  <a:pt x="441" y="87"/>
                </a:lnTo>
                <a:lnTo>
                  <a:pt x="430" y="79"/>
                </a:lnTo>
                <a:lnTo>
                  <a:pt x="419" y="71"/>
                </a:lnTo>
                <a:lnTo>
                  <a:pt x="407" y="66"/>
                </a:lnTo>
                <a:lnTo>
                  <a:pt x="394" y="61"/>
                </a:lnTo>
                <a:lnTo>
                  <a:pt x="380" y="56"/>
                </a:lnTo>
                <a:lnTo>
                  <a:pt x="365" y="53"/>
                </a:lnTo>
                <a:lnTo>
                  <a:pt x="350" y="51"/>
                </a:lnTo>
                <a:lnTo>
                  <a:pt x="352" y="43"/>
                </a:lnTo>
                <a:lnTo>
                  <a:pt x="353" y="37"/>
                </a:lnTo>
                <a:lnTo>
                  <a:pt x="352" y="29"/>
                </a:lnTo>
                <a:lnTo>
                  <a:pt x="350" y="23"/>
                </a:lnTo>
                <a:lnTo>
                  <a:pt x="347" y="16"/>
                </a:lnTo>
                <a:lnTo>
                  <a:pt x="343" y="11"/>
                </a:lnTo>
                <a:lnTo>
                  <a:pt x="336" y="6"/>
                </a:lnTo>
                <a:lnTo>
                  <a:pt x="331" y="2"/>
                </a:lnTo>
                <a:lnTo>
                  <a:pt x="323" y="1"/>
                </a:lnTo>
                <a:lnTo>
                  <a:pt x="317" y="0"/>
                </a:lnTo>
                <a:lnTo>
                  <a:pt x="309" y="1"/>
                </a:lnTo>
                <a:lnTo>
                  <a:pt x="303" y="2"/>
                </a:lnTo>
                <a:lnTo>
                  <a:pt x="296" y="6"/>
                </a:lnTo>
                <a:lnTo>
                  <a:pt x="291" y="11"/>
                </a:lnTo>
                <a:lnTo>
                  <a:pt x="285" y="16"/>
                </a:lnTo>
                <a:lnTo>
                  <a:pt x="282" y="23"/>
                </a:lnTo>
                <a:lnTo>
                  <a:pt x="281" y="29"/>
                </a:lnTo>
                <a:lnTo>
                  <a:pt x="280" y="37"/>
                </a:lnTo>
                <a:lnTo>
                  <a:pt x="281" y="43"/>
                </a:lnTo>
                <a:lnTo>
                  <a:pt x="283" y="51"/>
                </a:lnTo>
                <a:lnTo>
                  <a:pt x="267" y="53"/>
                </a:lnTo>
                <a:lnTo>
                  <a:pt x="253" y="56"/>
                </a:lnTo>
                <a:lnTo>
                  <a:pt x="239" y="61"/>
                </a:lnTo>
                <a:lnTo>
                  <a:pt x="226" y="66"/>
                </a:lnTo>
                <a:lnTo>
                  <a:pt x="214" y="71"/>
                </a:lnTo>
                <a:lnTo>
                  <a:pt x="202" y="79"/>
                </a:lnTo>
                <a:lnTo>
                  <a:pt x="192" y="87"/>
                </a:lnTo>
                <a:lnTo>
                  <a:pt x="183" y="95"/>
                </a:lnTo>
                <a:lnTo>
                  <a:pt x="174" y="105"/>
                </a:lnTo>
                <a:lnTo>
                  <a:pt x="167" y="116"/>
                </a:lnTo>
                <a:lnTo>
                  <a:pt x="160" y="126"/>
                </a:lnTo>
                <a:lnTo>
                  <a:pt x="155" y="138"/>
                </a:lnTo>
                <a:lnTo>
                  <a:pt x="151" y="151"/>
                </a:lnTo>
                <a:lnTo>
                  <a:pt x="148" y="165"/>
                </a:lnTo>
                <a:lnTo>
                  <a:pt x="146" y="179"/>
                </a:lnTo>
                <a:lnTo>
                  <a:pt x="146" y="194"/>
                </a:lnTo>
                <a:lnTo>
                  <a:pt x="145" y="219"/>
                </a:lnTo>
                <a:lnTo>
                  <a:pt x="144" y="244"/>
                </a:lnTo>
                <a:lnTo>
                  <a:pt x="141" y="268"/>
                </a:lnTo>
                <a:lnTo>
                  <a:pt x="136" y="292"/>
                </a:lnTo>
                <a:lnTo>
                  <a:pt x="132" y="315"/>
                </a:lnTo>
                <a:lnTo>
                  <a:pt x="125" y="339"/>
                </a:lnTo>
                <a:lnTo>
                  <a:pt x="118" y="362"/>
                </a:lnTo>
                <a:lnTo>
                  <a:pt x="109" y="385"/>
                </a:lnTo>
                <a:lnTo>
                  <a:pt x="100" y="406"/>
                </a:lnTo>
                <a:lnTo>
                  <a:pt x="89" y="428"/>
                </a:lnTo>
                <a:lnTo>
                  <a:pt x="76" y="448"/>
                </a:lnTo>
                <a:lnTo>
                  <a:pt x="63" y="468"/>
                </a:lnTo>
                <a:lnTo>
                  <a:pt x="49" y="486"/>
                </a:lnTo>
                <a:lnTo>
                  <a:pt x="34" y="503"/>
                </a:lnTo>
                <a:lnTo>
                  <a:pt x="17" y="519"/>
                </a:lnTo>
                <a:lnTo>
                  <a:pt x="0" y="536"/>
                </a:lnTo>
                <a:lnTo>
                  <a:pt x="0" y="545"/>
                </a:lnTo>
                <a:lnTo>
                  <a:pt x="3" y="554"/>
                </a:lnTo>
                <a:lnTo>
                  <a:pt x="8" y="563"/>
                </a:lnTo>
                <a:lnTo>
                  <a:pt x="14" y="570"/>
                </a:lnTo>
                <a:lnTo>
                  <a:pt x="22" y="577"/>
                </a:lnTo>
                <a:lnTo>
                  <a:pt x="30" y="581"/>
                </a:lnTo>
                <a:lnTo>
                  <a:pt x="39" y="583"/>
                </a:lnTo>
                <a:lnTo>
                  <a:pt x="49" y="584"/>
                </a:lnTo>
                <a:lnTo>
                  <a:pt x="219" y="584"/>
                </a:lnTo>
                <a:lnTo>
                  <a:pt x="219" y="594"/>
                </a:lnTo>
                <a:lnTo>
                  <a:pt x="221" y="604"/>
                </a:lnTo>
                <a:lnTo>
                  <a:pt x="223" y="613"/>
                </a:lnTo>
                <a:lnTo>
                  <a:pt x="226" y="622"/>
                </a:lnTo>
                <a:lnTo>
                  <a:pt x="230" y="631"/>
                </a:lnTo>
                <a:lnTo>
                  <a:pt x="235" y="638"/>
                </a:lnTo>
                <a:lnTo>
                  <a:pt x="241" y="646"/>
                </a:lnTo>
                <a:lnTo>
                  <a:pt x="248" y="653"/>
                </a:lnTo>
                <a:lnTo>
                  <a:pt x="255" y="660"/>
                </a:lnTo>
                <a:lnTo>
                  <a:pt x="263" y="665"/>
                </a:lnTo>
                <a:lnTo>
                  <a:pt x="270" y="671"/>
                </a:lnTo>
                <a:lnTo>
                  <a:pt x="279" y="675"/>
                </a:lnTo>
                <a:lnTo>
                  <a:pt x="287" y="678"/>
                </a:lnTo>
                <a:lnTo>
                  <a:pt x="297" y="680"/>
                </a:lnTo>
                <a:lnTo>
                  <a:pt x="307" y="681"/>
                </a:lnTo>
                <a:lnTo>
                  <a:pt x="317" y="681"/>
                </a:lnTo>
                <a:lnTo>
                  <a:pt x="326" y="681"/>
                </a:lnTo>
                <a:lnTo>
                  <a:pt x="336" y="680"/>
                </a:lnTo>
                <a:lnTo>
                  <a:pt x="345" y="678"/>
                </a:lnTo>
                <a:lnTo>
                  <a:pt x="353" y="675"/>
                </a:lnTo>
                <a:lnTo>
                  <a:pt x="362" y="671"/>
                </a:lnTo>
                <a:lnTo>
                  <a:pt x="371" y="665"/>
                </a:lnTo>
                <a:lnTo>
                  <a:pt x="378" y="660"/>
                </a:lnTo>
                <a:lnTo>
                  <a:pt x="385" y="653"/>
                </a:lnTo>
                <a:lnTo>
                  <a:pt x="392" y="646"/>
                </a:lnTo>
                <a:lnTo>
                  <a:pt x="398" y="638"/>
                </a:lnTo>
                <a:lnTo>
                  <a:pt x="403" y="631"/>
                </a:lnTo>
                <a:lnTo>
                  <a:pt x="406" y="622"/>
                </a:lnTo>
                <a:lnTo>
                  <a:pt x="410" y="613"/>
                </a:lnTo>
                <a:lnTo>
                  <a:pt x="412" y="604"/>
                </a:lnTo>
                <a:lnTo>
                  <a:pt x="413" y="594"/>
                </a:lnTo>
                <a:lnTo>
                  <a:pt x="414" y="584"/>
                </a:lnTo>
                <a:lnTo>
                  <a:pt x="584" y="584"/>
                </a:lnTo>
                <a:lnTo>
                  <a:pt x="594" y="583"/>
                </a:lnTo>
                <a:lnTo>
                  <a:pt x="603" y="581"/>
                </a:lnTo>
                <a:lnTo>
                  <a:pt x="610" y="577"/>
                </a:lnTo>
                <a:lnTo>
                  <a:pt x="618" y="570"/>
                </a:lnTo>
                <a:lnTo>
                  <a:pt x="624" y="563"/>
                </a:lnTo>
                <a:lnTo>
                  <a:pt x="629" y="554"/>
                </a:lnTo>
                <a:lnTo>
                  <a:pt x="632" y="545"/>
                </a:lnTo>
                <a:lnTo>
                  <a:pt x="633" y="536"/>
                </a:lnTo>
                <a:lnTo>
                  <a:pt x="616" y="519"/>
                </a:lnTo>
                <a:lnTo>
                  <a:pt x="599" y="503"/>
                </a:lnTo>
                <a:lnTo>
                  <a:pt x="583" y="486"/>
                </a:lnTo>
                <a:lnTo>
                  <a:pt x="569" y="468"/>
                </a:lnTo>
                <a:lnTo>
                  <a:pt x="556" y="448"/>
                </a:lnTo>
                <a:lnTo>
                  <a:pt x="545" y="428"/>
                </a:lnTo>
                <a:lnTo>
                  <a:pt x="534" y="406"/>
                </a:lnTo>
                <a:lnTo>
                  <a:pt x="524" y="385"/>
                </a:lnTo>
                <a:close/>
                <a:moveTo>
                  <a:pt x="317" y="651"/>
                </a:moveTo>
                <a:lnTo>
                  <a:pt x="309" y="651"/>
                </a:lnTo>
                <a:lnTo>
                  <a:pt x="303" y="650"/>
                </a:lnTo>
                <a:lnTo>
                  <a:pt x="296" y="649"/>
                </a:lnTo>
                <a:lnTo>
                  <a:pt x="291" y="647"/>
                </a:lnTo>
                <a:lnTo>
                  <a:pt x="285" y="644"/>
                </a:lnTo>
                <a:lnTo>
                  <a:pt x="279" y="640"/>
                </a:lnTo>
                <a:lnTo>
                  <a:pt x="273" y="636"/>
                </a:lnTo>
                <a:lnTo>
                  <a:pt x="269" y="632"/>
                </a:lnTo>
                <a:lnTo>
                  <a:pt x="265" y="626"/>
                </a:lnTo>
                <a:lnTo>
                  <a:pt x="260" y="621"/>
                </a:lnTo>
                <a:lnTo>
                  <a:pt x="257" y="616"/>
                </a:lnTo>
                <a:lnTo>
                  <a:pt x="254" y="610"/>
                </a:lnTo>
                <a:lnTo>
                  <a:pt x="252" y="604"/>
                </a:lnTo>
                <a:lnTo>
                  <a:pt x="251" y="597"/>
                </a:lnTo>
                <a:lnTo>
                  <a:pt x="250" y="591"/>
                </a:lnTo>
                <a:lnTo>
                  <a:pt x="250" y="584"/>
                </a:lnTo>
                <a:lnTo>
                  <a:pt x="250" y="582"/>
                </a:lnTo>
                <a:lnTo>
                  <a:pt x="251" y="580"/>
                </a:lnTo>
                <a:lnTo>
                  <a:pt x="253" y="579"/>
                </a:lnTo>
                <a:lnTo>
                  <a:pt x="255" y="578"/>
                </a:lnTo>
                <a:lnTo>
                  <a:pt x="258" y="579"/>
                </a:lnTo>
                <a:lnTo>
                  <a:pt x="260" y="580"/>
                </a:lnTo>
                <a:lnTo>
                  <a:pt x="262" y="582"/>
                </a:lnTo>
                <a:lnTo>
                  <a:pt x="262" y="584"/>
                </a:lnTo>
                <a:lnTo>
                  <a:pt x="263" y="595"/>
                </a:lnTo>
                <a:lnTo>
                  <a:pt x="266" y="605"/>
                </a:lnTo>
                <a:lnTo>
                  <a:pt x="270" y="615"/>
                </a:lnTo>
                <a:lnTo>
                  <a:pt x="278" y="623"/>
                </a:lnTo>
                <a:lnTo>
                  <a:pt x="286" y="630"/>
                </a:lnTo>
                <a:lnTo>
                  <a:pt x="295" y="635"/>
                </a:lnTo>
                <a:lnTo>
                  <a:pt x="306" y="638"/>
                </a:lnTo>
                <a:lnTo>
                  <a:pt x="317" y="639"/>
                </a:lnTo>
                <a:lnTo>
                  <a:pt x="319" y="639"/>
                </a:lnTo>
                <a:lnTo>
                  <a:pt x="321" y="640"/>
                </a:lnTo>
                <a:lnTo>
                  <a:pt x="322" y="643"/>
                </a:lnTo>
                <a:lnTo>
                  <a:pt x="322" y="645"/>
                </a:lnTo>
                <a:lnTo>
                  <a:pt x="322" y="648"/>
                </a:lnTo>
                <a:lnTo>
                  <a:pt x="321" y="650"/>
                </a:lnTo>
                <a:lnTo>
                  <a:pt x="319" y="651"/>
                </a:lnTo>
                <a:lnTo>
                  <a:pt x="317" y="651"/>
                </a:lnTo>
                <a:close/>
                <a:moveTo>
                  <a:pt x="69" y="536"/>
                </a:moveTo>
                <a:lnTo>
                  <a:pt x="84" y="518"/>
                </a:lnTo>
                <a:lnTo>
                  <a:pt x="98" y="500"/>
                </a:lnTo>
                <a:lnTo>
                  <a:pt x="111" y="482"/>
                </a:lnTo>
                <a:lnTo>
                  <a:pt x="124" y="462"/>
                </a:lnTo>
                <a:lnTo>
                  <a:pt x="135" y="442"/>
                </a:lnTo>
                <a:lnTo>
                  <a:pt x="146" y="422"/>
                </a:lnTo>
                <a:lnTo>
                  <a:pt x="155" y="401"/>
                </a:lnTo>
                <a:lnTo>
                  <a:pt x="163" y="379"/>
                </a:lnTo>
                <a:lnTo>
                  <a:pt x="171" y="358"/>
                </a:lnTo>
                <a:lnTo>
                  <a:pt x="177" y="335"/>
                </a:lnTo>
                <a:lnTo>
                  <a:pt x="183" y="312"/>
                </a:lnTo>
                <a:lnTo>
                  <a:pt x="187" y="290"/>
                </a:lnTo>
                <a:lnTo>
                  <a:pt x="190" y="266"/>
                </a:lnTo>
                <a:lnTo>
                  <a:pt x="192" y="243"/>
                </a:lnTo>
                <a:lnTo>
                  <a:pt x="195" y="219"/>
                </a:lnTo>
                <a:lnTo>
                  <a:pt x="195" y="194"/>
                </a:lnTo>
                <a:lnTo>
                  <a:pt x="195" y="183"/>
                </a:lnTo>
                <a:lnTo>
                  <a:pt x="197" y="172"/>
                </a:lnTo>
                <a:lnTo>
                  <a:pt x="199" y="162"/>
                </a:lnTo>
                <a:lnTo>
                  <a:pt x="202" y="152"/>
                </a:lnTo>
                <a:lnTo>
                  <a:pt x="206" y="144"/>
                </a:lnTo>
                <a:lnTo>
                  <a:pt x="212" y="135"/>
                </a:lnTo>
                <a:lnTo>
                  <a:pt x="218" y="129"/>
                </a:lnTo>
                <a:lnTo>
                  <a:pt x="225" y="122"/>
                </a:lnTo>
                <a:lnTo>
                  <a:pt x="233" y="116"/>
                </a:lnTo>
                <a:lnTo>
                  <a:pt x="242" y="111"/>
                </a:lnTo>
                <a:lnTo>
                  <a:pt x="252" y="107"/>
                </a:lnTo>
                <a:lnTo>
                  <a:pt x="263" y="104"/>
                </a:lnTo>
                <a:lnTo>
                  <a:pt x="275" y="101"/>
                </a:lnTo>
                <a:lnTo>
                  <a:pt x="287" y="99"/>
                </a:lnTo>
                <a:lnTo>
                  <a:pt x="302" y="97"/>
                </a:lnTo>
                <a:lnTo>
                  <a:pt x="317" y="97"/>
                </a:lnTo>
                <a:lnTo>
                  <a:pt x="331" y="97"/>
                </a:lnTo>
                <a:lnTo>
                  <a:pt x="345" y="99"/>
                </a:lnTo>
                <a:lnTo>
                  <a:pt x="358" y="101"/>
                </a:lnTo>
                <a:lnTo>
                  <a:pt x="370" y="104"/>
                </a:lnTo>
                <a:lnTo>
                  <a:pt x="380" y="107"/>
                </a:lnTo>
                <a:lnTo>
                  <a:pt x="390" y="111"/>
                </a:lnTo>
                <a:lnTo>
                  <a:pt x="400" y="116"/>
                </a:lnTo>
                <a:lnTo>
                  <a:pt x="407" y="122"/>
                </a:lnTo>
                <a:lnTo>
                  <a:pt x="415" y="129"/>
                </a:lnTo>
                <a:lnTo>
                  <a:pt x="421" y="135"/>
                </a:lnTo>
                <a:lnTo>
                  <a:pt x="426" y="144"/>
                </a:lnTo>
                <a:lnTo>
                  <a:pt x="430" y="152"/>
                </a:lnTo>
                <a:lnTo>
                  <a:pt x="433" y="162"/>
                </a:lnTo>
                <a:lnTo>
                  <a:pt x="437" y="172"/>
                </a:lnTo>
                <a:lnTo>
                  <a:pt x="438" y="183"/>
                </a:lnTo>
                <a:lnTo>
                  <a:pt x="438" y="194"/>
                </a:lnTo>
                <a:lnTo>
                  <a:pt x="439" y="219"/>
                </a:lnTo>
                <a:lnTo>
                  <a:pt x="440" y="243"/>
                </a:lnTo>
                <a:lnTo>
                  <a:pt x="443" y="266"/>
                </a:lnTo>
                <a:lnTo>
                  <a:pt x="446" y="290"/>
                </a:lnTo>
                <a:lnTo>
                  <a:pt x="451" y="312"/>
                </a:lnTo>
                <a:lnTo>
                  <a:pt x="456" y="335"/>
                </a:lnTo>
                <a:lnTo>
                  <a:pt x="462" y="358"/>
                </a:lnTo>
                <a:lnTo>
                  <a:pt x="470" y="379"/>
                </a:lnTo>
                <a:lnTo>
                  <a:pt x="478" y="401"/>
                </a:lnTo>
                <a:lnTo>
                  <a:pt x="487" y="422"/>
                </a:lnTo>
                <a:lnTo>
                  <a:pt x="497" y="442"/>
                </a:lnTo>
                <a:lnTo>
                  <a:pt x="509" y="462"/>
                </a:lnTo>
                <a:lnTo>
                  <a:pt x="521" y="482"/>
                </a:lnTo>
                <a:lnTo>
                  <a:pt x="534" y="500"/>
                </a:lnTo>
                <a:lnTo>
                  <a:pt x="548" y="518"/>
                </a:lnTo>
                <a:lnTo>
                  <a:pt x="563" y="536"/>
                </a:lnTo>
                <a:lnTo>
                  <a:pt x="6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7" name="Freeform 107">
            <a:extLst>
              <a:ext uri="{FF2B5EF4-FFF2-40B4-BE49-F238E27FC236}">
                <a16:creationId xmlns:a16="http://schemas.microsoft.com/office/drawing/2014/main" id="{847058A1-23B5-5239-2EB0-905919E26C5D}"/>
              </a:ext>
            </a:extLst>
          </p:cNvPr>
          <p:cNvSpPr>
            <a:spLocks/>
          </p:cNvSpPr>
          <p:nvPr/>
        </p:nvSpPr>
        <p:spPr bwMode="auto">
          <a:xfrm>
            <a:off x="6492951" y="3553344"/>
            <a:ext cx="343116" cy="291080"/>
          </a:xfrm>
          <a:custGeom>
            <a:avLst/>
            <a:gdLst>
              <a:gd name="T0" fmla="*/ 586 w 633"/>
              <a:gd name="T1" fmla="*/ 140 h 536"/>
              <a:gd name="T2" fmla="*/ 549 w 633"/>
              <a:gd name="T3" fmla="*/ 95 h 536"/>
              <a:gd name="T4" fmla="*/ 505 w 633"/>
              <a:gd name="T5" fmla="*/ 59 h 536"/>
              <a:gd name="T6" fmla="*/ 452 w 633"/>
              <a:gd name="T7" fmla="*/ 30 h 536"/>
              <a:gd name="T8" fmla="*/ 394 w 633"/>
              <a:gd name="T9" fmla="*/ 9 h 536"/>
              <a:gd name="T10" fmla="*/ 332 w 633"/>
              <a:gd name="T11" fmla="*/ 0 h 536"/>
              <a:gd name="T12" fmla="*/ 270 w 633"/>
              <a:gd name="T13" fmla="*/ 4 h 536"/>
              <a:gd name="T14" fmla="*/ 209 w 633"/>
              <a:gd name="T15" fmla="*/ 18 h 536"/>
              <a:gd name="T16" fmla="*/ 153 w 633"/>
              <a:gd name="T17" fmla="*/ 43 h 536"/>
              <a:gd name="T18" fmla="*/ 104 w 633"/>
              <a:gd name="T19" fmla="*/ 76 h 536"/>
              <a:gd name="T20" fmla="*/ 64 w 633"/>
              <a:gd name="T21" fmla="*/ 117 h 536"/>
              <a:gd name="T22" fmla="*/ 32 w 633"/>
              <a:gd name="T23" fmla="*/ 165 h 536"/>
              <a:gd name="T24" fmla="*/ 9 w 633"/>
              <a:gd name="T25" fmla="*/ 219 h 536"/>
              <a:gd name="T26" fmla="*/ 1 w 633"/>
              <a:gd name="T27" fmla="*/ 275 h 536"/>
              <a:gd name="T28" fmla="*/ 3 w 633"/>
              <a:gd name="T29" fmla="*/ 335 h 536"/>
              <a:gd name="T30" fmla="*/ 17 w 633"/>
              <a:gd name="T31" fmla="*/ 393 h 536"/>
              <a:gd name="T32" fmla="*/ 103 w 633"/>
              <a:gd name="T33" fmla="*/ 446 h 536"/>
              <a:gd name="T34" fmla="*/ 118 w 633"/>
              <a:gd name="T35" fmla="*/ 474 h 536"/>
              <a:gd name="T36" fmla="*/ 142 w 633"/>
              <a:gd name="T37" fmla="*/ 496 h 536"/>
              <a:gd name="T38" fmla="*/ 170 w 633"/>
              <a:gd name="T39" fmla="*/ 509 h 536"/>
              <a:gd name="T40" fmla="*/ 195 w 633"/>
              <a:gd name="T41" fmla="*/ 523 h 536"/>
              <a:gd name="T42" fmla="*/ 207 w 633"/>
              <a:gd name="T43" fmla="*/ 536 h 536"/>
              <a:gd name="T44" fmla="*/ 243 w 633"/>
              <a:gd name="T45" fmla="*/ 528 h 536"/>
              <a:gd name="T46" fmla="*/ 241 w 633"/>
              <a:gd name="T47" fmla="*/ 295 h 536"/>
              <a:gd name="T48" fmla="*/ 202 w 633"/>
              <a:gd name="T49" fmla="*/ 293 h 536"/>
              <a:gd name="T50" fmla="*/ 195 w 633"/>
              <a:gd name="T51" fmla="*/ 317 h 536"/>
              <a:gd name="T52" fmla="*/ 145 w 633"/>
              <a:gd name="T53" fmla="*/ 330 h 536"/>
              <a:gd name="T54" fmla="*/ 110 w 633"/>
              <a:gd name="T55" fmla="*/ 366 h 536"/>
              <a:gd name="T56" fmla="*/ 73 w 633"/>
              <a:gd name="T57" fmla="*/ 307 h 536"/>
              <a:gd name="T58" fmla="*/ 77 w 633"/>
              <a:gd name="T59" fmla="*/ 247 h 536"/>
              <a:gd name="T60" fmla="*/ 99 w 633"/>
              <a:gd name="T61" fmla="*/ 195 h 536"/>
              <a:gd name="T62" fmla="*/ 135 w 633"/>
              <a:gd name="T63" fmla="*/ 147 h 536"/>
              <a:gd name="T64" fmla="*/ 182 w 633"/>
              <a:gd name="T65" fmla="*/ 111 h 536"/>
              <a:gd name="T66" fmla="*/ 239 w 633"/>
              <a:gd name="T67" fmla="*/ 85 h 536"/>
              <a:gd name="T68" fmla="*/ 301 w 633"/>
              <a:gd name="T69" fmla="*/ 74 h 536"/>
              <a:gd name="T70" fmla="*/ 364 w 633"/>
              <a:gd name="T71" fmla="*/ 77 h 536"/>
              <a:gd name="T72" fmla="*/ 422 w 633"/>
              <a:gd name="T73" fmla="*/ 95 h 536"/>
              <a:gd name="T74" fmla="*/ 476 w 633"/>
              <a:gd name="T75" fmla="*/ 128 h 536"/>
              <a:gd name="T76" fmla="*/ 518 w 633"/>
              <a:gd name="T77" fmla="*/ 170 h 536"/>
              <a:gd name="T78" fmla="*/ 547 w 633"/>
              <a:gd name="T79" fmla="*/ 221 h 536"/>
              <a:gd name="T80" fmla="*/ 559 w 633"/>
              <a:gd name="T81" fmla="*/ 275 h 536"/>
              <a:gd name="T82" fmla="*/ 554 w 633"/>
              <a:gd name="T83" fmla="*/ 344 h 536"/>
              <a:gd name="T84" fmla="*/ 507 w 633"/>
              <a:gd name="T85" fmla="*/ 346 h 536"/>
              <a:gd name="T86" fmla="*/ 464 w 633"/>
              <a:gd name="T87" fmla="*/ 320 h 536"/>
              <a:gd name="T88" fmla="*/ 437 w 633"/>
              <a:gd name="T89" fmla="*/ 299 h 536"/>
              <a:gd name="T90" fmla="*/ 401 w 633"/>
              <a:gd name="T91" fmla="*/ 292 h 536"/>
              <a:gd name="T92" fmla="*/ 390 w 633"/>
              <a:gd name="T93" fmla="*/ 305 h 536"/>
              <a:gd name="T94" fmla="*/ 397 w 633"/>
              <a:gd name="T95" fmla="*/ 535 h 536"/>
              <a:gd name="T96" fmla="*/ 435 w 633"/>
              <a:gd name="T97" fmla="*/ 533 h 536"/>
              <a:gd name="T98" fmla="*/ 447 w 633"/>
              <a:gd name="T99" fmla="*/ 511 h 536"/>
              <a:gd name="T100" fmla="*/ 477 w 633"/>
              <a:gd name="T101" fmla="*/ 504 h 536"/>
              <a:gd name="T102" fmla="*/ 504 w 633"/>
              <a:gd name="T103" fmla="*/ 486 h 536"/>
              <a:gd name="T104" fmla="*/ 523 w 633"/>
              <a:gd name="T105" fmla="*/ 461 h 536"/>
              <a:gd name="T106" fmla="*/ 602 w 633"/>
              <a:gd name="T107" fmla="*/ 427 h 536"/>
              <a:gd name="T108" fmla="*/ 624 w 633"/>
              <a:gd name="T109" fmla="*/ 364 h 536"/>
              <a:gd name="T110" fmla="*/ 633 w 633"/>
              <a:gd name="T111" fmla="*/ 304 h 536"/>
              <a:gd name="T112" fmla="*/ 629 w 633"/>
              <a:gd name="T113" fmla="*/ 246 h 536"/>
              <a:gd name="T114" fmla="*/ 613 w 633"/>
              <a:gd name="T115" fmla="*/ 19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3" h="536">
                <a:moveTo>
                  <a:pt x="608" y="177"/>
                </a:moveTo>
                <a:lnTo>
                  <a:pt x="601" y="165"/>
                </a:lnTo>
                <a:lnTo>
                  <a:pt x="594" y="152"/>
                </a:lnTo>
                <a:lnTo>
                  <a:pt x="586" y="140"/>
                </a:lnTo>
                <a:lnTo>
                  <a:pt x="577" y="128"/>
                </a:lnTo>
                <a:lnTo>
                  <a:pt x="569" y="117"/>
                </a:lnTo>
                <a:lnTo>
                  <a:pt x="560" y="106"/>
                </a:lnTo>
                <a:lnTo>
                  <a:pt x="549" y="95"/>
                </a:lnTo>
                <a:lnTo>
                  <a:pt x="540" y="86"/>
                </a:lnTo>
                <a:lnTo>
                  <a:pt x="529" y="76"/>
                </a:lnTo>
                <a:lnTo>
                  <a:pt x="517" y="67"/>
                </a:lnTo>
                <a:lnTo>
                  <a:pt x="505" y="59"/>
                </a:lnTo>
                <a:lnTo>
                  <a:pt x="493" y="50"/>
                </a:lnTo>
                <a:lnTo>
                  <a:pt x="480" y="43"/>
                </a:lnTo>
                <a:lnTo>
                  <a:pt x="466" y="36"/>
                </a:lnTo>
                <a:lnTo>
                  <a:pt x="452" y="30"/>
                </a:lnTo>
                <a:lnTo>
                  <a:pt x="438" y="23"/>
                </a:lnTo>
                <a:lnTo>
                  <a:pt x="423" y="18"/>
                </a:lnTo>
                <a:lnTo>
                  <a:pt x="409" y="13"/>
                </a:lnTo>
                <a:lnTo>
                  <a:pt x="394" y="9"/>
                </a:lnTo>
                <a:lnTo>
                  <a:pt x="379" y="6"/>
                </a:lnTo>
                <a:lnTo>
                  <a:pt x="364" y="4"/>
                </a:lnTo>
                <a:lnTo>
                  <a:pt x="347" y="1"/>
                </a:lnTo>
                <a:lnTo>
                  <a:pt x="332" y="0"/>
                </a:lnTo>
                <a:lnTo>
                  <a:pt x="316" y="0"/>
                </a:lnTo>
                <a:lnTo>
                  <a:pt x="301" y="0"/>
                </a:lnTo>
                <a:lnTo>
                  <a:pt x="285" y="1"/>
                </a:lnTo>
                <a:lnTo>
                  <a:pt x="270" y="4"/>
                </a:lnTo>
                <a:lnTo>
                  <a:pt x="255" y="6"/>
                </a:lnTo>
                <a:lnTo>
                  <a:pt x="239" y="9"/>
                </a:lnTo>
                <a:lnTo>
                  <a:pt x="224" y="13"/>
                </a:lnTo>
                <a:lnTo>
                  <a:pt x="209" y="18"/>
                </a:lnTo>
                <a:lnTo>
                  <a:pt x="195" y="23"/>
                </a:lnTo>
                <a:lnTo>
                  <a:pt x="180" y="30"/>
                </a:lnTo>
                <a:lnTo>
                  <a:pt x="166" y="36"/>
                </a:lnTo>
                <a:lnTo>
                  <a:pt x="153" y="43"/>
                </a:lnTo>
                <a:lnTo>
                  <a:pt x="140" y="50"/>
                </a:lnTo>
                <a:lnTo>
                  <a:pt x="128" y="59"/>
                </a:lnTo>
                <a:lnTo>
                  <a:pt x="116" y="67"/>
                </a:lnTo>
                <a:lnTo>
                  <a:pt x="104" y="76"/>
                </a:lnTo>
                <a:lnTo>
                  <a:pt x="94" y="86"/>
                </a:lnTo>
                <a:lnTo>
                  <a:pt x="83" y="95"/>
                </a:lnTo>
                <a:lnTo>
                  <a:pt x="73" y="106"/>
                </a:lnTo>
                <a:lnTo>
                  <a:pt x="64" y="117"/>
                </a:lnTo>
                <a:lnTo>
                  <a:pt x="55" y="128"/>
                </a:lnTo>
                <a:lnTo>
                  <a:pt x="47" y="140"/>
                </a:lnTo>
                <a:lnTo>
                  <a:pt x="40" y="152"/>
                </a:lnTo>
                <a:lnTo>
                  <a:pt x="32" y="165"/>
                </a:lnTo>
                <a:lnTo>
                  <a:pt x="26" y="177"/>
                </a:lnTo>
                <a:lnTo>
                  <a:pt x="19" y="192"/>
                </a:lnTo>
                <a:lnTo>
                  <a:pt x="14" y="204"/>
                </a:lnTo>
                <a:lnTo>
                  <a:pt x="9" y="219"/>
                </a:lnTo>
                <a:lnTo>
                  <a:pt x="6" y="233"/>
                </a:lnTo>
                <a:lnTo>
                  <a:pt x="4" y="246"/>
                </a:lnTo>
                <a:lnTo>
                  <a:pt x="2" y="260"/>
                </a:lnTo>
                <a:lnTo>
                  <a:pt x="1" y="275"/>
                </a:lnTo>
                <a:lnTo>
                  <a:pt x="0" y="289"/>
                </a:lnTo>
                <a:lnTo>
                  <a:pt x="1" y="304"/>
                </a:lnTo>
                <a:lnTo>
                  <a:pt x="2" y="320"/>
                </a:lnTo>
                <a:lnTo>
                  <a:pt x="3" y="335"/>
                </a:lnTo>
                <a:lnTo>
                  <a:pt x="5" y="350"/>
                </a:lnTo>
                <a:lnTo>
                  <a:pt x="8" y="364"/>
                </a:lnTo>
                <a:lnTo>
                  <a:pt x="13" y="379"/>
                </a:lnTo>
                <a:lnTo>
                  <a:pt x="17" y="393"/>
                </a:lnTo>
                <a:lnTo>
                  <a:pt x="22" y="407"/>
                </a:lnTo>
                <a:lnTo>
                  <a:pt x="30" y="427"/>
                </a:lnTo>
                <a:lnTo>
                  <a:pt x="101" y="439"/>
                </a:lnTo>
                <a:lnTo>
                  <a:pt x="103" y="446"/>
                </a:lnTo>
                <a:lnTo>
                  <a:pt x="106" y="454"/>
                </a:lnTo>
                <a:lnTo>
                  <a:pt x="110" y="461"/>
                </a:lnTo>
                <a:lnTo>
                  <a:pt x="113" y="468"/>
                </a:lnTo>
                <a:lnTo>
                  <a:pt x="118" y="474"/>
                </a:lnTo>
                <a:lnTo>
                  <a:pt x="123" y="480"/>
                </a:lnTo>
                <a:lnTo>
                  <a:pt x="129" y="486"/>
                </a:lnTo>
                <a:lnTo>
                  <a:pt x="135" y="491"/>
                </a:lnTo>
                <a:lnTo>
                  <a:pt x="142" y="496"/>
                </a:lnTo>
                <a:lnTo>
                  <a:pt x="149" y="500"/>
                </a:lnTo>
                <a:lnTo>
                  <a:pt x="156" y="504"/>
                </a:lnTo>
                <a:lnTo>
                  <a:pt x="163" y="507"/>
                </a:lnTo>
                <a:lnTo>
                  <a:pt x="170" y="509"/>
                </a:lnTo>
                <a:lnTo>
                  <a:pt x="179" y="510"/>
                </a:lnTo>
                <a:lnTo>
                  <a:pt x="187" y="511"/>
                </a:lnTo>
                <a:lnTo>
                  <a:pt x="195" y="511"/>
                </a:lnTo>
                <a:lnTo>
                  <a:pt x="195" y="523"/>
                </a:lnTo>
                <a:lnTo>
                  <a:pt x="195" y="528"/>
                </a:lnTo>
                <a:lnTo>
                  <a:pt x="198" y="533"/>
                </a:lnTo>
                <a:lnTo>
                  <a:pt x="202" y="535"/>
                </a:lnTo>
                <a:lnTo>
                  <a:pt x="207" y="536"/>
                </a:lnTo>
                <a:lnTo>
                  <a:pt x="231" y="536"/>
                </a:lnTo>
                <a:lnTo>
                  <a:pt x="236" y="535"/>
                </a:lnTo>
                <a:lnTo>
                  <a:pt x="241" y="533"/>
                </a:lnTo>
                <a:lnTo>
                  <a:pt x="243" y="528"/>
                </a:lnTo>
                <a:lnTo>
                  <a:pt x="244" y="523"/>
                </a:lnTo>
                <a:lnTo>
                  <a:pt x="244" y="305"/>
                </a:lnTo>
                <a:lnTo>
                  <a:pt x="243" y="299"/>
                </a:lnTo>
                <a:lnTo>
                  <a:pt x="241" y="295"/>
                </a:lnTo>
                <a:lnTo>
                  <a:pt x="236" y="293"/>
                </a:lnTo>
                <a:lnTo>
                  <a:pt x="231" y="292"/>
                </a:lnTo>
                <a:lnTo>
                  <a:pt x="207" y="292"/>
                </a:lnTo>
                <a:lnTo>
                  <a:pt x="202" y="293"/>
                </a:lnTo>
                <a:lnTo>
                  <a:pt x="198" y="295"/>
                </a:lnTo>
                <a:lnTo>
                  <a:pt x="195" y="299"/>
                </a:lnTo>
                <a:lnTo>
                  <a:pt x="195" y="305"/>
                </a:lnTo>
                <a:lnTo>
                  <a:pt x="195" y="317"/>
                </a:lnTo>
                <a:lnTo>
                  <a:pt x="181" y="318"/>
                </a:lnTo>
                <a:lnTo>
                  <a:pt x="169" y="320"/>
                </a:lnTo>
                <a:lnTo>
                  <a:pt x="156" y="324"/>
                </a:lnTo>
                <a:lnTo>
                  <a:pt x="145" y="330"/>
                </a:lnTo>
                <a:lnTo>
                  <a:pt x="135" y="337"/>
                </a:lnTo>
                <a:lnTo>
                  <a:pt x="125" y="346"/>
                </a:lnTo>
                <a:lnTo>
                  <a:pt x="117" y="356"/>
                </a:lnTo>
                <a:lnTo>
                  <a:pt x="110" y="366"/>
                </a:lnTo>
                <a:lnTo>
                  <a:pt x="84" y="362"/>
                </a:lnTo>
                <a:lnTo>
                  <a:pt x="80" y="344"/>
                </a:lnTo>
                <a:lnTo>
                  <a:pt x="75" y="325"/>
                </a:lnTo>
                <a:lnTo>
                  <a:pt x="73" y="307"/>
                </a:lnTo>
                <a:lnTo>
                  <a:pt x="73" y="289"/>
                </a:lnTo>
                <a:lnTo>
                  <a:pt x="73" y="275"/>
                </a:lnTo>
                <a:lnTo>
                  <a:pt x="75" y="261"/>
                </a:lnTo>
                <a:lnTo>
                  <a:pt x="77" y="247"/>
                </a:lnTo>
                <a:lnTo>
                  <a:pt x="82" y="234"/>
                </a:lnTo>
                <a:lnTo>
                  <a:pt x="86" y="221"/>
                </a:lnTo>
                <a:lnTo>
                  <a:pt x="91" y="208"/>
                </a:lnTo>
                <a:lnTo>
                  <a:pt x="99" y="195"/>
                </a:lnTo>
                <a:lnTo>
                  <a:pt x="107" y="182"/>
                </a:lnTo>
                <a:lnTo>
                  <a:pt x="115" y="170"/>
                </a:lnTo>
                <a:lnTo>
                  <a:pt x="125" y="159"/>
                </a:lnTo>
                <a:lnTo>
                  <a:pt x="135" y="147"/>
                </a:lnTo>
                <a:lnTo>
                  <a:pt x="145" y="138"/>
                </a:lnTo>
                <a:lnTo>
                  <a:pt x="157" y="128"/>
                </a:lnTo>
                <a:lnTo>
                  <a:pt x="169" y="119"/>
                </a:lnTo>
                <a:lnTo>
                  <a:pt x="182" y="111"/>
                </a:lnTo>
                <a:lnTo>
                  <a:pt x="196" y="103"/>
                </a:lnTo>
                <a:lnTo>
                  <a:pt x="210" y="95"/>
                </a:lnTo>
                <a:lnTo>
                  <a:pt x="225" y="90"/>
                </a:lnTo>
                <a:lnTo>
                  <a:pt x="239" y="85"/>
                </a:lnTo>
                <a:lnTo>
                  <a:pt x="255" y="80"/>
                </a:lnTo>
                <a:lnTo>
                  <a:pt x="270" y="77"/>
                </a:lnTo>
                <a:lnTo>
                  <a:pt x="285" y="75"/>
                </a:lnTo>
                <a:lnTo>
                  <a:pt x="301" y="74"/>
                </a:lnTo>
                <a:lnTo>
                  <a:pt x="316" y="73"/>
                </a:lnTo>
                <a:lnTo>
                  <a:pt x="332" y="74"/>
                </a:lnTo>
                <a:lnTo>
                  <a:pt x="347" y="75"/>
                </a:lnTo>
                <a:lnTo>
                  <a:pt x="364" y="77"/>
                </a:lnTo>
                <a:lnTo>
                  <a:pt x="379" y="80"/>
                </a:lnTo>
                <a:lnTo>
                  <a:pt x="393" y="85"/>
                </a:lnTo>
                <a:lnTo>
                  <a:pt x="408" y="90"/>
                </a:lnTo>
                <a:lnTo>
                  <a:pt x="422" y="95"/>
                </a:lnTo>
                <a:lnTo>
                  <a:pt x="436" y="103"/>
                </a:lnTo>
                <a:lnTo>
                  <a:pt x="450" y="111"/>
                </a:lnTo>
                <a:lnTo>
                  <a:pt x="463" y="119"/>
                </a:lnTo>
                <a:lnTo>
                  <a:pt x="476" y="128"/>
                </a:lnTo>
                <a:lnTo>
                  <a:pt x="487" y="138"/>
                </a:lnTo>
                <a:lnTo>
                  <a:pt x="499" y="147"/>
                </a:lnTo>
                <a:lnTo>
                  <a:pt x="508" y="159"/>
                </a:lnTo>
                <a:lnTo>
                  <a:pt x="518" y="170"/>
                </a:lnTo>
                <a:lnTo>
                  <a:pt x="527" y="182"/>
                </a:lnTo>
                <a:lnTo>
                  <a:pt x="534" y="195"/>
                </a:lnTo>
                <a:lnTo>
                  <a:pt x="541" y="208"/>
                </a:lnTo>
                <a:lnTo>
                  <a:pt x="547" y="221"/>
                </a:lnTo>
                <a:lnTo>
                  <a:pt x="552" y="234"/>
                </a:lnTo>
                <a:lnTo>
                  <a:pt x="555" y="247"/>
                </a:lnTo>
                <a:lnTo>
                  <a:pt x="558" y="261"/>
                </a:lnTo>
                <a:lnTo>
                  <a:pt x="559" y="275"/>
                </a:lnTo>
                <a:lnTo>
                  <a:pt x="560" y="289"/>
                </a:lnTo>
                <a:lnTo>
                  <a:pt x="559" y="307"/>
                </a:lnTo>
                <a:lnTo>
                  <a:pt x="557" y="325"/>
                </a:lnTo>
                <a:lnTo>
                  <a:pt x="554" y="344"/>
                </a:lnTo>
                <a:lnTo>
                  <a:pt x="549" y="362"/>
                </a:lnTo>
                <a:lnTo>
                  <a:pt x="523" y="366"/>
                </a:lnTo>
                <a:lnTo>
                  <a:pt x="516" y="356"/>
                </a:lnTo>
                <a:lnTo>
                  <a:pt x="507" y="346"/>
                </a:lnTo>
                <a:lnTo>
                  <a:pt x="499" y="337"/>
                </a:lnTo>
                <a:lnTo>
                  <a:pt x="488" y="330"/>
                </a:lnTo>
                <a:lnTo>
                  <a:pt x="476" y="324"/>
                </a:lnTo>
                <a:lnTo>
                  <a:pt x="464" y="320"/>
                </a:lnTo>
                <a:lnTo>
                  <a:pt x="451" y="318"/>
                </a:lnTo>
                <a:lnTo>
                  <a:pt x="438" y="317"/>
                </a:lnTo>
                <a:lnTo>
                  <a:pt x="438" y="305"/>
                </a:lnTo>
                <a:lnTo>
                  <a:pt x="437" y="299"/>
                </a:lnTo>
                <a:lnTo>
                  <a:pt x="435" y="295"/>
                </a:lnTo>
                <a:lnTo>
                  <a:pt x="431" y="293"/>
                </a:lnTo>
                <a:lnTo>
                  <a:pt x="426" y="292"/>
                </a:lnTo>
                <a:lnTo>
                  <a:pt x="401" y="292"/>
                </a:lnTo>
                <a:lnTo>
                  <a:pt x="397" y="293"/>
                </a:lnTo>
                <a:lnTo>
                  <a:pt x="393" y="295"/>
                </a:lnTo>
                <a:lnTo>
                  <a:pt x="391" y="299"/>
                </a:lnTo>
                <a:lnTo>
                  <a:pt x="390" y="305"/>
                </a:lnTo>
                <a:lnTo>
                  <a:pt x="390" y="524"/>
                </a:lnTo>
                <a:lnTo>
                  <a:pt x="391" y="528"/>
                </a:lnTo>
                <a:lnTo>
                  <a:pt x="393" y="533"/>
                </a:lnTo>
                <a:lnTo>
                  <a:pt x="397" y="535"/>
                </a:lnTo>
                <a:lnTo>
                  <a:pt x="401" y="536"/>
                </a:lnTo>
                <a:lnTo>
                  <a:pt x="426" y="536"/>
                </a:lnTo>
                <a:lnTo>
                  <a:pt x="431" y="535"/>
                </a:lnTo>
                <a:lnTo>
                  <a:pt x="435" y="533"/>
                </a:lnTo>
                <a:lnTo>
                  <a:pt x="437" y="528"/>
                </a:lnTo>
                <a:lnTo>
                  <a:pt x="438" y="524"/>
                </a:lnTo>
                <a:lnTo>
                  <a:pt x="438" y="511"/>
                </a:lnTo>
                <a:lnTo>
                  <a:pt x="447" y="511"/>
                </a:lnTo>
                <a:lnTo>
                  <a:pt x="454" y="510"/>
                </a:lnTo>
                <a:lnTo>
                  <a:pt x="462" y="509"/>
                </a:lnTo>
                <a:lnTo>
                  <a:pt x="469" y="507"/>
                </a:lnTo>
                <a:lnTo>
                  <a:pt x="477" y="504"/>
                </a:lnTo>
                <a:lnTo>
                  <a:pt x="485" y="500"/>
                </a:lnTo>
                <a:lnTo>
                  <a:pt x="491" y="496"/>
                </a:lnTo>
                <a:lnTo>
                  <a:pt x="498" y="491"/>
                </a:lnTo>
                <a:lnTo>
                  <a:pt x="504" y="486"/>
                </a:lnTo>
                <a:lnTo>
                  <a:pt x="509" y="480"/>
                </a:lnTo>
                <a:lnTo>
                  <a:pt x="515" y="474"/>
                </a:lnTo>
                <a:lnTo>
                  <a:pt x="519" y="468"/>
                </a:lnTo>
                <a:lnTo>
                  <a:pt x="523" y="461"/>
                </a:lnTo>
                <a:lnTo>
                  <a:pt x="527" y="454"/>
                </a:lnTo>
                <a:lnTo>
                  <a:pt x="530" y="446"/>
                </a:lnTo>
                <a:lnTo>
                  <a:pt x="532" y="439"/>
                </a:lnTo>
                <a:lnTo>
                  <a:pt x="602" y="427"/>
                </a:lnTo>
                <a:lnTo>
                  <a:pt x="610" y="407"/>
                </a:lnTo>
                <a:lnTo>
                  <a:pt x="615" y="393"/>
                </a:lnTo>
                <a:lnTo>
                  <a:pt x="621" y="379"/>
                </a:lnTo>
                <a:lnTo>
                  <a:pt x="624" y="364"/>
                </a:lnTo>
                <a:lnTo>
                  <a:pt x="627" y="350"/>
                </a:lnTo>
                <a:lnTo>
                  <a:pt x="629" y="335"/>
                </a:lnTo>
                <a:lnTo>
                  <a:pt x="631" y="320"/>
                </a:lnTo>
                <a:lnTo>
                  <a:pt x="633" y="304"/>
                </a:lnTo>
                <a:lnTo>
                  <a:pt x="633" y="289"/>
                </a:lnTo>
                <a:lnTo>
                  <a:pt x="633" y="275"/>
                </a:lnTo>
                <a:lnTo>
                  <a:pt x="631" y="260"/>
                </a:lnTo>
                <a:lnTo>
                  <a:pt x="629" y="246"/>
                </a:lnTo>
                <a:lnTo>
                  <a:pt x="627" y="233"/>
                </a:lnTo>
                <a:lnTo>
                  <a:pt x="623" y="219"/>
                </a:lnTo>
                <a:lnTo>
                  <a:pt x="619" y="204"/>
                </a:lnTo>
                <a:lnTo>
                  <a:pt x="613" y="192"/>
                </a:lnTo>
                <a:lnTo>
                  <a:pt x="608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8" name="Freeform 108">
            <a:extLst>
              <a:ext uri="{FF2B5EF4-FFF2-40B4-BE49-F238E27FC236}">
                <a16:creationId xmlns:a16="http://schemas.microsoft.com/office/drawing/2014/main" id="{1677BC12-6956-8DB2-F934-86F90666857F}"/>
              </a:ext>
            </a:extLst>
          </p:cNvPr>
          <p:cNvSpPr>
            <a:spLocks/>
          </p:cNvSpPr>
          <p:nvPr/>
        </p:nvSpPr>
        <p:spPr bwMode="auto">
          <a:xfrm>
            <a:off x="7276751" y="3527326"/>
            <a:ext cx="317098" cy="343116"/>
          </a:xfrm>
          <a:custGeom>
            <a:avLst/>
            <a:gdLst>
              <a:gd name="T0" fmla="*/ 563 w 584"/>
              <a:gd name="T1" fmla="*/ 2 h 633"/>
              <a:gd name="T2" fmla="*/ 542 w 584"/>
              <a:gd name="T3" fmla="*/ 0 h 633"/>
              <a:gd name="T4" fmla="*/ 215 w 584"/>
              <a:gd name="T5" fmla="*/ 100 h 633"/>
              <a:gd name="T6" fmla="*/ 202 w 584"/>
              <a:gd name="T7" fmla="*/ 112 h 633"/>
              <a:gd name="T8" fmla="*/ 195 w 584"/>
              <a:gd name="T9" fmla="*/ 127 h 633"/>
              <a:gd name="T10" fmla="*/ 178 w 584"/>
              <a:gd name="T11" fmla="*/ 494 h 633"/>
              <a:gd name="T12" fmla="*/ 122 w 584"/>
              <a:gd name="T13" fmla="*/ 487 h 633"/>
              <a:gd name="T14" fmla="*/ 95 w 584"/>
              <a:gd name="T15" fmla="*/ 489 h 633"/>
              <a:gd name="T16" fmla="*/ 66 w 584"/>
              <a:gd name="T17" fmla="*/ 495 h 633"/>
              <a:gd name="T18" fmla="*/ 37 w 584"/>
              <a:gd name="T19" fmla="*/ 507 h 633"/>
              <a:gd name="T20" fmla="*/ 13 w 584"/>
              <a:gd name="T21" fmla="*/ 526 h 633"/>
              <a:gd name="T22" fmla="*/ 1 w 584"/>
              <a:gd name="T23" fmla="*/ 550 h 633"/>
              <a:gd name="T24" fmla="*/ 3 w 584"/>
              <a:gd name="T25" fmla="*/ 577 h 633"/>
              <a:gd name="T26" fmla="*/ 19 w 584"/>
              <a:gd name="T27" fmla="*/ 600 h 633"/>
              <a:gd name="T28" fmla="*/ 45 w 584"/>
              <a:gd name="T29" fmla="*/ 616 h 633"/>
              <a:gd name="T30" fmla="*/ 76 w 584"/>
              <a:gd name="T31" fmla="*/ 626 h 633"/>
              <a:gd name="T32" fmla="*/ 104 w 584"/>
              <a:gd name="T33" fmla="*/ 631 h 633"/>
              <a:gd name="T34" fmla="*/ 131 w 584"/>
              <a:gd name="T35" fmla="*/ 633 h 633"/>
              <a:gd name="T36" fmla="*/ 159 w 584"/>
              <a:gd name="T37" fmla="*/ 628 h 633"/>
              <a:gd name="T38" fmla="*/ 188 w 584"/>
              <a:gd name="T39" fmla="*/ 620 h 633"/>
              <a:gd name="T40" fmla="*/ 216 w 584"/>
              <a:gd name="T41" fmla="*/ 607 h 633"/>
              <a:gd name="T42" fmla="*/ 236 w 584"/>
              <a:gd name="T43" fmla="*/ 585 h 633"/>
              <a:gd name="T44" fmla="*/ 244 w 584"/>
              <a:gd name="T45" fmla="*/ 559 h 633"/>
              <a:gd name="T46" fmla="*/ 536 w 584"/>
              <a:gd name="T47" fmla="*/ 404 h 633"/>
              <a:gd name="T48" fmla="*/ 483 w 584"/>
              <a:gd name="T49" fmla="*/ 390 h 633"/>
              <a:gd name="T50" fmla="*/ 445 w 584"/>
              <a:gd name="T51" fmla="*/ 390 h 633"/>
              <a:gd name="T52" fmla="*/ 416 w 584"/>
              <a:gd name="T53" fmla="*/ 395 h 633"/>
              <a:gd name="T54" fmla="*/ 387 w 584"/>
              <a:gd name="T55" fmla="*/ 405 h 633"/>
              <a:gd name="T56" fmla="*/ 361 w 584"/>
              <a:gd name="T57" fmla="*/ 421 h 633"/>
              <a:gd name="T58" fmla="*/ 344 w 584"/>
              <a:gd name="T59" fmla="*/ 444 h 633"/>
              <a:gd name="T60" fmla="*/ 342 w 584"/>
              <a:gd name="T61" fmla="*/ 472 h 633"/>
              <a:gd name="T62" fmla="*/ 354 w 584"/>
              <a:gd name="T63" fmla="*/ 495 h 633"/>
              <a:gd name="T64" fmla="*/ 377 w 584"/>
              <a:gd name="T65" fmla="*/ 515 h 633"/>
              <a:gd name="T66" fmla="*/ 406 w 584"/>
              <a:gd name="T67" fmla="*/ 526 h 633"/>
              <a:gd name="T68" fmla="*/ 435 w 584"/>
              <a:gd name="T69" fmla="*/ 533 h 633"/>
              <a:gd name="T70" fmla="*/ 463 w 584"/>
              <a:gd name="T71" fmla="*/ 535 h 633"/>
              <a:gd name="T72" fmla="*/ 490 w 584"/>
              <a:gd name="T73" fmla="*/ 533 h 633"/>
              <a:gd name="T74" fmla="*/ 519 w 584"/>
              <a:gd name="T75" fmla="*/ 526 h 633"/>
              <a:gd name="T76" fmla="*/ 549 w 584"/>
              <a:gd name="T77" fmla="*/ 515 h 633"/>
              <a:gd name="T78" fmla="*/ 571 w 584"/>
              <a:gd name="T79" fmla="*/ 495 h 633"/>
              <a:gd name="T80" fmla="*/ 584 w 584"/>
              <a:gd name="T81" fmla="*/ 472 h 633"/>
              <a:gd name="T82" fmla="*/ 584 w 584"/>
              <a:gd name="T83" fmla="*/ 29 h 633"/>
              <a:gd name="T84" fmla="*/ 573 w 584"/>
              <a:gd name="T85" fmla="*/ 1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4" h="633">
                <a:moveTo>
                  <a:pt x="573" y="10"/>
                </a:moveTo>
                <a:lnTo>
                  <a:pt x="568" y="5"/>
                </a:lnTo>
                <a:lnTo>
                  <a:pt x="563" y="2"/>
                </a:lnTo>
                <a:lnTo>
                  <a:pt x="555" y="0"/>
                </a:lnTo>
                <a:lnTo>
                  <a:pt x="548" y="0"/>
                </a:lnTo>
                <a:lnTo>
                  <a:pt x="542" y="0"/>
                </a:lnTo>
                <a:lnTo>
                  <a:pt x="538" y="1"/>
                </a:lnTo>
                <a:lnTo>
                  <a:pt x="220" y="98"/>
                </a:lnTo>
                <a:lnTo>
                  <a:pt x="215" y="100"/>
                </a:lnTo>
                <a:lnTo>
                  <a:pt x="211" y="103"/>
                </a:lnTo>
                <a:lnTo>
                  <a:pt x="206" y="108"/>
                </a:lnTo>
                <a:lnTo>
                  <a:pt x="202" y="112"/>
                </a:lnTo>
                <a:lnTo>
                  <a:pt x="199" y="116"/>
                </a:lnTo>
                <a:lnTo>
                  <a:pt x="197" y="122"/>
                </a:lnTo>
                <a:lnTo>
                  <a:pt x="195" y="127"/>
                </a:lnTo>
                <a:lnTo>
                  <a:pt x="195" y="134"/>
                </a:lnTo>
                <a:lnTo>
                  <a:pt x="195" y="501"/>
                </a:lnTo>
                <a:lnTo>
                  <a:pt x="178" y="494"/>
                </a:lnTo>
                <a:lnTo>
                  <a:pt x="160" y="490"/>
                </a:lnTo>
                <a:lnTo>
                  <a:pt x="141" y="487"/>
                </a:lnTo>
                <a:lnTo>
                  <a:pt x="122" y="487"/>
                </a:lnTo>
                <a:lnTo>
                  <a:pt x="113" y="487"/>
                </a:lnTo>
                <a:lnTo>
                  <a:pt x="104" y="488"/>
                </a:lnTo>
                <a:lnTo>
                  <a:pt x="95" y="489"/>
                </a:lnTo>
                <a:lnTo>
                  <a:pt x="85" y="490"/>
                </a:lnTo>
                <a:lnTo>
                  <a:pt x="76" y="492"/>
                </a:lnTo>
                <a:lnTo>
                  <a:pt x="66" y="495"/>
                </a:lnTo>
                <a:lnTo>
                  <a:pt x="56" y="499"/>
                </a:lnTo>
                <a:lnTo>
                  <a:pt x="45" y="503"/>
                </a:lnTo>
                <a:lnTo>
                  <a:pt x="37" y="507"/>
                </a:lnTo>
                <a:lnTo>
                  <a:pt x="28" y="513"/>
                </a:lnTo>
                <a:lnTo>
                  <a:pt x="19" y="518"/>
                </a:lnTo>
                <a:lnTo>
                  <a:pt x="13" y="526"/>
                </a:lnTo>
                <a:lnTo>
                  <a:pt x="8" y="533"/>
                </a:lnTo>
                <a:lnTo>
                  <a:pt x="3" y="542"/>
                </a:lnTo>
                <a:lnTo>
                  <a:pt x="1" y="550"/>
                </a:lnTo>
                <a:lnTo>
                  <a:pt x="0" y="559"/>
                </a:lnTo>
                <a:lnTo>
                  <a:pt x="1" y="569"/>
                </a:lnTo>
                <a:lnTo>
                  <a:pt x="3" y="577"/>
                </a:lnTo>
                <a:lnTo>
                  <a:pt x="8" y="585"/>
                </a:lnTo>
                <a:lnTo>
                  <a:pt x="13" y="594"/>
                </a:lnTo>
                <a:lnTo>
                  <a:pt x="19" y="600"/>
                </a:lnTo>
                <a:lnTo>
                  <a:pt x="28" y="607"/>
                </a:lnTo>
                <a:lnTo>
                  <a:pt x="37" y="612"/>
                </a:lnTo>
                <a:lnTo>
                  <a:pt x="45" y="616"/>
                </a:lnTo>
                <a:lnTo>
                  <a:pt x="56" y="620"/>
                </a:lnTo>
                <a:lnTo>
                  <a:pt x="66" y="624"/>
                </a:lnTo>
                <a:lnTo>
                  <a:pt x="76" y="626"/>
                </a:lnTo>
                <a:lnTo>
                  <a:pt x="85" y="628"/>
                </a:lnTo>
                <a:lnTo>
                  <a:pt x="95" y="630"/>
                </a:lnTo>
                <a:lnTo>
                  <a:pt x="104" y="631"/>
                </a:lnTo>
                <a:lnTo>
                  <a:pt x="113" y="633"/>
                </a:lnTo>
                <a:lnTo>
                  <a:pt x="122" y="633"/>
                </a:lnTo>
                <a:lnTo>
                  <a:pt x="131" y="633"/>
                </a:lnTo>
                <a:lnTo>
                  <a:pt x="139" y="631"/>
                </a:lnTo>
                <a:lnTo>
                  <a:pt x="149" y="630"/>
                </a:lnTo>
                <a:lnTo>
                  <a:pt x="159" y="628"/>
                </a:lnTo>
                <a:lnTo>
                  <a:pt x="168" y="626"/>
                </a:lnTo>
                <a:lnTo>
                  <a:pt x="178" y="624"/>
                </a:lnTo>
                <a:lnTo>
                  <a:pt x="188" y="620"/>
                </a:lnTo>
                <a:lnTo>
                  <a:pt x="198" y="616"/>
                </a:lnTo>
                <a:lnTo>
                  <a:pt x="207" y="612"/>
                </a:lnTo>
                <a:lnTo>
                  <a:pt x="216" y="607"/>
                </a:lnTo>
                <a:lnTo>
                  <a:pt x="224" y="600"/>
                </a:lnTo>
                <a:lnTo>
                  <a:pt x="231" y="594"/>
                </a:lnTo>
                <a:lnTo>
                  <a:pt x="236" y="585"/>
                </a:lnTo>
                <a:lnTo>
                  <a:pt x="241" y="577"/>
                </a:lnTo>
                <a:lnTo>
                  <a:pt x="243" y="569"/>
                </a:lnTo>
                <a:lnTo>
                  <a:pt x="244" y="559"/>
                </a:lnTo>
                <a:lnTo>
                  <a:pt x="244" y="289"/>
                </a:lnTo>
                <a:lnTo>
                  <a:pt x="536" y="200"/>
                </a:lnTo>
                <a:lnTo>
                  <a:pt x="536" y="404"/>
                </a:lnTo>
                <a:lnTo>
                  <a:pt x="518" y="397"/>
                </a:lnTo>
                <a:lnTo>
                  <a:pt x="501" y="393"/>
                </a:lnTo>
                <a:lnTo>
                  <a:pt x="483" y="390"/>
                </a:lnTo>
                <a:lnTo>
                  <a:pt x="463" y="389"/>
                </a:lnTo>
                <a:lnTo>
                  <a:pt x="454" y="390"/>
                </a:lnTo>
                <a:lnTo>
                  <a:pt x="445" y="390"/>
                </a:lnTo>
                <a:lnTo>
                  <a:pt x="435" y="391"/>
                </a:lnTo>
                <a:lnTo>
                  <a:pt x="427" y="393"/>
                </a:lnTo>
                <a:lnTo>
                  <a:pt x="416" y="395"/>
                </a:lnTo>
                <a:lnTo>
                  <a:pt x="406" y="398"/>
                </a:lnTo>
                <a:lnTo>
                  <a:pt x="396" y="401"/>
                </a:lnTo>
                <a:lnTo>
                  <a:pt x="387" y="405"/>
                </a:lnTo>
                <a:lnTo>
                  <a:pt x="377" y="410"/>
                </a:lnTo>
                <a:lnTo>
                  <a:pt x="368" y="414"/>
                </a:lnTo>
                <a:lnTo>
                  <a:pt x="361" y="421"/>
                </a:lnTo>
                <a:lnTo>
                  <a:pt x="354" y="428"/>
                </a:lnTo>
                <a:lnTo>
                  <a:pt x="349" y="436"/>
                </a:lnTo>
                <a:lnTo>
                  <a:pt x="344" y="444"/>
                </a:lnTo>
                <a:lnTo>
                  <a:pt x="342" y="452"/>
                </a:lnTo>
                <a:lnTo>
                  <a:pt x="341" y="462"/>
                </a:lnTo>
                <a:lnTo>
                  <a:pt x="342" y="472"/>
                </a:lnTo>
                <a:lnTo>
                  <a:pt x="344" y="480"/>
                </a:lnTo>
                <a:lnTo>
                  <a:pt x="349" y="488"/>
                </a:lnTo>
                <a:lnTo>
                  <a:pt x="354" y="495"/>
                </a:lnTo>
                <a:lnTo>
                  <a:pt x="361" y="503"/>
                </a:lnTo>
                <a:lnTo>
                  <a:pt x="368" y="509"/>
                </a:lnTo>
                <a:lnTo>
                  <a:pt x="377" y="515"/>
                </a:lnTo>
                <a:lnTo>
                  <a:pt x="387" y="519"/>
                </a:lnTo>
                <a:lnTo>
                  <a:pt x="396" y="522"/>
                </a:lnTo>
                <a:lnTo>
                  <a:pt x="406" y="526"/>
                </a:lnTo>
                <a:lnTo>
                  <a:pt x="416" y="529"/>
                </a:lnTo>
                <a:lnTo>
                  <a:pt x="427" y="531"/>
                </a:lnTo>
                <a:lnTo>
                  <a:pt x="435" y="533"/>
                </a:lnTo>
                <a:lnTo>
                  <a:pt x="445" y="534"/>
                </a:lnTo>
                <a:lnTo>
                  <a:pt x="454" y="534"/>
                </a:lnTo>
                <a:lnTo>
                  <a:pt x="463" y="535"/>
                </a:lnTo>
                <a:lnTo>
                  <a:pt x="472" y="534"/>
                </a:lnTo>
                <a:lnTo>
                  <a:pt x="481" y="534"/>
                </a:lnTo>
                <a:lnTo>
                  <a:pt x="490" y="533"/>
                </a:lnTo>
                <a:lnTo>
                  <a:pt x="500" y="531"/>
                </a:lnTo>
                <a:lnTo>
                  <a:pt x="510" y="529"/>
                </a:lnTo>
                <a:lnTo>
                  <a:pt x="519" y="526"/>
                </a:lnTo>
                <a:lnTo>
                  <a:pt x="529" y="522"/>
                </a:lnTo>
                <a:lnTo>
                  <a:pt x="539" y="519"/>
                </a:lnTo>
                <a:lnTo>
                  <a:pt x="549" y="515"/>
                </a:lnTo>
                <a:lnTo>
                  <a:pt x="557" y="509"/>
                </a:lnTo>
                <a:lnTo>
                  <a:pt x="565" y="503"/>
                </a:lnTo>
                <a:lnTo>
                  <a:pt x="571" y="495"/>
                </a:lnTo>
                <a:lnTo>
                  <a:pt x="578" y="488"/>
                </a:lnTo>
                <a:lnTo>
                  <a:pt x="581" y="480"/>
                </a:lnTo>
                <a:lnTo>
                  <a:pt x="584" y="472"/>
                </a:lnTo>
                <a:lnTo>
                  <a:pt x="584" y="462"/>
                </a:lnTo>
                <a:lnTo>
                  <a:pt x="584" y="35"/>
                </a:lnTo>
                <a:lnTo>
                  <a:pt x="584" y="29"/>
                </a:lnTo>
                <a:lnTo>
                  <a:pt x="582" y="21"/>
                </a:lnTo>
                <a:lnTo>
                  <a:pt x="579" y="16"/>
                </a:lnTo>
                <a:lnTo>
                  <a:pt x="573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9" name="Freeform 126">
            <a:extLst>
              <a:ext uri="{FF2B5EF4-FFF2-40B4-BE49-F238E27FC236}">
                <a16:creationId xmlns:a16="http://schemas.microsoft.com/office/drawing/2014/main" id="{4F2EF0CD-5535-B0FD-7877-0643E18149DF}"/>
              </a:ext>
            </a:extLst>
          </p:cNvPr>
          <p:cNvSpPr>
            <a:spLocks noEditPoints="1"/>
          </p:cNvSpPr>
          <p:nvPr/>
        </p:nvSpPr>
        <p:spPr bwMode="auto">
          <a:xfrm>
            <a:off x="1733233" y="2857357"/>
            <a:ext cx="393526" cy="289453"/>
          </a:xfrm>
          <a:custGeom>
            <a:avLst/>
            <a:gdLst>
              <a:gd name="T0" fmla="*/ 710 w 726"/>
              <a:gd name="T1" fmla="*/ 265 h 536"/>
              <a:gd name="T2" fmla="*/ 686 w 726"/>
              <a:gd name="T3" fmla="*/ 250 h 536"/>
              <a:gd name="T4" fmla="*/ 658 w 726"/>
              <a:gd name="T5" fmla="*/ 245 h 536"/>
              <a:gd name="T6" fmla="*/ 585 w 726"/>
              <a:gd name="T7" fmla="*/ 174 h 536"/>
              <a:gd name="T8" fmla="*/ 578 w 726"/>
              <a:gd name="T9" fmla="*/ 151 h 536"/>
              <a:gd name="T10" fmla="*/ 565 w 726"/>
              <a:gd name="T11" fmla="*/ 130 h 536"/>
              <a:gd name="T12" fmla="*/ 547 w 726"/>
              <a:gd name="T13" fmla="*/ 112 h 536"/>
              <a:gd name="T14" fmla="*/ 524 w 726"/>
              <a:gd name="T15" fmla="*/ 102 h 536"/>
              <a:gd name="T16" fmla="*/ 499 w 726"/>
              <a:gd name="T17" fmla="*/ 98 h 536"/>
              <a:gd name="T18" fmla="*/ 292 w 726"/>
              <a:gd name="T19" fmla="*/ 77 h 536"/>
              <a:gd name="T20" fmla="*/ 287 w 726"/>
              <a:gd name="T21" fmla="*/ 53 h 536"/>
              <a:gd name="T22" fmla="*/ 274 w 726"/>
              <a:gd name="T23" fmla="*/ 32 h 536"/>
              <a:gd name="T24" fmla="*/ 254 w 726"/>
              <a:gd name="T25" fmla="*/ 15 h 536"/>
              <a:gd name="T26" fmla="*/ 233 w 726"/>
              <a:gd name="T27" fmla="*/ 4 h 536"/>
              <a:gd name="T28" fmla="*/ 208 w 726"/>
              <a:gd name="T29" fmla="*/ 0 h 536"/>
              <a:gd name="T30" fmla="*/ 68 w 726"/>
              <a:gd name="T31" fmla="*/ 3 h 536"/>
              <a:gd name="T32" fmla="*/ 46 w 726"/>
              <a:gd name="T33" fmla="*/ 10 h 536"/>
              <a:gd name="T34" fmla="*/ 25 w 726"/>
              <a:gd name="T35" fmla="*/ 25 h 536"/>
              <a:gd name="T36" fmla="*/ 10 w 726"/>
              <a:gd name="T37" fmla="*/ 46 h 536"/>
              <a:gd name="T38" fmla="*/ 1 w 726"/>
              <a:gd name="T39" fmla="*/ 69 h 536"/>
              <a:gd name="T40" fmla="*/ 0 w 726"/>
              <a:gd name="T41" fmla="*/ 451 h 536"/>
              <a:gd name="T42" fmla="*/ 4 w 726"/>
              <a:gd name="T43" fmla="*/ 476 h 536"/>
              <a:gd name="T44" fmla="*/ 14 w 726"/>
              <a:gd name="T45" fmla="*/ 498 h 536"/>
              <a:gd name="T46" fmla="*/ 32 w 726"/>
              <a:gd name="T47" fmla="*/ 517 h 536"/>
              <a:gd name="T48" fmla="*/ 53 w 726"/>
              <a:gd name="T49" fmla="*/ 530 h 536"/>
              <a:gd name="T50" fmla="*/ 77 w 726"/>
              <a:gd name="T51" fmla="*/ 536 h 536"/>
              <a:gd name="T52" fmla="*/ 512 w 726"/>
              <a:gd name="T53" fmla="*/ 536 h 536"/>
              <a:gd name="T54" fmla="*/ 552 w 726"/>
              <a:gd name="T55" fmla="*/ 523 h 536"/>
              <a:gd name="T56" fmla="*/ 588 w 726"/>
              <a:gd name="T57" fmla="*/ 499 h 536"/>
              <a:gd name="T58" fmla="*/ 716 w 726"/>
              <a:gd name="T59" fmla="*/ 341 h 536"/>
              <a:gd name="T60" fmla="*/ 725 w 726"/>
              <a:gd name="T61" fmla="*/ 318 h 536"/>
              <a:gd name="T62" fmla="*/ 726 w 726"/>
              <a:gd name="T63" fmla="*/ 300 h 536"/>
              <a:gd name="T64" fmla="*/ 721 w 726"/>
              <a:gd name="T65" fmla="*/ 280 h 536"/>
              <a:gd name="T66" fmla="*/ 51 w 726"/>
              <a:gd name="T67" fmla="*/ 72 h 536"/>
              <a:gd name="T68" fmla="*/ 65 w 726"/>
              <a:gd name="T69" fmla="*/ 56 h 536"/>
              <a:gd name="T70" fmla="*/ 86 w 726"/>
              <a:gd name="T71" fmla="*/ 49 h 536"/>
              <a:gd name="T72" fmla="*/ 222 w 726"/>
              <a:gd name="T73" fmla="*/ 52 h 536"/>
              <a:gd name="T74" fmla="*/ 238 w 726"/>
              <a:gd name="T75" fmla="*/ 65 h 536"/>
              <a:gd name="T76" fmla="*/ 243 w 726"/>
              <a:gd name="T77" fmla="*/ 86 h 536"/>
              <a:gd name="T78" fmla="*/ 247 w 726"/>
              <a:gd name="T79" fmla="*/ 125 h 536"/>
              <a:gd name="T80" fmla="*/ 260 w 726"/>
              <a:gd name="T81" fmla="*/ 141 h 536"/>
              <a:gd name="T82" fmla="*/ 280 w 726"/>
              <a:gd name="T83" fmla="*/ 146 h 536"/>
              <a:gd name="T84" fmla="*/ 513 w 726"/>
              <a:gd name="T85" fmla="*/ 149 h 536"/>
              <a:gd name="T86" fmla="*/ 530 w 726"/>
              <a:gd name="T87" fmla="*/ 164 h 536"/>
              <a:gd name="T88" fmla="*/ 536 w 726"/>
              <a:gd name="T89" fmla="*/ 183 h 536"/>
              <a:gd name="T90" fmla="*/ 230 w 726"/>
              <a:gd name="T91" fmla="*/ 245 h 536"/>
              <a:gd name="T92" fmla="*/ 190 w 726"/>
              <a:gd name="T93" fmla="*/ 257 h 536"/>
              <a:gd name="T94" fmla="*/ 156 w 726"/>
              <a:gd name="T95" fmla="*/ 281 h 536"/>
              <a:gd name="T96" fmla="*/ 49 w 726"/>
              <a:gd name="T97" fmla="*/ 86 h 536"/>
              <a:gd name="T98" fmla="*/ 554 w 726"/>
              <a:gd name="T99" fmla="*/ 465 h 536"/>
              <a:gd name="T100" fmla="*/ 532 w 726"/>
              <a:gd name="T101" fmla="*/ 479 h 536"/>
              <a:gd name="T102" fmla="*/ 507 w 726"/>
              <a:gd name="T103" fmla="*/ 487 h 536"/>
              <a:gd name="T104" fmla="*/ 80 w 726"/>
              <a:gd name="T105" fmla="*/ 487 h 536"/>
              <a:gd name="T106" fmla="*/ 71 w 726"/>
              <a:gd name="T107" fmla="*/ 484 h 536"/>
              <a:gd name="T108" fmla="*/ 65 w 726"/>
              <a:gd name="T109" fmla="*/ 478 h 536"/>
              <a:gd name="T110" fmla="*/ 67 w 726"/>
              <a:gd name="T111" fmla="*/ 467 h 536"/>
              <a:gd name="T112" fmla="*/ 184 w 726"/>
              <a:gd name="T113" fmla="*/ 321 h 536"/>
              <a:gd name="T114" fmla="*/ 203 w 726"/>
              <a:gd name="T115" fmla="*/ 305 h 536"/>
              <a:gd name="T116" fmla="*/ 228 w 726"/>
              <a:gd name="T117" fmla="*/ 295 h 536"/>
              <a:gd name="T118" fmla="*/ 658 w 726"/>
              <a:gd name="T119" fmla="*/ 293 h 536"/>
              <a:gd name="T120" fmla="*/ 675 w 726"/>
              <a:gd name="T121" fmla="*/ 299 h 536"/>
              <a:gd name="T122" fmla="*/ 678 w 726"/>
              <a:gd name="T123" fmla="*/ 306 h 536"/>
              <a:gd name="T124" fmla="*/ 674 w 726"/>
              <a:gd name="T125" fmla="*/ 317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" h="536">
                <a:moveTo>
                  <a:pt x="721" y="280"/>
                </a:moveTo>
                <a:lnTo>
                  <a:pt x="716" y="273"/>
                </a:lnTo>
                <a:lnTo>
                  <a:pt x="710" y="265"/>
                </a:lnTo>
                <a:lnTo>
                  <a:pt x="703" y="259"/>
                </a:lnTo>
                <a:lnTo>
                  <a:pt x="696" y="253"/>
                </a:lnTo>
                <a:lnTo>
                  <a:pt x="686" y="250"/>
                </a:lnTo>
                <a:lnTo>
                  <a:pt x="678" y="247"/>
                </a:lnTo>
                <a:lnTo>
                  <a:pt x="668" y="245"/>
                </a:lnTo>
                <a:lnTo>
                  <a:pt x="658" y="245"/>
                </a:lnTo>
                <a:lnTo>
                  <a:pt x="585" y="245"/>
                </a:lnTo>
                <a:lnTo>
                  <a:pt x="585" y="183"/>
                </a:lnTo>
                <a:lnTo>
                  <a:pt x="585" y="174"/>
                </a:lnTo>
                <a:lnTo>
                  <a:pt x="584" y="167"/>
                </a:lnTo>
                <a:lnTo>
                  <a:pt x="581" y="158"/>
                </a:lnTo>
                <a:lnTo>
                  <a:pt x="578" y="151"/>
                </a:lnTo>
                <a:lnTo>
                  <a:pt x="575" y="143"/>
                </a:lnTo>
                <a:lnTo>
                  <a:pt x="571" y="137"/>
                </a:lnTo>
                <a:lnTo>
                  <a:pt x="565" y="130"/>
                </a:lnTo>
                <a:lnTo>
                  <a:pt x="560" y="124"/>
                </a:lnTo>
                <a:lnTo>
                  <a:pt x="553" y="117"/>
                </a:lnTo>
                <a:lnTo>
                  <a:pt x="547" y="112"/>
                </a:lnTo>
                <a:lnTo>
                  <a:pt x="539" y="107"/>
                </a:lnTo>
                <a:lnTo>
                  <a:pt x="532" y="104"/>
                </a:lnTo>
                <a:lnTo>
                  <a:pt x="524" y="102"/>
                </a:lnTo>
                <a:lnTo>
                  <a:pt x="517" y="100"/>
                </a:lnTo>
                <a:lnTo>
                  <a:pt x="508" y="99"/>
                </a:lnTo>
                <a:lnTo>
                  <a:pt x="499" y="98"/>
                </a:lnTo>
                <a:lnTo>
                  <a:pt x="293" y="98"/>
                </a:lnTo>
                <a:lnTo>
                  <a:pt x="293" y="86"/>
                </a:lnTo>
                <a:lnTo>
                  <a:pt x="292" y="77"/>
                </a:lnTo>
                <a:lnTo>
                  <a:pt x="291" y="69"/>
                </a:lnTo>
                <a:lnTo>
                  <a:pt x="289" y="61"/>
                </a:lnTo>
                <a:lnTo>
                  <a:pt x="287" y="53"/>
                </a:lnTo>
                <a:lnTo>
                  <a:pt x="282" y="46"/>
                </a:lnTo>
                <a:lnTo>
                  <a:pt x="278" y="39"/>
                </a:lnTo>
                <a:lnTo>
                  <a:pt x="274" y="32"/>
                </a:lnTo>
                <a:lnTo>
                  <a:pt x="267" y="25"/>
                </a:lnTo>
                <a:lnTo>
                  <a:pt x="261" y="20"/>
                </a:lnTo>
                <a:lnTo>
                  <a:pt x="254" y="15"/>
                </a:lnTo>
                <a:lnTo>
                  <a:pt x="247" y="10"/>
                </a:lnTo>
                <a:lnTo>
                  <a:pt x="240" y="7"/>
                </a:lnTo>
                <a:lnTo>
                  <a:pt x="233" y="4"/>
                </a:lnTo>
                <a:lnTo>
                  <a:pt x="224" y="3"/>
                </a:lnTo>
                <a:lnTo>
                  <a:pt x="216" y="2"/>
                </a:lnTo>
                <a:lnTo>
                  <a:pt x="208" y="0"/>
                </a:lnTo>
                <a:lnTo>
                  <a:pt x="86" y="0"/>
                </a:lnTo>
                <a:lnTo>
                  <a:pt x="77" y="2"/>
                </a:lnTo>
                <a:lnTo>
                  <a:pt x="68" y="3"/>
                </a:lnTo>
                <a:lnTo>
                  <a:pt x="61" y="4"/>
                </a:lnTo>
                <a:lnTo>
                  <a:pt x="53" y="7"/>
                </a:lnTo>
                <a:lnTo>
                  <a:pt x="46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20" y="32"/>
                </a:lnTo>
                <a:lnTo>
                  <a:pt x="14" y="39"/>
                </a:lnTo>
                <a:lnTo>
                  <a:pt x="10" y="46"/>
                </a:lnTo>
                <a:lnTo>
                  <a:pt x="7" y="53"/>
                </a:lnTo>
                <a:lnTo>
                  <a:pt x="4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9"/>
                </a:lnTo>
                <a:lnTo>
                  <a:pt x="1" y="468"/>
                </a:lnTo>
                <a:lnTo>
                  <a:pt x="4" y="476"/>
                </a:lnTo>
                <a:lnTo>
                  <a:pt x="7" y="483"/>
                </a:lnTo>
                <a:lnTo>
                  <a:pt x="10" y="491"/>
                </a:lnTo>
                <a:lnTo>
                  <a:pt x="14" y="498"/>
                </a:lnTo>
                <a:lnTo>
                  <a:pt x="20" y="505"/>
                </a:lnTo>
                <a:lnTo>
                  <a:pt x="25" y="511"/>
                </a:lnTo>
                <a:lnTo>
                  <a:pt x="32" y="517"/>
                </a:lnTo>
                <a:lnTo>
                  <a:pt x="38" y="522"/>
                </a:lnTo>
                <a:lnTo>
                  <a:pt x="46" y="526"/>
                </a:lnTo>
                <a:lnTo>
                  <a:pt x="53" y="530"/>
                </a:lnTo>
                <a:lnTo>
                  <a:pt x="61" y="533"/>
                </a:lnTo>
                <a:lnTo>
                  <a:pt x="68" y="535"/>
                </a:lnTo>
                <a:lnTo>
                  <a:pt x="77" y="536"/>
                </a:lnTo>
                <a:lnTo>
                  <a:pt x="86" y="536"/>
                </a:lnTo>
                <a:lnTo>
                  <a:pt x="499" y="536"/>
                </a:lnTo>
                <a:lnTo>
                  <a:pt x="512" y="536"/>
                </a:lnTo>
                <a:lnTo>
                  <a:pt x="525" y="533"/>
                </a:lnTo>
                <a:lnTo>
                  <a:pt x="539" y="528"/>
                </a:lnTo>
                <a:lnTo>
                  <a:pt x="552" y="523"/>
                </a:lnTo>
                <a:lnTo>
                  <a:pt x="566" y="517"/>
                </a:lnTo>
                <a:lnTo>
                  <a:pt x="578" y="508"/>
                </a:lnTo>
                <a:lnTo>
                  <a:pt x="588" y="499"/>
                </a:lnTo>
                <a:lnTo>
                  <a:pt x="597" y="490"/>
                </a:lnTo>
                <a:lnTo>
                  <a:pt x="709" y="351"/>
                </a:lnTo>
                <a:lnTo>
                  <a:pt x="716" y="341"/>
                </a:lnTo>
                <a:lnTo>
                  <a:pt x="722" y="330"/>
                </a:lnTo>
                <a:lnTo>
                  <a:pt x="724" y="323"/>
                </a:lnTo>
                <a:lnTo>
                  <a:pt x="725" y="318"/>
                </a:lnTo>
                <a:lnTo>
                  <a:pt x="726" y="313"/>
                </a:lnTo>
                <a:lnTo>
                  <a:pt x="726" y="306"/>
                </a:lnTo>
                <a:lnTo>
                  <a:pt x="726" y="300"/>
                </a:lnTo>
                <a:lnTo>
                  <a:pt x="725" y="293"/>
                </a:lnTo>
                <a:lnTo>
                  <a:pt x="724" y="287"/>
                </a:lnTo>
                <a:lnTo>
                  <a:pt x="721" y="280"/>
                </a:lnTo>
                <a:close/>
                <a:moveTo>
                  <a:pt x="49" y="86"/>
                </a:moveTo>
                <a:lnTo>
                  <a:pt x="50" y="78"/>
                </a:lnTo>
                <a:lnTo>
                  <a:pt x="51" y="72"/>
                </a:lnTo>
                <a:lnTo>
                  <a:pt x="55" y="65"/>
                </a:lnTo>
                <a:lnTo>
                  <a:pt x="60" y="60"/>
                </a:lnTo>
                <a:lnTo>
                  <a:pt x="65" y="56"/>
                </a:lnTo>
                <a:lnTo>
                  <a:pt x="72" y="52"/>
                </a:lnTo>
                <a:lnTo>
                  <a:pt x="78" y="50"/>
                </a:lnTo>
                <a:lnTo>
                  <a:pt x="86" y="49"/>
                </a:lnTo>
                <a:lnTo>
                  <a:pt x="208" y="49"/>
                </a:lnTo>
                <a:lnTo>
                  <a:pt x="214" y="50"/>
                </a:lnTo>
                <a:lnTo>
                  <a:pt x="222" y="52"/>
                </a:lnTo>
                <a:lnTo>
                  <a:pt x="227" y="56"/>
                </a:lnTo>
                <a:lnTo>
                  <a:pt x="234" y="60"/>
                </a:lnTo>
                <a:lnTo>
                  <a:pt x="238" y="65"/>
                </a:lnTo>
                <a:lnTo>
                  <a:pt x="241" y="72"/>
                </a:lnTo>
                <a:lnTo>
                  <a:pt x="243" y="78"/>
                </a:lnTo>
                <a:lnTo>
                  <a:pt x="243" y="86"/>
                </a:lnTo>
                <a:lnTo>
                  <a:pt x="243" y="111"/>
                </a:lnTo>
                <a:lnTo>
                  <a:pt x="244" y="117"/>
                </a:lnTo>
                <a:lnTo>
                  <a:pt x="247" y="125"/>
                </a:lnTo>
                <a:lnTo>
                  <a:pt x="250" y="130"/>
                </a:lnTo>
                <a:lnTo>
                  <a:pt x="254" y="137"/>
                </a:lnTo>
                <a:lnTo>
                  <a:pt x="260" y="141"/>
                </a:lnTo>
                <a:lnTo>
                  <a:pt x="266" y="144"/>
                </a:lnTo>
                <a:lnTo>
                  <a:pt x="273" y="146"/>
                </a:lnTo>
                <a:lnTo>
                  <a:pt x="280" y="146"/>
                </a:lnTo>
                <a:lnTo>
                  <a:pt x="499" y="146"/>
                </a:lnTo>
                <a:lnTo>
                  <a:pt x="507" y="147"/>
                </a:lnTo>
                <a:lnTo>
                  <a:pt x="513" y="149"/>
                </a:lnTo>
                <a:lnTo>
                  <a:pt x="520" y="153"/>
                </a:lnTo>
                <a:lnTo>
                  <a:pt x="525" y="157"/>
                </a:lnTo>
                <a:lnTo>
                  <a:pt x="530" y="164"/>
                </a:lnTo>
                <a:lnTo>
                  <a:pt x="533" y="169"/>
                </a:lnTo>
                <a:lnTo>
                  <a:pt x="535" y="176"/>
                </a:lnTo>
                <a:lnTo>
                  <a:pt x="536" y="183"/>
                </a:lnTo>
                <a:lnTo>
                  <a:pt x="536" y="245"/>
                </a:lnTo>
                <a:lnTo>
                  <a:pt x="243" y="245"/>
                </a:lnTo>
                <a:lnTo>
                  <a:pt x="230" y="245"/>
                </a:lnTo>
                <a:lnTo>
                  <a:pt x="217" y="248"/>
                </a:lnTo>
                <a:lnTo>
                  <a:pt x="204" y="252"/>
                </a:lnTo>
                <a:lnTo>
                  <a:pt x="190" y="257"/>
                </a:lnTo>
                <a:lnTo>
                  <a:pt x="177" y="264"/>
                </a:lnTo>
                <a:lnTo>
                  <a:pt x="166" y="273"/>
                </a:lnTo>
                <a:lnTo>
                  <a:pt x="156" y="281"/>
                </a:lnTo>
                <a:lnTo>
                  <a:pt x="146" y="291"/>
                </a:lnTo>
                <a:lnTo>
                  <a:pt x="49" y="411"/>
                </a:lnTo>
                <a:lnTo>
                  <a:pt x="49" y="86"/>
                </a:lnTo>
                <a:close/>
                <a:moveTo>
                  <a:pt x="671" y="321"/>
                </a:moveTo>
                <a:lnTo>
                  <a:pt x="559" y="459"/>
                </a:lnTo>
                <a:lnTo>
                  <a:pt x="554" y="465"/>
                </a:lnTo>
                <a:lnTo>
                  <a:pt x="548" y="470"/>
                </a:lnTo>
                <a:lnTo>
                  <a:pt x="540" y="475"/>
                </a:lnTo>
                <a:lnTo>
                  <a:pt x="532" y="479"/>
                </a:lnTo>
                <a:lnTo>
                  <a:pt x="523" y="483"/>
                </a:lnTo>
                <a:lnTo>
                  <a:pt x="516" y="485"/>
                </a:lnTo>
                <a:lnTo>
                  <a:pt x="507" y="487"/>
                </a:lnTo>
                <a:lnTo>
                  <a:pt x="499" y="487"/>
                </a:lnTo>
                <a:lnTo>
                  <a:pt x="86" y="487"/>
                </a:lnTo>
                <a:lnTo>
                  <a:pt x="80" y="487"/>
                </a:lnTo>
                <a:lnTo>
                  <a:pt x="77" y="486"/>
                </a:lnTo>
                <a:lnTo>
                  <a:pt x="73" y="485"/>
                </a:lnTo>
                <a:lnTo>
                  <a:pt x="71" y="484"/>
                </a:lnTo>
                <a:lnTo>
                  <a:pt x="68" y="482"/>
                </a:lnTo>
                <a:lnTo>
                  <a:pt x="66" y="480"/>
                </a:lnTo>
                <a:lnTo>
                  <a:pt x="65" y="478"/>
                </a:lnTo>
                <a:lnTo>
                  <a:pt x="65" y="475"/>
                </a:lnTo>
                <a:lnTo>
                  <a:pt x="66" y="471"/>
                </a:lnTo>
                <a:lnTo>
                  <a:pt x="67" y="467"/>
                </a:lnTo>
                <a:lnTo>
                  <a:pt x="69" y="464"/>
                </a:lnTo>
                <a:lnTo>
                  <a:pt x="73" y="459"/>
                </a:lnTo>
                <a:lnTo>
                  <a:pt x="184" y="321"/>
                </a:lnTo>
                <a:lnTo>
                  <a:pt x="189" y="316"/>
                </a:lnTo>
                <a:lnTo>
                  <a:pt x="196" y="310"/>
                </a:lnTo>
                <a:lnTo>
                  <a:pt x="203" y="305"/>
                </a:lnTo>
                <a:lnTo>
                  <a:pt x="211" y="301"/>
                </a:lnTo>
                <a:lnTo>
                  <a:pt x="220" y="297"/>
                </a:lnTo>
                <a:lnTo>
                  <a:pt x="228" y="295"/>
                </a:lnTo>
                <a:lnTo>
                  <a:pt x="236" y="293"/>
                </a:lnTo>
                <a:lnTo>
                  <a:pt x="243" y="293"/>
                </a:lnTo>
                <a:lnTo>
                  <a:pt x="658" y="293"/>
                </a:lnTo>
                <a:lnTo>
                  <a:pt x="667" y="294"/>
                </a:lnTo>
                <a:lnTo>
                  <a:pt x="673" y="296"/>
                </a:lnTo>
                <a:lnTo>
                  <a:pt x="675" y="299"/>
                </a:lnTo>
                <a:lnTo>
                  <a:pt x="676" y="301"/>
                </a:lnTo>
                <a:lnTo>
                  <a:pt x="678" y="303"/>
                </a:lnTo>
                <a:lnTo>
                  <a:pt x="678" y="306"/>
                </a:lnTo>
                <a:lnTo>
                  <a:pt x="678" y="309"/>
                </a:lnTo>
                <a:lnTo>
                  <a:pt x="676" y="314"/>
                </a:lnTo>
                <a:lnTo>
                  <a:pt x="674" y="317"/>
                </a:lnTo>
                <a:lnTo>
                  <a:pt x="671" y="3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0" name="Freeform 127">
            <a:extLst>
              <a:ext uri="{FF2B5EF4-FFF2-40B4-BE49-F238E27FC236}">
                <a16:creationId xmlns:a16="http://schemas.microsoft.com/office/drawing/2014/main" id="{78CF0F7F-B106-5547-2472-383B55E7DF8E}"/>
              </a:ext>
            </a:extLst>
          </p:cNvPr>
          <p:cNvSpPr>
            <a:spLocks noEditPoints="1"/>
          </p:cNvSpPr>
          <p:nvPr/>
        </p:nvSpPr>
        <p:spPr bwMode="auto">
          <a:xfrm>
            <a:off x="2578827" y="2870365"/>
            <a:ext cx="291080" cy="211398"/>
          </a:xfrm>
          <a:custGeom>
            <a:avLst/>
            <a:gdLst>
              <a:gd name="T0" fmla="*/ 474 w 536"/>
              <a:gd name="T1" fmla="*/ 390 h 390"/>
              <a:gd name="T2" fmla="*/ 487 w 536"/>
              <a:gd name="T3" fmla="*/ 388 h 390"/>
              <a:gd name="T4" fmla="*/ 498 w 536"/>
              <a:gd name="T5" fmla="*/ 385 h 390"/>
              <a:gd name="T6" fmla="*/ 509 w 536"/>
              <a:gd name="T7" fmla="*/ 379 h 390"/>
              <a:gd name="T8" fmla="*/ 517 w 536"/>
              <a:gd name="T9" fmla="*/ 372 h 390"/>
              <a:gd name="T10" fmla="*/ 526 w 536"/>
              <a:gd name="T11" fmla="*/ 362 h 390"/>
              <a:gd name="T12" fmla="*/ 531 w 536"/>
              <a:gd name="T13" fmla="*/ 352 h 390"/>
              <a:gd name="T14" fmla="*/ 535 w 536"/>
              <a:gd name="T15" fmla="*/ 340 h 390"/>
              <a:gd name="T16" fmla="*/ 536 w 536"/>
              <a:gd name="T17" fmla="*/ 329 h 390"/>
              <a:gd name="T18" fmla="*/ 536 w 536"/>
              <a:gd name="T19" fmla="*/ 54 h 390"/>
              <a:gd name="T20" fmla="*/ 533 w 536"/>
              <a:gd name="T21" fmla="*/ 44 h 390"/>
              <a:gd name="T22" fmla="*/ 528 w 536"/>
              <a:gd name="T23" fmla="*/ 33 h 390"/>
              <a:gd name="T24" fmla="*/ 522 w 536"/>
              <a:gd name="T25" fmla="*/ 23 h 390"/>
              <a:gd name="T26" fmla="*/ 513 w 536"/>
              <a:gd name="T27" fmla="*/ 13 h 390"/>
              <a:gd name="T28" fmla="*/ 503 w 536"/>
              <a:gd name="T29" fmla="*/ 7 h 390"/>
              <a:gd name="T30" fmla="*/ 492 w 536"/>
              <a:gd name="T31" fmla="*/ 2 h 390"/>
              <a:gd name="T32" fmla="*/ 481 w 536"/>
              <a:gd name="T33" fmla="*/ 0 h 390"/>
              <a:gd name="T34" fmla="*/ 60 w 536"/>
              <a:gd name="T35" fmla="*/ 0 h 390"/>
              <a:gd name="T36" fmla="*/ 49 w 536"/>
              <a:gd name="T37" fmla="*/ 1 h 390"/>
              <a:gd name="T38" fmla="*/ 38 w 536"/>
              <a:gd name="T39" fmla="*/ 5 h 390"/>
              <a:gd name="T40" fmla="*/ 27 w 536"/>
              <a:gd name="T41" fmla="*/ 10 h 390"/>
              <a:gd name="T42" fmla="*/ 17 w 536"/>
              <a:gd name="T43" fmla="*/ 18 h 390"/>
              <a:gd name="T44" fmla="*/ 10 w 536"/>
              <a:gd name="T45" fmla="*/ 27 h 390"/>
              <a:gd name="T46" fmla="*/ 4 w 536"/>
              <a:gd name="T47" fmla="*/ 38 h 390"/>
              <a:gd name="T48" fmla="*/ 1 w 536"/>
              <a:gd name="T49" fmla="*/ 49 h 390"/>
              <a:gd name="T50" fmla="*/ 0 w 536"/>
              <a:gd name="T51" fmla="*/ 61 h 390"/>
              <a:gd name="T52" fmla="*/ 0 w 536"/>
              <a:gd name="T53" fmla="*/ 335 h 390"/>
              <a:gd name="T54" fmla="*/ 2 w 536"/>
              <a:gd name="T55" fmla="*/ 347 h 390"/>
              <a:gd name="T56" fmla="*/ 6 w 536"/>
              <a:gd name="T57" fmla="*/ 358 h 390"/>
              <a:gd name="T58" fmla="*/ 13 w 536"/>
              <a:gd name="T59" fmla="*/ 367 h 390"/>
              <a:gd name="T60" fmla="*/ 23 w 536"/>
              <a:gd name="T61" fmla="*/ 376 h 390"/>
              <a:gd name="T62" fmla="*/ 32 w 536"/>
              <a:gd name="T63" fmla="*/ 383 h 390"/>
              <a:gd name="T64" fmla="*/ 43 w 536"/>
              <a:gd name="T65" fmla="*/ 387 h 390"/>
              <a:gd name="T66" fmla="*/ 54 w 536"/>
              <a:gd name="T67" fmla="*/ 389 h 390"/>
              <a:gd name="T68" fmla="*/ 49 w 536"/>
              <a:gd name="T69" fmla="*/ 61 h 390"/>
              <a:gd name="T70" fmla="*/ 52 w 536"/>
              <a:gd name="T71" fmla="*/ 52 h 390"/>
              <a:gd name="T72" fmla="*/ 60 w 536"/>
              <a:gd name="T73" fmla="*/ 49 h 390"/>
              <a:gd name="T74" fmla="*/ 479 w 536"/>
              <a:gd name="T75" fmla="*/ 50 h 390"/>
              <a:gd name="T76" fmla="*/ 486 w 536"/>
              <a:gd name="T77" fmla="*/ 56 h 390"/>
              <a:gd name="T78" fmla="*/ 487 w 536"/>
              <a:gd name="T79" fmla="*/ 329 h 390"/>
              <a:gd name="T80" fmla="*/ 483 w 536"/>
              <a:gd name="T81" fmla="*/ 337 h 390"/>
              <a:gd name="T82" fmla="*/ 474 w 536"/>
              <a:gd name="T83" fmla="*/ 340 h 390"/>
              <a:gd name="T84" fmla="*/ 56 w 536"/>
              <a:gd name="T85" fmla="*/ 340 h 390"/>
              <a:gd name="T86" fmla="*/ 50 w 536"/>
              <a:gd name="T87" fmla="*/ 333 h 390"/>
              <a:gd name="T88" fmla="*/ 49 w 536"/>
              <a:gd name="T89" fmla="*/ 6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390">
                <a:moveTo>
                  <a:pt x="60" y="390"/>
                </a:moveTo>
                <a:lnTo>
                  <a:pt x="474" y="390"/>
                </a:lnTo>
                <a:lnTo>
                  <a:pt x="481" y="389"/>
                </a:lnTo>
                <a:lnTo>
                  <a:pt x="487" y="388"/>
                </a:lnTo>
                <a:lnTo>
                  <a:pt x="492" y="387"/>
                </a:lnTo>
                <a:lnTo>
                  <a:pt x="498" y="385"/>
                </a:lnTo>
                <a:lnTo>
                  <a:pt x="503" y="383"/>
                </a:lnTo>
                <a:lnTo>
                  <a:pt x="509" y="379"/>
                </a:lnTo>
                <a:lnTo>
                  <a:pt x="513" y="376"/>
                </a:lnTo>
                <a:lnTo>
                  <a:pt x="517" y="372"/>
                </a:lnTo>
                <a:lnTo>
                  <a:pt x="522" y="367"/>
                </a:lnTo>
                <a:lnTo>
                  <a:pt x="526" y="362"/>
                </a:lnTo>
                <a:lnTo>
                  <a:pt x="528" y="358"/>
                </a:lnTo>
                <a:lnTo>
                  <a:pt x="531" y="352"/>
                </a:lnTo>
                <a:lnTo>
                  <a:pt x="533" y="347"/>
                </a:lnTo>
                <a:lnTo>
                  <a:pt x="535" y="340"/>
                </a:lnTo>
                <a:lnTo>
                  <a:pt x="536" y="335"/>
                </a:lnTo>
                <a:lnTo>
                  <a:pt x="536" y="329"/>
                </a:lnTo>
                <a:lnTo>
                  <a:pt x="536" y="61"/>
                </a:lnTo>
                <a:lnTo>
                  <a:pt x="536" y="54"/>
                </a:lnTo>
                <a:lnTo>
                  <a:pt x="535" y="49"/>
                </a:lnTo>
                <a:lnTo>
                  <a:pt x="533" y="44"/>
                </a:lnTo>
                <a:lnTo>
                  <a:pt x="531" y="38"/>
                </a:lnTo>
                <a:lnTo>
                  <a:pt x="528" y="33"/>
                </a:lnTo>
                <a:lnTo>
                  <a:pt x="526" y="27"/>
                </a:lnTo>
                <a:lnTo>
                  <a:pt x="522" y="23"/>
                </a:lnTo>
                <a:lnTo>
                  <a:pt x="517" y="18"/>
                </a:lnTo>
                <a:lnTo>
                  <a:pt x="513" y="13"/>
                </a:lnTo>
                <a:lnTo>
                  <a:pt x="509" y="10"/>
                </a:lnTo>
                <a:lnTo>
                  <a:pt x="503" y="7"/>
                </a:lnTo>
                <a:lnTo>
                  <a:pt x="498" y="5"/>
                </a:lnTo>
                <a:lnTo>
                  <a:pt x="492" y="2"/>
                </a:lnTo>
                <a:lnTo>
                  <a:pt x="487" y="1"/>
                </a:lnTo>
                <a:lnTo>
                  <a:pt x="481" y="0"/>
                </a:lnTo>
                <a:lnTo>
                  <a:pt x="474" y="0"/>
                </a:lnTo>
                <a:lnTo>
                  <a:pt x="60" y="0"/>
                </a:lnTo>
                <a:lnTo>
                  <a:pt x="54" y="0"/>
                </a:lnTo>
                <a:lnTo>
                  <a:pt x="49" y="1"/>
                </a:lnTo>
                <a:lnTo>
                  <a:pt x="43" y="2"/>
                </a:lnTo>
                <a:lnTo>
                  <a:pt x="38" y="5"/>
                </a:lnTo>
                <a:lnTo>
                  <a:pt x="32" y="7"/>
                </a:lnTo>
                <a:lnTo>
                  <a:pt x="27" y="10"/>
                </a:lnTo>
                <a:lnTo>
                  <a:pt x="23" y="13"/>
                </a:lnTo>
                <a:lnTo>
                  <a:pt x="17" y="18"/>
                </a:lnTo>
                <a:lnTo>
                  <a:pt x="13" y="23"/>
                </a:lnTo>
                <a:lnTo>
                  <a:pt x="10" y="27"/>
                </a:lnTo>
                <a:lnTo>
                  <a:pt x="6" y="33"/>
                </a:lnTo>
                <a:lnTo>
                  <a:pt x="4" y="38"/>
                </a:lnTo>
                <a:lnTo>
                  <a:pt x="2" y="44"/>
                </a:lnTo>
                <a:lnTo>
                  <a:pt x="1" y="49"/>
                </a:lnTo>
                <a:lnTo>
                  <a:pt x="0" y="54"/>
                </a:lnTo>
                <a:lnTo>
                  <a:pt x="0" y="61"/>
                </a:lnTo>
                <a:lnTo>
                  <a:pt x="0" y="329"/>
                </a:lnTo>
                <a:lnTo>
                  <a:pt x="0" y="335"/>
                </a:lnTo>
                <a:lnTo>
                  <a:pt x="1" y="340"/>
                </a:lnTo>
                <a:lnTo>
                  <a:pt x="2" y="347"/>
                </a:lnTo>
                <a:lnTo>
                  <a:pt x="4" y="352"/>
                </a:lnTo>
                <a:lnTo>
                  <a:pt x="6" y="358"/>
                </a:lnTo>
                <a:lnTo>
                  <a:pt x="10" y="362"/>
                </a:lnTo>
                <a:lnTo>
                  <a:pt x="13" y="367"/>
                </a:lnTo>
                <a:lnTo>
                  <a:pt x="17" y="372"/>
                </a:lnTo>
                <a:lnTo>
                  <a:pt x="23" y="376"/>
                </a:lnTo>
                <a:lnTo>
                  <a:pt x="27" y="379"/>
                </a:lnTo>
                <a:lnTo>
                  <a:pt x="32" y="383"/>
                </a:lnTo>
                <a:lnTo>
                  <a:pt x="38" y="385"/>
                </a:lnTo>
                <a:lnTo>
                  <a:pt x="43" y="387"/>
                </a:lnTo>
                <a:lnTo>
                  <a:pt x="49" y="388"/>
                </a:lnTo>
                <a:lnTo>
                  <a:pt x="54" y="389"/>
                </a:lnTo>
                <a:lnTo>
                  <a:pt x="60" y="390"/>
                </a:lnTo>
                <a:close/>
                <a:moveTo>
                  <a:pt x="49" y="61"/>
                </a:moveTo>
                <a:lnTo>
                  <a:pt x="50" y="56"/>
                </a:lnTo>
                <a:lnTo>
                  <a:pt x="52" y="52"/>
                </a:lnTo>
                <a:lnTo>
                  <a:pt x="56" y="50"/>
                </a:lnTo>
                <a:lnTo>
                  <a:pt x="60" y="49"/>
                </a:lnTo>
                <a:lnTo>
                  <a:pt x="474" y="49"/>
                </a:lnTo>
                <a:lnTo>
                  <a:pt x="479" y="50"/>
                </a:lnTo>
                <a:lnTo>
                  <a:pt x="483" y="52"/>
                </a:lnTo>
                <a:lnTo>
                  <a:pt x="486" y="56"/>
                </a:lnTo>
                <a:lnTo>
                  <a:pt x="487" y="61"/>
                </a:lnTo>
                <a:lnTo>
                  <a:pt x="487" y="329"/>
                </a:lnTo>
                <a:lnTo>
                  <a:pt x="486" y="333"/>
                </a:lnTo>
                <a:lnTo>
                  <a:pt x="483" y="337"/>
                </a:lnTo>
                <a:lnTo>
                  <a:pt x="479" y="340"/>
                </a:lnTo>
                <a:lnTo>
                  <a:pt x="474" y="340"/>
                </a:lnTo>
                <a:lnTo>
                  <a:pt x="60" y="340"/>
                </a:lnTo>
                <a:lnTo>
                  <a:pt x="56" y="340"/>
                </a:lnTo>
                <a:lnTo>
                  <a:pt x="52" y="337"/>
                </a:lnTo>
                <a:lnTo>
                  <a:pt x="50" y="333"/>
                </a:lnTo>
                <a:lnTo>
                  <a:pt x="49" y="329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1" name="Freeform 128">
            <a:extLst>
              <a:ext uri="{FF2B5EF4-FFF2-40B4-BE49-F238E27FC236}">
                <a16:creationId xmlns:a16="http://schemas.microsoft.com/office/drawing/2014/main" id="{321B5F4C-D6DA-2C6B-629A-CCEBF36254A5}"/>
              </a:ext>
            </a:extLst>
          </p:cNvPr>
          <p:cNvSpPr>
            <a:spLocks noEditPoints="1"/>
          </p:cNvSpPr>
          <p:nvPr/>
        </p:nvSpPr>
        <p:spPr bwMode="auto">
          <a:xfrm>
            <a:off x="2526791" y="3094773"/>
            <a:ext cx="395153" cy="39027"/>
          </a:xfrm>
          <a:custGeom>
            <a:avLst/>
            <a:gdLst>
              <a:gd name="T0" fmla="*/ 669 w 730"/>
              <a:gd name="T1" fmla="*/ 0 h 73"/>
              <a:gd name="T2" fmla="*/ 0 w 730"/>
              <a:gd name="T3" fmla="*/ 0 h 73"/>
              <a:gd name="T4" fmla="*/ 0 w 730"/>
              <a:gd name="T5" fmla="*/ 37 h 73"/>
              <a:gd name="T6" fmla="*/ 0 w 730"/>
              <a:gd name="T7" fmla="*/ 40 h 73"/>
              <a:gd name="T8" fmla="*/ 1 w 730"/>
              <a:gd name="T9" fmla="*/ 44 h 73"/>
              <a:gd name="T10" fmla="*/ 2 w 730"/>
              <a:gd name="T11" fmla="*/ 47 h 73"/>
              <a:gd name="T12" fmla="*/ 4 w 730"/>
              <a:gd name="T13" fmla="*/ 51 h 73"/>
              <a:gd name="T14" fmla="*/ 9 w 730"/>
              <a:gd name="T15" fmla="*/ 57 h 73"/>
              <a:gd name="T16" fmla="*/ 17 w 730"/>
              <a:gd name="T17" fmla="*/ 62 h 73"/>
              <a:gd name="T18" fmla="*/ 27 w 730"/>
              <a:gd name="T19" fmla="*/ 67 h 73"/>
              <a:gd name="T20" fmla="*/ 36 w 730"/>
              <a:gd name="T21" fmla="*/ 70 h 73"/>
              <a:gd name="T22" fmla="*/ 48 w 730"/>
              <a:gd name="T23" fmla="*/ 72 h 73"/>
              <a:gd name="T24" fmla="*/ 60 w 730"/>
              <a:gd name="T25" fmla="*/ 73 h 73"/>
              <a:gd name="T26" fmla="*/ 669 w 730"/>
              <a:gd name="T27" fmla="*/ 73 h 73"/>
              <a:gd name="T28" fmla="*/ 681 w 730"/>
              <a:gd name="T29" fmla="*/ 72 h 73"/>
              <a:gd name="T30" fmla="*/ 692 w 730"/>
              <a:gd name="T31" fmla="*/ 70 h 73"/>
              <a:gd name="T32" fmla="*/ 703 w 730"/>
              <a:gd name="T33" fmla="*/ 67 h 73"/>
              <a:gd name="T34" fmla="*/ 711 w 730"/>
              <a:gd name="T35" fmla="*/ 62 h 73"/>
              <a:gd name="T36" fmla="*/ 720 w 730"/>
              <a:gd name="T37" fmla="*/ 57 h 73"/>
              <a:gd name="T38" fmla="*/ 726 w 730"/>
              <a:gd name="T39" fmla="*/ 51 h 73"/>
              <a:gd name="T40" fmla="*/ 728 w 730"/>
              <a:gd name="T41" fmla="*/ 47 h 73"/>
              <a:gd name="T42" fmla="*/ 729 w 730"/>
              <a:gd name="T43" fmla="*/ 44 h 73"/>
              <a:gd name="T44" fmla="*/ 730 w 730"/>
              <a:gd name="T45" fmla="*/ 40 h 73"/>
              <a:gd name="T46" fmla="*/ 730 w 730"/>
              <a:gd name="T47" fmla="*/ 37 h 73"/>
              <a:gd name="T48" fmla="*/ 730 w 730"/>
              <a:gd name="T49" fmla="*/ 0 h 73"/>
              <a:gd name="T50" fmla="*/ 669 w 730"/>
              <a:gd name="T51" fmla="*/ 0 h 73"/>
              <a:gd name="T52" fmla="*/ 395 w 730"/>
              <a:gd name="T53" fmla="*/ 37 h 73"/>
              <a:gd name="T54" fmla="*/ 335 w 730"/>
              <a:gd name="T55" fmla="*/ 37 h 73"/>
              <a:gd name="T56" fmla="*/ 331 w 730"/>
              <a:gd name="T57" fmla="*/ 37 h 73"/>
              <a:gd name="T58" fmla="*/ 329 w 730"/>
              <a:gd name="T59" fmla="*/ 34 h 73"/>
              <a:gd name="T60" fmla="*/ 328 w 730"/>
              <a:gd name="T61" fmla="*/ 33 h 73"/>
              <a:gd name="T62" fmla="*/ 328 w 730"/>
              <a:gd name="T63" fmla="*/ 30 h 73"/>
              <a:gd name="T64" fmla="*/ 328 w 730"/>
              <a:gd name="T65" fmla="*/ 28 h 73"/>
              <a:gd name="T66" fmla="*/ 329 w 730"/>
              <a:gd name="T67" fmla="*/ 26 h 73"/>
              <a:gd name="T68" fmla="*/ 331 w 730"/>
              <a:gd name="T69" fmla="*/ 25 h 73"/>
              <a:gd name="T70" fmla="*/ 335 w 730"/>
              <a:gd name="T71" fmla="*/ 25 h 73"/>
              <a:gd name="T72" fmla="*/ 395 w 730"/>
              <a:gd name="T73" fmla="*/ 25 h 73"/>
              <a:gd name="T74" fmla="*/ 397 w 730"/>
              <a:gd name="T75" fmla="*/ 25 h 73"/>
              <a:gd name="T76" fmla="*/ 399 w 730"/>
              <a:gd name="T77" fmla="*/ 26 h 73"/>
              <a:gd name="T78" fmla="*/ 400 w 730"/>
              <a:gd name="T79" fmla="*/ 28 h 73"/>
              <a:gd name="T80" fmla="*/ 402 w 730"/>
              <a:gd name="T81" fmla="*/ 30 h 73"/>
              <a:gd name="T82" fmla="*/ 400 w 730"/>
              <a:gd name="T83" fmla="*/ 33 h 73"/>
              <a:gd name="T84" fmla="*/ 399 w 730"/>
              <a:gd name="T85" fmla="*/ 34 h 73"/>
              <a:gd name="T86" fmla="*/ 397 w 730"/>
              <a:gd name="T87" fmla="*/ 37 h 73"/>
              <a:gd name="T88" fmla="*/ 395 w 730"/>
              <a:gd name="T89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0" h="73">
                <a:moveTo>
                  <a:pt x="669" y="0"/>
                </a:moveTo>
                <a:lnTo>
                  <a:pt x="0" y="0"/>
                </a:lnTo>
                <a:lnTo>
                  <a:pt x="0" y="37"/>
                </a:lnTo>
                <a:lnTo>
                  <a:pt x="0" y="40"/>
                </a:lnTo>
                <a:lnTo>
                  <a:pt x="1" y="44"/>
                </a:lnTo>
                <a:lnTo>
                  <a:pt x="2" y="47"/>
                </a:lnTo>
                <a:lnTo>
                  <a:pt x="4" y="51"/>
                </a:lnTo>
                <a:lnTo>
                  <a:pt x="9" y="57"/>
                </a:lnTo>
                <a:lnTo>
                  <a:pt x="17" y="62"/>
                </a:lnTo>
                <a:lnTo>
                  <a:pt x="27" y="67"/>
                </a:lnTo>
                <a:lnTo>
                  <a:pt x="36" y="70"/>
                </a:lnTo>
                <a:lnTo>
                  <a:pt x="48" y="72"/>
                </a:lnTo>
                <a:lnTo>
                  <a:pt x="60" y="73"/>
                </a:lnTo>
                <a:lnTo>
                  <a:pt x="669" y="73"/>
                </a:lnTo>
                <a:lnTo>
                  <a:pt x="681" y="72"/>
                </a:lnTo>
                <a:lnTo>
                  <a:pt x="692" y="70"/>
                </a:lnTo>
                <a:lnTo>
                  <a:pt x="703" y="67"/>
                </a:lnTo>
                <a:lnTo>
                  <a:pt x="711" y="62"/>
                </a:lnTo>
                <a:lnTo>
                  <a:pt x="720" y="57"/>
                </a:lnTo>
                <a:lnTo>
                  <a:pt x="726" y="51"/>
                </a:lnTo>
                <a:lnTo>
                  <a:pt x="728" y="47"/>
                </a:lnTo>
                <a:lnTo>
                  <a:pt x="729" y="44"/>
                </a:lnTo>
                <a:lnTo>
                  <a:pt x="730" y="40"/>
                </a:lnTo>
                <a:lnTo>
                  <a:pt x="730" y="37"/>
                </a:lnTo>
                <a:lnTo>
                  <a:pt x="730" y="0"/>
                </a:lnTo>
                <a:lnTo>
                  <a:pt x="669" y="0"/>
                </a:lnTo>
                <a:close/>
                <a:moveTo>
                  <a:pt x="395" y="37"/>
                </a:moveTo>
                <a:lnTo>
                  <a:pt x="335" y="37"/>
                </a:lnTo>
                <a:lnTo>
                  <a:pt x="331" y="37"/>
                </a:lnTo>
                <a:lnTo>
                  <a:pt x="329" y="34"/>
                </a:lnTo>
                <a:lnTo>
                  <a:pt x="328" y="33"/>
                </a:lnTo>
                <a:lnTo>
                  <a:pt x="328" y="30"/>
                </a:lnTo>
                <a:lnTo>
                  <a:pt x="328" y="28"/>
                </a:lnTo>
                <a:lnTo>
                  <a:pt x="329" y="26"/>
                </a:lnTo>
                <a:lnTo>
                  <a:pt x="331" y="25"/>
                </a:lnTo>
                <a:lnTo>
                  <a:pt x="335" y="25"/>
                </a:lnTo>
                <a:lnTo>
                  <a:pt x="395" y="25"/>
                </a:lnTo>
                <a:lnTo>
                  <a:pt x="397" y="25"/>
                </a:lnTo>
                <a:lnTo>
                  <a:pt x="399" y="26"/>
                </a:lnTo>
                <a:lnTo>
                  <a:pt x="400" y="28"/>
                </a:lnTo>
                <a:lnTo>
                  <a:pt x="402" y="30"/>
                </a:lnTo>
                <a:lnTo>
                  <a:pt x="400" y="33"/>
                </a:lnTo>
                <a:lnTo>
                  <a:pt x="399" y="34"/>
                </a:lnTo>
                <a:lnTo>
                  <a:pt x="397" y="37"/>
                </a:lnTo>
                <a:lnTo>
                  <a:pt x="395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2" name="Freeform 129">
            <a:extLst>
              <a:ext uri="{FF2B5EF4-FFF2-40B4-BE49-F238E27FC236}">
                <a16:creationId xmlns:a16="http://schemas.microsoft.com/office/drawing/2014/main" id="{63AE198E-1702-00AF-FC41-A5E6518D9E91}"/>
              </a:ext>
            </a:extLst>
          </p:cNvPr>
          <p:cNvSpPr>
            <a:spLocks/>
          </p:cNvSpPr>
          <p:nvPr/>
        </p:nvSpPr>
        <p:spPr bwMode="auto">
          <a:xfrm>
            <a:off x="3330104" y="2857357"/>
            <a:ext cx="344742" cy="289453"/>
          </a:xfrm>
          <a:custGeom>
            <a:avLst/>
            <a:gdLst>
              <a:gd name="T0" fmla="*/ 570 w 634"/>
              <a:gd name="T1" fmla="*/ 39 h 536"/>
              <a:gd name="T2" fmla="*/ 543 w 634"/>
              <a:gd name="T3" fmla="*/ 20 h 536"/>
              <a:gd name="T4" fmla="*/ 513 w 634"/>
              <a:gd name="T5" fmla="*/ 8 h 536"/>
              <a:gd name="T6" fmla="*/ 480 w 634"/>
              <a:gd name="T7" fmla="*/ 2 h 536"/>
              <a:gd name="T8" fmla="*/ 446 w 634"/>
              <a:gd name="T9" fmla="*/ 2 h 536"/>
              <a:gd name="T10" fmla="*/ 412 w 634"/>
              <a:gd name="T11" fmla="*/ 8 h 536"/>
              <a:gd name="T12" fmla="*/ 383 w 634"/>
              <a:gd name="T13" fmla="*/ 20 h 536"/>
              <a:gd name="T14" fmla="*/ 355 w 634"/>
              <a:gd name="T15" fmla="*/ 39 h 536"/>
              <a:gd name="T16" fmla="*/ 330 w 634"/>
              <a:gd name="T17" fmla="*/ 63 h 536"/>
              <a:gd name="T18" fmla="*/ 312 w 634"/>
              <a:gd name="T19" fmla="*/ 91 h 536"/>
              <a:gd name="T20" fmla="*/ 299 w 634"/>
              <a:gd name="T21" fmla="*/ 121 h 536"/>
              <a:gd name="T22" fmla="*/ 293 w 634"/>
              <a:gd name="T23" fmla="*/ 154 h 536"/>
              <a:gd name="T24" fmla="*/ 292 w 634"/>
              <a:gd name="T25" fmla="*/ 245 h 536"/>
              <a:gd name="T26" fmla="*/ 29 w 634"/>
              <a:gd name="T27" fmla="*/ 245 h 536"/>
              <a:gd name="T28" fmla="*/ 16 w 634"/>
              <a:gd name="T29" fmla="*/ 250 h 536"/>
              <a:gd name="T30" fmla="*/ 6 w 634"/>
              <a:gd name="T31" fmla="*/ 261 h 536"/>
              <a:gd name="T32" fmla="*/ 1 w 634"/>
              <a:gd name="T33" fmla="*/ 274 h 536"/>
              <a:gd name="T34" fmla="*/ 0 w 634"/>
              <a:gd name="T35" fmla="*/ 499 h 536"/>
              <a:gd name="T36" fmla="*/ 3 w 634"/>
              <a:gd name="T37" fmla="*/ 513 h 536"/>
              <a:gd name="T38" fmla="*/ 10 w 634"/>
              <a:gd name="T39" fmla="*/ 525 h 536"/>
              <a:gd name="T40" fmla="*/ 22 w 634"/>
              <a:gd name="T41" fmla="*/ 534 h 536"/>
              <a:gd name="T42" fmla="*/ 36 w 634"/>
              <a:gd name="T43" fmla="*/ 536 h 536"/>
              <a:gd name="T44" fmla="*/ 409 w 634"/>
              <a:gd name="T45" fmla="*/ 536 h 536"/>
              <a:gd name="T46" fmla="*/ 422 w 634"/>
              <a:gd name="T47" fmla="*/ 531 h 536"/>
              <a:gd name="T48" fmla="*/ 433 w 634"/>
              <a:gd name="T49" fmla="*/ 520 h 536"/>
              <a:gd name="T50" fmla="*/ 438 w 634"/>
              <a:gd name="T51" fmla="*/ 507 h 536"/>
              <a:gd name="T52" fmla="*/ 438 w 634"/>
              <a:gd name="T53" fmla="*/ 280 h 536"/>
              <a:gd name="T54" fmla="*/ 436 w 634"/>
              <a:gd name="T55" fmla="*/ 266 h 536"/>
              <a:gd name="T56" fmla="*/ 427 w 634"/>
              <a:gd name="T57" fmla="*/ 255 h 536"/>
              <a:gd name="T58" fmla="*/ 415 w 634"/>
              <a:gd name="T59" fmla="*/ 247 h 536"/>
              <a:gd name="T60" fmla="*/ 401 w 634"/>
              <a:gd name="T61" fmla="*/ 245 h 536"/>
              <a:gd name="T62" fmla="*/ 365 w 634"/>
              <a:gd name="T63" fmla="*/ 171 h 536"/>
              <a:gd name="T64" fmla="*/ 367 w 634"/>
              <a:gd name="T65" fmla="*/ 152 h 536"/>
              <a:gd name="T66" fmla="*/ 372 w 634"/>
              <a:gd name="T67" fmla="*/ 133 h 536"/>
              <a:gd name="T68" fmla="*/ 381 w 634"/>
              <a:gd name="T69" fmla="*/ 117 h 536"/>
              <a:gd name="T70" fmla="*/ 394 w 634"/>
              <a:gd name="T71" fmla="*/ 102 h 536"/>
              <a:gd name="T72" fmla="*/ 409 w 634"/>
              <a:gd name="T73" fmla="*/ 90 h 536"/>
              <a:gd name="T74" fmla="*/ 425 w 634"/>
              <a:gd name="T75" fmla="*/ 80 h 536"/>
              <a:gd name="T76" fmla="*/ 443 w 634"/>
              <a:gd name="T77" fmla="*/ 75 h 536"/>
              <a:gd name="T78" fmla="*/ 463 w 634"/>
              <a:gd name="T79" fmla="*/ 74 h 536"/>
              <a:gd name="T80" fmla="*/ 482 w 634"/>
              <a:gd name="T81" fmla="*/ 75 h 536"/>
              <a:gd name="T82" fmla="*/ 500 w 634"/>
              <a:gd name="T83" fmla="*/ 80 h 536"/>
              <a:gd name="T84" fmla="*/ 517 w 634"/>
              <a:gd name="T85" fmla="*/ 90 h 536"/>
              <a:gd name="T86" fmla="*/ 531 w 634"/>
              <a:gd name="T87" fmla="*/ 102 h 536"/>
              <a:gd name="T88" fmla="*/ 544 w 634"/>
              <a:gd name="T89" fmla="*/ 117 h 536"/>
              <a:gd name="T90" fmla="*/ 553 w 634"/>
              <a:gd name="T91" fmla="*/ 133 h 536"/>
              <a:gd name="T92" fmla="*/ 558 w 634"/>
              <a:gd name="T93" fmla="*/ 152 h 536"/>
              <a:gd name="T94" fmla="*/ 560 w 634"/>
              <a:gd name="T95" fmla="*/ 171 h 536"/>
              <a:gd name="T96" fmla="*/ 560 w 634"/>
              <a:gd name="T97" fmla="*/ 274 h 536"/>
              <a:gd name="T98" fmla="*/ 564 w 634"/>
              <a:gd name="T99" fmla="*/ 282 h 536"/>
              <a:gd name="T100" fmla="*/ 571 w 634"/>
              <a:gd name="T101" fmla="*/ 289 h 536"/>
              <a:gd name="T102" fmla="*/ 580 w 634"/>
              <a:gd name="T103" fmla="*/ 292 h 536"/>
              <a:gd name="T104" fmla="*/ 609 w 634"/>
              <a:gd name="T105" fmla="*/ 293 h 536"/>
              <a:gd name="T106" fmla="*/ 618 w 634"/>
              <a:gd name="T107" fmla="*/ 291 h 536"/>
              <a:gd name="T108" fmla="*/ 626 w 634"/>
              <a:gd name="T109" fmla="*/ 286 h 536"/>
              <a:gd name="T110" fmla="*/ 631 w 634"/>
              <a:gd name="T111" fmla="*/ 278 h 536"/>
              <a:gd name="T112" fmla="*/ 634 w 634"/>
              <a:gd name="T113" fmla="*/ 268 h 536"/>
              <a:gd name="T114" fmla="*/ 632 w 634"/>
              <a:gd name="T115" fmla="*/ 154 h 536"/>
              <a:gd name="T116" fmla="*/ 626 w 634"/>
              <a:gd name="T117" fmla="*/ 121 h 536"/>
              <a:gd name="T118" fmla="*/ 613 w 634"/>
              <a:gd name="T119" fmla="*/ 91 h 536"/>
              <a:gd name="T120" fmla="*/ 595 w 634"/>
              <a:gd name="T121" fmla="*/ 63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4" h="536">
                <a:moveTo>
                  <a:pt x="583" y="50"/>
                </a:moveTo>
                <a:lnTo>
                  <a:pt x="570" y="39"/>
                </a:lnTo>
                <a:lnTo>
                  <a:pt x="557" y="29"/>
                </a:lnTo>
                <a:lnTo>
                  <a:pt x="543" y="20"/>
                </a:lnTo>
                <a:lnTo>
                  <a:pt x="528" y="13"/>
                </a:lnTo>
                <a:lnTo>
                  <a:pt x="513" y="8"/>
                </a:lnTo>
                <a:lnTo>
                  <a:pt x="496" y="4"/>
                </a:lnTo>
                <a:lnTo>
                  <a:pt x="480" y="2"/>
                </a:lnTo>
                <a:lnTo>
                  <a:pt x="463" y="0"/>
                </a:lnTo>
                <a:lnTo>
                  <a:pt x="446" y="2"/>
                </a:lnTo>
                <a:lnTo>
                  <a:pt x="428" y="4"/>
                </a:lnTo>
                <a:lnTo>
                  <a:pt x="412" y="8"/>
                </a:lnTo>
                <a:lnTo>
                  <a:pt x="397" y="13"/>
                </a:lnTo>
                <a:lnTo>
                  <a:pt x="383" y="20"/>
                </a:lnTo>
                <a:lnTo>
                  <a:pt x="369" y="29"/>
                </a:lnTo>
                <a:lnTo>
                  <a:pt x="355" y="39"/>
                </a:lnTo>
                <a:lnTo>
                  <a:pt x="342" y="50"/>
                </a:lnTo>
                <a:lnTo>
                  <a:pt x="330" y="63"/>
                </a:lnTo>
                <a:lnTo>
                  <a:pt x="320" y="77"/>
                </a:lnTo>
                <a:lnTo>
                  <a:pt x="312" y="91"/>
                </a:lnTo>
                <a:lnTo>
                  <a:pt x="304" y="106"/>
                </a:lnTo>
                <a:lnTo>
                  <a:pt x="299" y="121"/>
                </a:lnTo>
                <a:lnTo>
                  <a:pt x="296" y="138"/>
                </a:lnTo>
                <a:lnTo>
                  <a:pt x="293" y="154"/>
                </a:lnTo>
                <a:lnTo>
                  <a:pt x="292" y="171"/>
                </a:lnTo>
                <a:lnTo>
                  <a:pt x="292" y="245"/>
                </a:lnTo>
                <a:lnTo>
                  <a:pt x="36" y="245"/>
                </a:lnTo>
                <a:lnTo>
                  <a:pt x="29" y="245"/>
                </a:lnTo>
                <a:lnTo>
                  <a:pt x="22" y="247"/>
                </a:lnTo>
                <a:lnTo>
                  <a:pt x="16" y="250"/>
                </a:lnTo>
                <a:lnTo>
                  <a:pt x="10" y="255"/>
                </a:lnTo>
                <a:lnTo>
                  <a:pt x="6" y="261"/>
                </a:lnTo>
                <a:lnTo>
                  <a:pt x="3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3" y="513"/>
                </a:lnTo>
                <a:lnTo>
                  <a:pt x="6" y="520"/>
                </a:lnTo>
                <a:lnTo>
                  <a:pt x="10" y="525"/>
                </a:lnTo>
                <a:lnTo>
                  <a:pt x="16" y="531"/>
                </a:lnTo>
                <a:lnTo>
                  <a:pt x="22" y="534"/>
                </a:lnTo>
                <a:lnTo>
                  <a:pt x="29" y="536"/>
                </a:lnTo>
                <a:lnTo>
                  <a:pt x="36" y="536"/>
                </a:lnTo>
                <a:lnTo>
                  <a:pt x="401" y="536"/>
                </a:lnTo>
                <a:lnTo>
                  <a:pt x="409" y="536"/>
                </a:lnTo>
                <a:lnTo>
                  <a:pt x="415" y="534"/>
                </a:lnTo>
                <a:lnTo>
                  <a:pt x="422" y="531"/>
                </a:lnTo>
                <a:lnTo>
                  <a:pt x="427" y="525"/>
                </a:lnTo>
                <a:lnTo>
                  <a:pt x="433" y="520"/>
                </a:lnTo>
                <a:lnTo>
                  <a:pt x="436" y="513"/>
                </a:lnTo>
                <a:lnTo>
                  <a:pt x="438" y="507"/>
                </a:lnTo>
                <a:lnTo>
                  <a:pt x="438" y="499"/>
                </a:lnTo>
                <a:lnTo>
                  <a:pt x="438" y="280"/>
                </a:lnTo>
                <a:lnTo>
                  <a:pt x="438" y="274"/>
                </a:lnTo>
                <a:lnTo>
                  <a:pt x="436" y="266"/>
                </a:lnTo>
                <a:lnTo>
                  <a:pt x="433" y="261"/>
                </a:lnTo>
                <a:lnTo>
                  <a:pt x="427" y="255"/>
                </a:lnTo>
                <a:lnTo>
                  <a:pt x="422" y="250"/>
                </a:lnTo>
                <a:lnTo>
                  <a:pt x="415" y="247"/>
                </a:lnTo>
                <a:lnTo>
                  <a:pt x="409" y="245"/>
                </a:lnTo>
                <a:lnTo>
                  <a:pt x="401" y="245"/>
                </a:lnTo>
                <a:lnTo>
                  <a:pt x="365" y="245"/>
                </a:lnTo>
                <a:lnTo>
                  <a:pt x="365" y="171"/>
                </a:lnTo>
                <a:lnTo>
                  <a:pt x="366" y="161"/>
                </a:lnTo>
                <a:lnTo>
                  <a:pt x="367" y="152"/>
                </a:lnTo>
                <a:lnTo>
                  <a:pt x="369" y="143"/>
                </a:lnTo>
                <a:lnTo>
                  <a:pt x="372" y="133"/>
                </a:lnTo>
                <a:lnTo>
                  <a:pt x="377" y="126"/>
                </a:lnTo>
                <a:lnTo>
                  <a:pt x="381" y="117"/>
                </a:lnTo>
                <a:lnTo>
                  <a:pt x="387" y="110"/>
                </a:lnTo>
                <a:lnTo>
                  <a:pt x="394" y="102"/>
                </a:lnTo>
                <a:lnTo>
                  <a:pt x="401" y="96"/>
                </a:lnTo>
                <a:lnTo>
                  <a:pt x="409" y="90"/>
                </a:lnTo>
                <a:lnTo>
                  <a:pt x="416" y="85"/>
                </a:lnTo>
                <a:lnTo>
                  <a:pt x="425" y="80"/>
                </a:lnTo>
                <a:lnTo>
                  <a:pt x="434" y="78"/>
                </a:lnTo>
                <a:lnTo>
                  <a:pt x="443" y="75"/>
                </a:lnTo>
                <a:lnTo>
                  <a:pt x="453" y="74"/>
                </a:lnTo>
                <a:lnTo>
                  <a:pt x="463" y="74"/>
                </a:lnTo>
                <a:lnTo>
                  <a:pt x="473" y="74"/>
                </a:lnTo>
                <a:lnTo>
                  <a:pt x="482" y="75"/>
                </a:lnTo>
                <a:lnTo>
                  <a:pt x="491" y="78"/>
                </a:lnTo>
                <a:lnTo>
                  <a:pt x="500" y="80"/>
                </a:lnTo>
                <a:lnTo>
                  <a:pt x="508" y="85"/>
                </a:lnTo>
                <a:lnTo>
                  <a:pt x="517" y="90"/>
                </a:lnTo>
                <a:lnTo>
                  <a:pt x="524" y="96"/>
                </a:lnTo>
                <a:lnTo>
                  <a:pt x="531" y="102"/>
                </a:lnTo>
                <a:lnTo>
                  <a:pt x="539" y="110"/>
                </a:lnTo>
                <a:lnTo>
                  <a:pt x="544" y="117"/>
                </a:lnTo>
                <a:lnTo>
                  <a:pt x="549" y="126"/>
                </a:lnTo>
                <a:lnTo>
                  <a:pt x="553" y="133"/>
                </a:lnTo>
                <a:lnTo>
                  <a:pt x="556" y="143"/>
                </a:lnTo>
                <a:lnTo>
                  <a:pt x="558" y="152"/>
                </a:lnTo>
                <a:lnTo>
                  <a:pt x="559" y="161"/>
                </a:lnTo>
                <a:lnTo>
                  <a:pt x="560" y="171"/>
                </a:lnTo>
                <a:lnTo>
                  <a:pt x="560" y="268"/>
                </a:lnTo>
                <a:lnTo>
                  <a:pt x="560" y="274"/>
                </a:lnTo>
                <a:lnTo>
                  <a:pt x="562" y="278"/>
                </a:lnTo>
                <a:lnTo>
                  <a:pt x="564" y="282"/>
                </a:lnTo>
                <a:lnTo>
                  <a:pt x="568" y="286"/>
                </a:lnTo>
                <a:lnTo>
                  <a:pt x="571" y="289"/>
                </a:lnTo>
                <a:lnTo>
                  <a:pt x="575" y="291"/>
                </a:lnTo>
                <a:lnTo>
                  <a:pt x="580" y="292"/>
                </a:lnTo>
                <a:lnTo>
                  <a:pt x="584" y="293"/>
                </a:lnTo>
                <a:lnTo>
                  <a:pt x="609" y="293"/>
                </a:lnTo>
                <a:lnTo>
                  <a:pt x="613" y="292"/>
                </a:lnTo>
                <a:lnTo>
                  <a:pt x="618" y="291"/>
                </a:lnTo>
                <a:lnTo>
                  <a:pt x="622" y="289"/>
                </a:lnTo>
                <a:lnTo>
                  <a:pt x="626" y="286"/>
                </a:lnTo>
                <a:lnTo>
                  <a:pt x="629" y="282"/>
                </a:lnTo>
                <a:lnTo>
                  <a:pt x="631" y="278"/>
                </a:lnTo>
                <a:lnTo>
                  <a:pt x="632" y="274"/>
                </a:lnTo>
                <a:lnTo>
                  <a:pt x="634" y="268"/>
                </a:lnTo>
                <a:lnTo>
                  <a:pt x="634" y="171"/>
                </a:lnTo>
                <a:lnTo>
                  <a:pt x="632" y="154"/>
                </a:lnTo>
                <a:lnTo>
                  <a:pt x="630" y="138"/>
                </a:lnTo>
                <a:lnTo>
                  <a:pt x="626" y="121"/>
                </a:lnTo>
                <a:lnTo>
                  <a:pt x="621" y="106"/>
                </a:lnTo>
                <a:lnTo>
                  <a:pt x="613" y="91"/>
                </a:lnTo>
                <a:lnTo>
                  <a:pt x="604" y="77"/>
                </a:lnTo>
                <a:lnTo>
                  <a:pt x="595" y="63"/>
                </a:lnTo>
                <a:lnTo>
                  <a:pt x="583" y="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3" name="Freeform 130">
            <a:extLst>
              <a:ext uri="{FF2B5EF4-FFF2-40B4-BE49-F238E27FC236}">
                <a16:creationId xmlns:a16="http://schemas.microsoft.com/office/drawing/2014/main" id="{D048D01C-CCF2-04C8-3496-C88A83944671}"/>
              </a:ext>
            </a:extLst>
          </p:cNvPr>
          <p:cNvSpPr>
            <a:spLocks noEditPoints="1"/>
          </p:cNvSpPr>
          <p:nvPr/>
        </p:nvSpPr>
        <p:spPr bwMode="auto">
          <a:xfrm>
            <a:off x="5673374" y="2964682"/>
            <a:ext cx="208146" cy="206521"/>
          </a:xfrm>
          <a:custGeom>
            <a:avLst/>
            <a:gdLst>
              <a:gd name="T0" fmla="*/ 274 w 383"/>
              <a:gd name="T1" fmla="*/ 0 h 383"/>
              <a:gd name="T2" fmla="*/ 15 w 383"/>
              <a:gd name="T3" fmla="*/ 259 h 383"/>
              <a:gd name="T4" fmla="*/ 8 w 383"/>
              <a:gd name="T5" fmla="*/ 267 h 383"/>
              <a:gd name="T6" fmla="*/ 4 w 383"/>
              <a:gd name="T7" fmla="*/ 275 h 383"/>
              <a:gd name="T8" fmla="*/ 1 w 383"/>
              <a:gd name="T9" fmla="*/ 284 h 383"/>
              <a:gd name="T10" fmla="*/ 0 w 383"/>
              <a:gd name="T11" fmla="*/ 294 h 383"/>
              <a:gd name="T12" fmla="*/ 1 w 383"/>
              <a:gd name="T13" fmla="*/ 303 h 383"/>
              <a:gd name="T14" fmla="*/ 4 w 383"/>
              <a:gd name="T15" fmla="*/ 312 h 383"/>
              <a:gd name="T16" fmla="*/ 8 w 383"/>
              <a:gd name="T17" fmla="*/ 321 h 383"/>
              <a:gd name="T18" fmla="*/ 15 w 383"/>
              <a:gd name="T19" fmla="*/ 328 h 383"/>
              <a:gd name="T20" fmla="*/ 55 w 383"/>
              <a:gd name="T21" fmla="*/ 369 h 383"/>
              <a:gd name="T22" fmla="*/ 62 w 383"/>
              <a:gd name="T23" fmla="*/ 375 h 383"/>
              <a:gd name="T24" fmla="*/ 71 w 383"/>
              <a:gd name="T25" fmla="*/ 379 h 383"/>
              <a:gd name="T26" fmla="*/ 80 w 383"/>
              <a:gd name="T27" fmla="*/ 382 h 383"/>
              <a:gd name="T28" fmla="*/ 89 w 383"/>
              <a:gd name="T29" fmla="*/ 383 h 383"/>
              <a:gd name="T30" fmla="*/ 99 w 383"/>
              <a:gd name="T31" fmla="*/ 382 h 383"/>
              <a:gd name="T32" fmla="*/ 108 w 383"/>
              <a:gd name="T33" fmla="*/ 379 h 383"/>
              <a:gd name="T34" fmla="*/ 116 w 383"/>
              <a:gd name="T35" fmla="*/ 375 h 383"/>
              <a:gd name="T36" fmla="*/ 124 w 383"/>
              <a:gd name="T37" fmla="*/ 369 h 383"/>
              <a:gd name="T38" fmla="*/ 383 w 383"/>
              <a:gd name="T39" fmla="*/ 109 h 383"/>
              <a:gd name="T40" fmla="*/ 365 w 383"/>
              <a:gd name="T41" fmla="*/ 102 h 383"/>
              <a:gd name="T42" fmla="*/ 348 w 383"/>
              <a:gd name="T43" fmla="*/ 91 h 383"/>
              <a:gd name="T44" fmla="*/ 332 w 383"/>
              <a:gd name="T45" fmla="*/ 79 h 383"/>
              <a:gd name="T46" fmla="*/ 317 w 383"/>
              <a:gd name="T47" fmla="*/ 66 h 383"/>
              <a:gd name="T48" fmla="*/ 303 w 383"/>
              <a:gd name="T49" fmla="*/ 51 h 383"/>
              <a:gd name="T50" fmla="*/ 291 w 383"/>
              <a:gd name="T51" fmla="*/ 35 h 383"/>
              <a:gd name="T52" fmla="*/ 282 w 383"/>
              <a:gd name="T53" fmla="*/ 18 h 383"/>
              <a:gd name="T54" fmla="*/ 274 w 383"/>
              <a:gd name="T55" fmla="*/ 0 h 383"/>
              <a:gd name="T56" fmla="*/ 131 w 383"/>
              <a:gd name="T57" fmla="*/ 286 h 383"/>
              <a:gd name="T58" fmla="*/ 127 w 383"/>
              <a:gd name="T59" fmla="*/ 289 h 383"/>
              <a:gd name="T60" fmla="*/ 123 w 383"/>
              <a:gd name="T61" fmla="*/ 292 h 383"/>
              <a:gd name="T62" fmla="*/ 119 w 383"/>
              <a:gd name="T63" fmla="*/ 293 h 383"/>
              <a:gd name="T64" fmla="*/ 114 w 383"/>
              <a:gd name="T65" fmla="*/ 294 h 383"/>
              <a:gd name="T66" fmla="*/ 109 w 383"/>
              <a:gd name="T67" fmla="*/ 293 h 383"/>
              <a:gd name="T68" fmla="*/ 105 w 383"/>
              <a:gd name="T69" fmla="*/ 292 h 383"/>
              <a:gd name="T70" fmla="*/ 100 w 383"/>
              <a:gd name="T71" fmla="*/ 289 h 383"/>
              <a:gd name="T72" fmla="*/ 97 w 383"/>
              <a:gd name="T73" fmla="*/ 286 h 383"/>
              <a:gd name="T74" fmla="*/ 94 w 383"/>
              <a:gd name="T75" fmla="*/ 283 h 383"/>
              <a:gd name="T76" fmla="*/ 92 w 383"/>
              <a:gd name="T77" fmla="*/ 279 h 383"/>
              <a:gd name="T78" fmla="*/ 89 w 383"/>
              <a:gd name="T79" fmla="*/ 274 h 383"/>
              <a:gd name="T80" fmla="*/ 89 w 383"/>
              <a:gd name="T81" fmla="*/ 269 h 383"/>
              <a:gd name="T82" fmla="*/ 89 w 383"/>
              <a:gd name="T83" fmla="*/ 265 h 383"/>
              <a:gd name="T84" fmla="*/ 92 w 383"/>
              <a:gd name="T85" fmla="*/ 260 h 383"/>
              <a:gd name="T86" fmla="*/ 94 w 383"/>
              <a:gd name="T87" fmla="*/ 256 h 383"/>
              <a:gd name="T88" fmla="*/ 97 w 383"/>
              <a:gd name="T89" fmla="*/ 252 h 383"/>
              <a:gd name="T90" fmla="*/ 100 w 383"/>
              <a:gd name="T91" fmla="*/ 250 h 383"/>
              <a:gd name="T92" fmla="*/ 105 w 383"/>
              <a:gd name="T93" fmla="*/ 246 h 383"/>
              <a:gd name="T94" fmla="*/ 109 w 383"/>
              <a:gd name="T95" fmla="*/ 245 h 383"/>
              <a:gd name="T96" fmla="*/ 114 w 383"/>
              <a:gd name="T97" fmla="*/ 245 h 383"/>
              <a:gd name="T98" fmla="*/ 119 w 383"/>
              <a:gd name="T99" fmla="*/ 245 h 383"/>
              <a:gd name="T100" fmla="*/ 123 w 383"/>
              <a:gd name="T101" fmla="*/ 246 h 383"/>
              <a:gd name="T102" fmla="*/ 127 w 383"/>
              <a:gd name="T103" fmla="*/ 250 h 383"/>
              <a:gd name="T104" fmla="*/ 131 w 383"/>
              <a:gd name="T105" fmla="*/ 252 h 383"/>
              <a:gd name="T106" fmla="*/ 134 w 383"/>
              <a:gd name="T107" fmla="*/ 256 h 383"/>
              <a:gd name="T108" fmla="*/ 136 w 383"/>
              <a:gd name="T109" fmla="*/ 260 h 383"/>
              <a:gd name="T110" fmla="*/ 138 w 383"/>
              <a:gd name="T111" fmla="*/ 265 h 383"/>
              <a:gd name="T112" fmla="*/ 138 w 383"/>
              <a:gd name="T113" fmla="*/ 269 h 383"/>
              <a:gd name="T114" fmla="*/ 138 w 383"/>
              <a:gd name="T115" fmla="*/ 274 h 383"/>
              <a:gd name="T116" fmla="*/ 136 w 383"/>
              <a:gd name="T117" fmla="*/ 279 h 383"/>
              <a:gd name="T118" fmla="*/ 134 w 383"/>
              <a:gd name="T119" fmla="*/ 283 h 383"/>
              <a:gd name="T120" fmla="*/ 131 w 383"/>
              <a:gd name="T121" fmla="*/ 286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3" h="383">
                <a:moveTo>
                  <a:pt x="274" y="0"/>
                </a:moveTo>
                <a:lnTo>
                  <a:pt x="15" y="259"/>
                </a:lnTo>
                <a:lnTo>
                  <a:pt x="8" y="267"/>
                </a:lnTo>
                <a:lnTo>
                  <a:pt x="4" y="275"/>
                </a:lnTo>
                <a:lnTo>
                  <a:pt x="1" y="284"/>
                </a:lnTo>
                <a:lnTo>
                  <a:pt x="0" y="294"/>
                </a:lnTo>
                <a:lnTo>
                  <a:pt x="1" y="303"/>
                </a:lnTo>
                <a:lnTo>
                  <a:pt x="4" y="312"/>
                </a:lnTo>
                <a:lnTo>
                  <a:pt x="8" y="321"/>
                </a:lnTo>
                <a:lnTo>
                  <a:pt x="15" y="328"/>
                </a:lnTo>
                <a:lnTo>
                  <a:pt x="55" y="369"/>
                </a:lnTo>
                <a:lnTo>
                  <a:pt x="62" y="375"/>
                </a:lnTo>
                <a:lnTo>
                  <a:pt x="71" y="379"/>
                </a:lnTo>
                <a:lnTo>
                  <a:pt x="80" y="382"/>
                </a:lnTo>
                <a:lnTo>
                  <a:pt x="89" y="383"/>
                </a:lnTo>
                <a:lnTo>
                  <a:pt x="99" y="382"/>
                </a:lnTo>
                <a:lnTo>
                  <a:pt x="108" y="379"/>
                </a:lnTo>
                <a:lnTo>
                  <a:pt x="116" y="375"/>
                </a:lnTo>
                <a:lnTo>
                  <a:pt x="124" y="369"/>
                </a:lnTo>
                <a:lnTo>
                  <a:pt x="383" y="109"/>
                </a:lnTo>
                <a:lnTo>
                  <a:pt x="365" y="102"/>
                </a:lnTo>
                <a:lnTo>
                  <a:pt x="348" y="91"/>
                </a:lnTo>
                <a:lnTo>
                  <a:pt x="332" y="79"/>
                </a:lnTo>
                <a:lnTo>
                  <a:pt x="317" y="66"/>
                </a:lnTo>
                <a:lnTo>
                  <a:pt x="303" y="51"/>
                </a:lnTo>
                <a:lnTo>
                  <a:pt x="291" y="35"/>
                </a:lnTo>
                <a:lnTo>
                  <a:pt x="282" y="18"/>
                </a:lnTo>
                <a:lnTo>
                  <a:pt x="274" y="0"/>
                </a:lnTo>
                <a:close/>
                <a:moveTo>
                  <a:pt x="131" y="286"/>
                </a:moveTo>
                <a:lnTo>
                  <a:pt x="127" y="289"/>
                </a:lnTo>
                <a:lnTo>
                  <a:pt x="123" y="292"/>
                </a:lnTo>
                <a:lnTo>
                  <a:pt x="119" y="293"/>
                </a:lnTo>
                <a:lnTo>
                  <a:pt x="114" y="294"/>
                </a:lnTo>
                <a:lnTo>
                  <a:pt x="109" y="293"/>
                </a:lnTo>
                <a:lnTo>
                  <a:pt x="105" y="292"/>
                </a:lnTo>
                <a:lnTo>
                  <a:pt x="100" y="289"/>
                </a:lnTo>
                <a:lnTo>
                  <a:pt x="97" y="286"/>
                </a:lnTo>
                <a:lnTo>
                  <a:pt x="94" y="283"/>
                </a:lnTo>
                <a:lnTo>
                  <a:pt x="92" y="279"/>
                </a:lnTo>
                <a:lnTo>
                  <a:pt x="89" y="274"/>
                </a:lnTo>
                <a:lnTo>
                  <a:pt x="89" y="269"/>
                </a:lnTo>
                <a:lnTo>
                  <a:pt x="89" y="265"/>
                </a:lnTo>
                <a:lnTo>
                  <a:pt x="92" y="260"/>
                </a:lnTo>
                <a:lnTo>
                  <a:pt x="94" y="256"/>
                </a:lnTo>
                <a:lnTo>
                  <a:pt x="97" y="252"/>
                </a:lnTo>
                <a:lnTo>
                  <a:pt x="100" y="250"/>
                </a:lnTo>
                <a:lnTo>
                  <a:pt x="105" y="246"/>
                </a:lnTo>
                <a:lnTo>
                  <a:pt x="109" y="245"/>
                </a:lnTo>
                <a:lnTo>
                  <a:pt x="114" y="245"/>
                </a:lnTo>
                <a:lnTo>
                  <a:pt x="119" y="245"/>
                </a:lnTo>
                <a:lnTo>
                  <a:pt x="123" y="246"/>
                </a:lnTo>
                <a:lnTo>
                  <a:pt x="127" y="250"/>
                </a:lnTo>
                <a:lnTo>
                  <a:pt x="131" y="252"/>
                </a:lnTo>
                <a:lnTo>
                  <a:pt x="134" y="256"/>
                </a:lnTo>
                <a:lnTo>
                  <a:pt x="136" y="260"/>
                </a:lnTo>
                <a:lnTo>
                  <a:pt x="138" y="265"/>
                </a:lnTo>
                <a:lnTo>
                  <a:pt x="138" y="269"/>
                </a:lnTo>
                <a:lnTo>
                  <a:pt x="138" y="274"/>
                </a:lnTo>
                <a:lnTo>
                  <a:pt x="136" y="279"/>
                </a:lnTo>
                <a:lnTo>
                  <a:pt x="134" y="283"/>
                </a:lnTo>
                <a:lnTo>
                  <a:pt x="131" y="2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4" name="Freeform 131">
            <a:extLst>
              <a:ext uri="{FF2B5EF4-FFF2-40B4-BE49-F238E27FC236}">
                <a16:creationId xmlns:a16="http://schemas.microsoft.com/office/drawing/2014/main" id="{46113E26-921D-5612-6289-8C16A9B5D506}"/>
              </a:ext>
            </a:extLst>
          </p:cNvPr>
          <p:cNvSpPr>
            <a:spLocks/>
          </p:cNvSpPr>
          <p:nvPr/>
        </p:nvSpPr>
        <p:spPr bwMode="auto">
          <a:xfrm>
            <a:off x="5827859" y="2832964"/>
            <a:ext cx="183755" cy="183755"/>
          </a:xfrm>
          <a:custGeom>
            <a:avLst/>
            <a:gdLst>
              <a:gd name="T0" fmla="*/ 336 w 340"/>
              <a:gd name="T1" fmla="*/ 175 h 340"/>
              <a:gd name="T2" fmla="*/ 331 w 340"/>
              <a:gd name="T3" fmla="*/ 173 h 340"/>
              <a:gd name="T4" fmla="*/ 320 w 340"/>
              <a:gd name="T5" fmla="*/ 176 h 340"/>
              <a:gd name="T6" fmla="*/ 289 w 340"/>
              <a:gd name="T7" fmla="*/ 193 h 340"/>
              <a:gd name="T8" fmla="*/ 263 w 340"/>
              <a:gd name="T9" fmla="*/ 209 h 340"/>
              <a:gd name="T10" fmla="*/ 229 w 340"/>
              <a:gd name="T11" fmla="*/ 230 h 340"/>
              <a:gd name="T12" fmla="*/ 147 w 340"/>
              <a:gd name="T13" fmla="*/ 195 h 340"/>
              <a:gd name="T14" fmla="*/ 258 w 340"/>
              <a:gd name="T15" fmla="*/ 46 h 340"/>
              <a:gd name="T16" fmla="*/ 262 w 340"/>
              <a:gd name="T17" fmla="*/ 40 h 340"/>
              <a:gd name="T18" fmla="*/ 264 w 340"/>
              <a:gd name="T19" fmla="*/ 35 h 340"/>
              <a:gd name="T20" fmla="*/ 262 w 340"/>
              <a:gd name="T21" fmla="*/ 28 h 340"/>
              <a:gd name="T22" fmla="*/ 258 w 340"/>
              <a:gd name="T23" fmla="*/ 24 h 340"/>
              <a:gd name="T24" fmla="*/ 240 w 340"/>
              <a:gd name="T25" fmla="*/ 14 h 340"/>
              <a:gd name="T26" fmla="*/ 217 w 340"/>
              <a:gd name="T27" fmla="*/ 7 h 340"/>
              <a:gd name="T28" fmla="*/ 193 w 340"/>
              <a:gd name="T29" fmla="*/ 1 h 340"/>
              <a:gd name="T30" fmla="*/ 171 w 340"/>
              <a:gd name="T31" fmla="*/ 0 h 340"/>
              <a:gd name="T32" fmla="*/ 137 w 340"/>
              <a:gd name="T33" fmla="*/ 3 h 340"/>
              <a:gd name="T34" fmla="*/ 106 w 340"/>
              <a:gd name="T35" fmla="*/ 12 h 340"/>
              <a:gd name="T36" fmla="*/ 77 w 340"/>
              <a:gd name="T37" fmla="*/ 28 h 340"/>
              <a:gd name="T38" fmla="*/ 51 w 340"/>
              <a:gd name="T39" fmla="*/ 50 h 340"/>
              <a:gd name="T40" fmla="*/ 28 w 340"/>
              <a:gd name="T41" fmla="*/ 76 h 340"/>
              <a:gd name="T42" fmla="*/ 13 w 340"/>
              <a:gd name="T43" fmla="*/ 105 h 340"/>
              <a:gd name="T44" fmla="*/ 3 w 340"/>
              <a:gd name="T45" fmla="*/ 136 h 340"/>
              <a:gd name="T46" fmla="*/ 0 w 340"/>
              <a:gd name="T47" fmla="*/ 171 h 340"/>
              <a:gd name="T48" fmla="*/ 3 w 340"/>
              <a:gd name="T49" fmla="*/ 204 h 340"/>
              <a:gd name="T50" fmla="*/ 13 w 340"/>
              <a:gd name="T51" fmla="*/ 236 h 340"/>
              <a:gd name="T52" fmla="*/ 28 w 340"/>
              <a:gd name="T53" fmla="*/ 265 h 340"/>
              <a:gd name="T54" fmla="*/ 51 w 340"/>
              <a:gd name="T55" fmla="*/ 291 h 340"/>
              <a:gd name="T56" fmla="*/ 77 w 340"/>
              <a:gd name="T57" fmla="*/ 312 h 340"/>
              <a:gd name="T58" fmla="*/ 106 w 340"/>
              <a:gd name="T59" fmla="*/ 328 h 340"/>
              <a:gd name="T60" fmla="*/ 137 w 340"/>
              <a:gd name="T61" fmla="*/ 338 h 340"/>
              <a:gd name="T62" fmla="*/ 171 w 340"/>
              <a:gd name="T63" fmla="*/ 340 h 340"/>
              <a:gd name="T64" fmla="*/ 198 w 340"/>
              <a:gd name="T65" fmla="*/ 339 h 340"/>
              <a:gd name="T66" fmla="*/ 222 w 340"/>
              <a:gd name="T67" fmla="*/ 333 h 340"/>
              <a:gd name="T68" fmla="*/ 246 w 340"/>
              <a:gd name="T69" fmla="*/ 323 h 340"/>
              <a:gd name="T70" fmla="*/ 269 w 340"/>
              <a:gd name="T71" fmla="*/ 309 h 340"/>
              <a:gd name="T72" fmla="*/ 289 w 340"/>
              <a:gd name="T73" fmla="*/ 292 h 340"/>
              <a:gd name="T74" fmla="*/ 308 w 340"/>
              <a:gd name="T75" fmla="*/ 272 h 340"/>
              <a:gd name="T76" fmla="*/ 321 w 340"/>
              <a:gd name="T77" fmla="*/ 251 h 340"/>
              <a:gd name="T78" fmla="*/ 331 w 340"/>
              <a:gd name="T79" fmla="*/ 226 h 340"/>
              <a:gd name="T80" fmla="*/ 338 w 340"/>
              <a:gd name="T81" fmla="*/ 203 h 340"/>
              <a:gd name="T82" fmla="*/ 340 w 340"/>
              <a:gd name="T83" fmla="*/ 186 h 340"/>
              <a:gd name="T84" fmla="*/ 337 w 340"/>
              <a:gd name="T85" fmla="*/ 17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0" h="340">
                <a:moveTo>
                  <a:pt x="337" y="176"/>
                </a:moveTo>
                <a:lnTo>
                  <a:pt x="336" y="175"/>
                </a:lnTo>
                <a:lnTo>
                  <a:pt x="334" y="174"/>
                </a:lnTo>
                <a:lnTo>
                  <a:pt x="331" y="173"/>
                </a:lnTo>
                <a:lnTo>
                  <a:pt x="328" y="173"/>
                </a:lnTo>
                <a:lnTo>
                  <a:pt x="320" y="176"/>
                </a:lnTo>
                <a:lnTo>
                  <a:pt x="301" y="186"/>
                </a:lnTo>
                <a:lnTo>
                  <a:pt x="289" y="193"/>
                </a:lnTo>
                <a:lnTo>
                  <a:pt x="276" y="201"/>
                </a:lnTo>
                <a:lnTo>
                  <a:pt x="263" y="209"/>
                </a:lnTo>
                <a:lnTo>
                  <a:pt x="250" y="217"/>
                </a:lnTo>
                <a:lnTo>
                  <a:pt x="229" y="230"/>
                </a:lnTo>
                <a:lnTo>
                  <a:pt x="220" y="236"/>
                </a:lnTo>
                <a:lnTo>
                  <a:pt x="147" y="195"/>
                </a:lnTo>
                <a:lnTo>
                  <a:pt x="147" y="109"/>
                </a:lnTo>
                <a:lnTo>
                  <a:pt x="258" y="46"/>
                </a:lnTo>
                <a:lnTo>
                  <a:pt x="260" y="43"/>
                </a:lnTo>
                <a:lnTo>
                  <a:pt x="262" y="40"/>
                </a:lnTo>
                <a:lnTo>
                  <a:pt x="263" y="38"/>
                </a:lnTo>
                <a:lnTo>
                  <a:pt x="264" y="35"/>
                </a:lnTo>
                <a:lnTo>
                  <a:pt x="263" y="32"/>
                </a:lnTo>
                <a:lnTo>
                  <a:pt x="262" y="28"/>
                </a:lnTo>
                <a:lnTo>
                  <a:pt x="260" y="26"/>
                </a:lnTo>
                <a:lnTo>
                  <a:pt x="258" y="24"/>
                </a:lnTo>
                <a:lnTo>
                  <a:pt x="249" y="19"/>
                </a:lnTo>
                <a:lnTo>
                  <a:pt x="240" y="14"/>
                </a:lnTo>
                <a:lnTo>
                  <a:pt x="229" y="10"/>
                </a:lnTo>
                <a:lnTo>
                  <a:pt x="217" y="7"/>
                </a:lnTo>
                <a:lnTo>
                  <a:pt x="205" y="3"/>
                </a:lnTo>
                <a:lnTo>
                  <a:pt x="193" y="1"/>
                </a:lnTo>
                <a:lnTo>
                  <a:pt x="182" y="0"/>
                </a:lnTo>
                <a:lnTo>
                  <a:pt x="171" y="0"/>
                </a:lnTo>
                <a:lnTo>
                  <a:pt x="153" y="1"/>
                </a:lnTo>
                <a:lnTo>
                  <a:pt x="137" y="3"/>
                </a:lnTo>
                <a:lnTo>
                  <a:pt x="121" y="7"/>
                </a:lnTo>
                <a:lnTo>
                  <a:pt x="106" y="12"/>
                </a:lnTo>
                <a:lnTo>
                  <a:pt x="91" y="20"/>
                </a:lnTo>
                <a:lnTo>
                  <a:pt x="77" y="28"/>
                </a:lnTo>
                <a:lnTo>
                  <a:pt x="64" y="38"/>
                </a:lnTo>
                <a:lnTo>
                  <a:pt x="51" y="50"/>
                </a:lnTo>
                <a:lnTo>
                  <a:pt x="39" y="63"/>
                </a:lnTo>
                <a:lnTo>
                  <a:pt x="28" y="76"/>
                </a:lnTo>
                <a:lnTo>
                  <a:pt x="19" y="91"/>
                </a:lnTo>
                <a:lnTo>
                  <a:pt x="13" y="105"/>
                </a:lnTo>
                <a:lnTo>
                  <a:pt x="7" y="120"/>
                </a:lnTo>
                <a:lnTo>
                  <a:pt x="3" y="136"/>
                </a:lnTo>
                <a:lnTo>
                  <a:pt x="1" y="154"/>
                </a:lnTo>
                <a:lnTo>
                  <a:pt x="0" y="171"/>
                </a:lnTo>
                <a:lnTo>
                  <a:pt x="1" y="188"/>
                </a:lnTo>
                <a:lnTo>
                  <a:pt x="3" y="204"/>
                </a:lnTo>
                <a:lnTo>
                  <a:pt x="7" y="220"/>
                </a:lnTo>
                <a:lnTo>
                  <a:pt x="13" y="236"/>
                </a:lnTo>
                <a:lnTo>
                  <a:pt x="20" y="251"/>
                </a:lnTo>
                <a:lnTo>
                  <a:pt x="28" y="265"/>
                </a:lnTo>
                <a:lnTo>
                  <a:pt x="39" y="278"/>
                </a:lnTo>
                <a:lnTo>
                  <a:pt x="51" y="291"/>
                </a:lnTo>
                <a:lnTo>
                  <a:pt x="64" y="303"/>
                </a:lnTo>
                <a:lnTo>
                  <a:pt x="77" y="312"/>
                </a:lnTo>
                <a:lnTo>
                  <a:pt x="91" y="321"/>
                </a:lnTo>
                <a:lnTo>
                  <a:pt x="106" y="328"/>
                </a:lnTo>
                <a:lnTo>
                  <a:pt x="121" y="334"/>
                </a:lnTo>
                <a:lnTo>
                  <a:pt x="137" y="338"/>
                </a:lnTo>
                <a:lnTo>
                  <a:pt x="153" y="340"/>
                </a:lnTo>
                <a:lnTo>
                  <a:pt x="171" y="340"/>
                </a:lnTo>
                <a:lnTo>
                  <a:pt x="185" y="340"/>
                </a:lnTo>
                <a:lnTo>
                  <a:pt x="198" y="339"/>
                </a:lnTo>
                <a:lnTo>
                  <a:pt x="209" y="336"/>
                </a:lnTo>
                <a:lnTo>
                  <a:pt x="222" y="333"/>
                </a:lnTo>
                <a:lnTo>
                  <a:pt x="234" y="328"/>
                </a:lnTo>
                <a:lnTo>
                  <a:pt x="246" y="323"/>
                </a:lnTo>
                <a:lnTo>
                  <a:pt x="258" y="317"/>
                </a:lnTo>
                <a:lnTo>
                  <a:pt x="269" y="309"/>
                </a:lnTo>
                <a:lnTo>
                  <a:pt x="280" y="300"/>
                </a:lnTo>
                <a:lnTo>
                  <a:pt x="289" y="292"/>
                </a:lnTo>
                <a:lnTo>
                  <a:pt x="299" y="282"/>
                </a:lnTo>
                <a:lnTo>
                  <a:pt x="308" y="272"/>
                </a:lnTo>
                <a:lnTo>
                  <a:pt x="314" y="262"/>
                </a:lnTo>
                <a:lnTo>
                  <a:pt x="321" y="251"/>
                </a:lnTo>
                <a:lnTo>
                  <a:pt x="327" y="239"/>
                </a:lnTo>
                <a:lnTo>
                  <a:pt x="331" y="226"/>
                </a:lnTo>
                <a:lnTo>
                  <a:pt x="336" y="214"/>
                </a:lnTo>
                <a:lnTo>
                  <a:pt x="338" y="203"/>
                </a:lnTo>
                <a:lnTo>
                  <a:pt x="340" y="195"/>
                </a:lnTo>
                <a:lnTo>
                  <a:pt x="340" y="186"/>
                </a:lnTo>
                <a:lnTo>
                  <a:pt x="340" y="181"/>
                </a:lnTo>
                <a:lnTo>
                  <a:pt x="337" y="1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5" name="Freeform 132">
            <a:extLst>
              <a:ext uri="{FF2B5EF4-FFF2-40B4-BE49-F238E27FC236}">
                <a16:creationId xmlns:a16="http://schemas.microsoft.com/office/drawing/2014/main" id="{DE00C540-4447-75B3-0398-5E78C3010471}"/>
              </a:ext>
            </a:extLst>
          </p:cNvPr>
          <p:cNvSpPr>
            <a:spLocks noEditPoints="1"/>
          </p:cNvSpPr>
          <p:nvPr/>
        </p:nvSpPr>
        <p:spPr bwMode="auto">
          <a:xfrm>
            <a:off x="4175700" y="2857357"/>
            <a:ext cx="237417" cy="289453"/>
          </a:xfrm>
          <a:custGeom>
            <a:avLst/>
            <a:gdLst>
              <a:gd name="T0" fmla="*/ 422 w 439"/>
              <a:gd name="T1" fmla="*/ 250 h 536"/>
              <a:gd name="T2" fmla="*/ 409 w 439"/>
              <a:gd name="T3" fmla="*/ 245 h 536"/>
              <a:gd name="T4" fmla="*/ 390 w 439"/>
              <a:gd name="T5" fmla="*/ 245 h 536"/>
              <a:gd name="T6" fmla="*/ 389 w 439"/>
              <a:gd name="T7" fmla="*/ 154 h 536"/>
              <a:gd name="T8" fmla="*/ 382 w 439"/>
              <a:gd name="T9" fmla="*/ 121 h 536"/>
              <a:gd name="T10" fmla="*/ 371 w 439"/>
              <a:gd name="T11" fmla="*/ 91 h 536"/>
              <a:gd name="T12" fmla="*/ 351 w 439"/>
              <a:gd name="T13" fmla="*/ 64 h 536"/>
              <a:gd name="T14" fmla="*/ 326 w 439"/>
              <a:gd name="T15" fmla="*/ 39 h 536"/>
              <a:gd name="T16" fmla="*/ 299 w 439"/>
              <a:gd name="T17" fmla="*/ 20 h 536"/>
              <a:gd name="T18" fmla="*/ 269 w 439"/>
              <a:gd name="T19" fmla="*/ 8 h 536"/>
              <a:gd name="T20" fmla="*/ 237 w 439"/>
              <a:gd name="T21" fmla="*/ 2 h 536"/>
              <a:gd name="T22" fmla="*/ 202 w 439"/>
              <a:gd name="T23" fmla="*/ 2 h 536"/>
              <a:gd name="T24" fmla="*/ 170 w 439"/>
              <a:gd name="T25" fmla="*/ 8 h 536"/>
              <a:gd name="T26" fmla="*/ 139 w 439"/>
              <a:gd name="T27" fmla="*/ 20 h 536"/>
              <a:gd name="T28" fmla="*/ 111 w 439"/>
              <a:gd name="T29" fmla="*/ 39 h 536"/>
              <a:gd name="T30" fmla="*/ 88 w 439"/>
              <a:gd name="T31" fmla="*/ 64 h 536"/>
              <a:gd name="T32" fmla="*/ 68 w 439"/>
              <a:gd name="T33" fmla="*/ 91 h 536"/>
              <a:gd name="T34" fmla="*/ 56 w 439"/>
              <a:gd name="T35" fmla="*/ 121 h 536"/>
              <a:gd name="T36" fmla="*/ 50 w 439"/>
              <a:gd name="T37" fmla="*/ 154 h 536"/>
              <a:gd name="T38" fmla="*/ 49 w 439"/>
              <a:gd name="T39" fmla="*/ 245 h 536"/>
              <a:gd name="T40" fmla="*/ 29 w 439"/>
              <a:gd name="T41" fmla="*/ 245 h 536"/>
              <a:gd name="T42" fmla="*/ 16 w 439"/>
              <a:gd name="T43" fmla="*/ 250 h 536"/>
              <a:gd name="T44" fmla="*/ 6 w 439"/>
              <a:gd name="T45" fmla="*/ 261 h 536"/>
              <a:gd name="T46" fmla="*/ 1 w 439"/>
              <a:gd name="T47" fmla="*/ 274 h 536"/>
              <a:gd name="T48" fmla="*/ 0 w 439"/>
              <a:gd name="T49" fmla="*/ 499 h 536"/>
              <a:gd name="T50" fmla="*/ 2 w 439"/>
              <a:gd name="T51" fmla="*/ 513 h 536"/>
              <a:gd name="T52" fmla="*/ 11 w 439"/>
              <a:gd name="T53" fmla="*/ 525 h 536"/>
              <a:gd name="T54" fmla="*/ 23 w 439"/>
              <a:gd name="T55" fmla="*/ 534 h 536"/>
              <a:gd name="T56" fmla="*/ 37 w 439"/>
              <a:gd name="T57" fmla="*/ 536 h 536"/>
              <a:gd name="T58" fmla="*/ 409 w 439"/>
              <a:gd name="T59" fmla="*/ 536 h 536"/>
              <a:gd name="T60" fmla="*/ 422 w 439"/>
              <a:gd name="T61" fmla="*/ 531 h 536"/>
              <a:gd name="T62" fmla="*/ 432 w 439"/>
              <a:gd name="T63" fmla="*/ 520 h 536"/>
              <a:gd name="T64" fmla="*/ 438 w 439"/>
              <a:gd name="T65" fmla="*/ 507 h 536"/>
              <a:gd name="T66" fmla="*/ 439 w 439"/>
              <a:gd name="T67" fmla="*/ 280 h 536"/>
              <a:gd name="T68" fmla="*/ 435 w 439"/>
              <a:gd name="T69" fmla="*/ 266 h 536"/>
              <a:gd name="T70" fmla="*/ 428 w 439"/>
              <a:gd name="T71" fmla="*/ 255 h 536"/>
              <a:gd name="T72" fmla="*/ 122 w 439"/>
              <a:gd name="T73" fmla="*/ 245 h 536"/>
              <a:gd name="T74" fmla="*/ 122 w 439"/>
              <a:gd name="T75" fmla="*/ 161 h 536"/>
              <a:gd name="T76" fmla="*/ 125 w 439"/>
              <a:gd name="T77" fmla="*/ 143 h 536"/>
              <a:gd name="T78" fmla="*/ 133 w 439"/>
              <a:gd name="T79" fmla="*/ 126 h 536"/>
              <a:gd name="T80" fmla="*/ 144 w 439"/>
              <a:gd name="T81" fmla="*/ 110 h 536"/>
              <a:gd name="T82" fmla="*/ 158 w 439"/>
              <a:gd name="T83" fmla="*/ 96 h 536"/>
              <a:gd name="T84" fmla="*/ 173 w 439"/>
              <a:gd name="T85" fmla="*/ 85 h 536"/>
              <a:gd name="T86" fmla="*/ 190 w 439"/>
              <a:gd name="T87" fmla="*/ 78 h 536"/>
              <a:gd name="T88" fmla="*/ 210 w 439"/>
              <a:gd name="T89" fmla="*/ 74 h 536"/>
              <a:gd name="T90" fmla="*/ 229 w 439"/>
              <a:gd name="T91" fmla="*/ 74 h 536"/>
              <a:gd name="T92" fmla="*/ 247 w 439"/>
              <a:gd name="T93" fmla="*/ 78 h 536"/>
              <a:gd name="T94" fmla="*/ 265 w 439"/>
              <a:gd name="T95" fmla="*/ 85 h 536"/>
              <a:gd name="T96" fmla="*/ 281 w 439"/>
              <a:gd name="T97" fmla="*/ 96 h 536"/>
              <a:gd name="T98" fmla="*/ 295 w 439"/>
              <a:gd name="T99" fmla="*/ 110 h 536"/>
              <a:gd name="T100" fmla="*/ 306 w 439"/>
              <a:gd name="T101" fmla="*/ 126 h 536"/>
              <a:gd name="T102" fmla="*/ 312 w 439"/>
              <a:gd name="T103" fmla="*/ 143 h 536"/>
              <a:gd name="T104" fmla="*/ 317 w 439"/>
              <a:gd name="T105" fmla="*/ 161 h 536"/>
              <a:gd name="T106" fmla="*/ 317 w 439"/>
              <a:gd name="T107" fmla="*/ 24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9" h="536">
                <a:moveTo>
                  <a:pt x="428" y="255"/>
                </a:moveTo>
                <a:lnTo>
                  <a:pt x="422" y="250"/>
                </a:lnTo>
                <a:lnTo>
                  <a:pt x="416" y="247"/>
                </a:lnTo>
                <a:lnTo>
                  <a:pt x="409" y="245"/>
                </a:lnTo>
                <a:lnTo>
                  <a:pt x="402" y="245"/>
                </a:lnTo>
                <a:lnTo>
                  <a:pt x="390" y="245"/>
                </a:lnTo>
                <a:lnTo>
                  <a:pt x="390" y="171"/>
                </a:lnTo>
                <a:lnTo>
                  <a:pt x="389" y="154"/>
                </a:lnTo>
                <a:lnTo>
                  <a:pt x="387" y="138"/>
                </a:lnTo>
                <a:lnTo>
                  <a:pt x="382" y="121"/>
                </a:lnTo>
                <a:lnTo>
                  <a:pt x="377" y="106"/>
                </a:lnTo>
                <a:lnTo>
                  <a:pt x="371" y="91"/>
                </a:lnTo>
                <a:lnTo>
                  <a:pt x="362" y="77"/>
                </a:lnTo>
                <a:lnTo>
                  <a:pt x="351" y="64"/>
                </a:lnTo>
                <a:lnTo>
                  <a:pt x="339" y="51"/>
                </a:lnTo>
                <a:lnTo>
                  <a:pt x="326" y="39"/>
                </a:lnTo>
                <a:lnTo>
                  <a:pt x="313" y="29"/>
                </a:lnTo>
                <a:lnTo>
                  <a:pt x="299" y="20"/>
                </a:lnTo>
                <a:lnTo>
                  <a:pt x="284" y="13"/>
                </a:lnTo>
                <a:lnTo>
                  <a:pt x="269" y="8"/>
                </a:lnTo>
                <a:lnTo>
                  <a:pt x="253" y="4"/>
                </a:lnTo>
                <a:lnTo>
                  <a:pt x="237" y="2"/>
                </a:lnTo>
                <a:lnTo>
                  <a:pt x="219" y="0"/>
                </a:lnTo>
                <a:lnTo>
                  <a:pt x="202" y="2"/>
                </a:lnTo>
                <a:lnTo>
                  <a:pt x="186" y="4"/>
                </a:lnTo>
                <a:lnTo>
                  <a:pt x="170" y="8"/>
                </a:lnTo>
                <a:lnTo>
                  <a:pt x="155" y="13"/>
                </a:lnTo>
                <a:lnTo>
                  <a:pt x="139" y="20"/>
                </a:lnTo>
                <a:lnTo>
                  <a:pt x="125" y="29"/>
                </a:lnTo>
                <a:lnTo>
                  <a:pt x="111" y="39"/>
                </a:lnTo>
                <a:lnTo>
                  <a:pt x="99" y="51"/>
                </a:lnTo>
                <a:lnTo>
                  <a:pt x="88" y="64"/>
                </a:lnTo>
                <a:lnTo>
                  <a:pt x="77" y="77"/>
                </a:lnTo>
                <a:lnTo>
                  <a:pt x="68" y="91"/>
                </a:lnTo>
                <a:lnTo>
                  <a:pt x="62" y="106"/>
                </a:lnTo>
                <a:lnTo>
                  <a:pt x="56" y="121"/>
                </a:lnTo>
                <a:lnTo>
                  <a:pt x="52" y="138"/>
                </a:lnTo>
                <a:lnTo>
                  <a:pt x="50" y="154"/>
                </a:lnTo>
                <a:lnTo>
                  <a:pt x="49" y="171"/>
                </a:lnTo>
                <a:lnTo>
                  <a:pt x="49" y="245"/>
                </a:lnTo>
                <a:lnTo>
                  <a:pt x="37" y="245"/>
                </a:lnTo>
                <a:lnTo>
                  <a:pt x="29" y="245"/>
                </a:lnTo>
                <a:lnTo>
                  <a:pt x="23" y="247"/>
                </a:lnTo>
                <a:lnTo>
                  <a:pt x="16" y="250"/>
                </a:lnTo>
                <a:lnTo>
                  <a:pt x="11" y="255"/>
                </a:lnTo>
                <a:lnTo>
                  <a:pt x="6" y="261"/>
                </a:lnTo>
                <a:lnTo>
                  <a:pt x="2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2" y="513"/>
                </a:lnTo>
                <a:lnTo>
                  <a:pt x="6" y="520"/>
                </a:lnTo>
                <a:lnTo>
                  <a:pt x="11" y="525"/>
                </a:lnTo>
                <a:lnTo>
                  <a:pt x="16" y="531"/>
                </a:lnTo>
                <a:lnTo>
                  <a:pt x="23" y="534"/>
                </a:lnTo>
                <a:lnTo>
                  <a:pt x="29" y="536"/>
                </a:lnTo>
                <a:lnTo>
                  <a:pt x="37" y="536"/>
                </a:lnTo>
                <a:lnTo>
                  <a:pt x="402" y="536"/>
                </a:lnTo>
                <a:lnTo>
                  <a:pt x="409" y="536"/>
                </a:lnTo>
                <a:lnTo>
                  <a:pt x="416" y="534"/>
                </a:lnTo>
                <a:lnTo>
                  <a:pt x="422" y="531"/>
                </a:lnTo>
                <a:lnTo>
                  <a:pt x="428" y="525"/>
                </a:lnTo>
                <a:lnTo>
                  <a:pt x="432" y="520"/>
                </a:lnTo>
                <a:lnTo>
                  <a:pt x="435" y="513"/>
                </a:lnTo>
                <a:lnTo>
                  <a:pt x="438" y="507"/>
                </a:lnTo>
                <a:lnTo>
                  <a:pt x="439" y="499"/>
                </a:lnTo>
                <a:lnTo>
                  <a:pt x="439" y="280"/>
                </a:lnTo>
                <a:lnTo>
                  <a:pt x="438" y="274"/>
                </a:lnTo>
                <a:lnTo>
                  <a:pt x="435" y="266"/>
                </a:lnTo>
                <a:lnTo>
                  <a:pt x="432" y="261"/>
                </a:lnTo>
                <a:lnTo>
                  <a:pt x="428" y="255"/>
                </a:lnTo>
                <a:close/>
                <a:moveTo>
                  <a:pt x="317" y="245"/>
                </a:moveTo>
                <a:lnTo>
                  <a:pt x="122" y="245"/>
                </a:lnTo>
                <a:lnTo>
                  <a:pt x="122" y="171"/>
                </a:lnTo>
                <a:lnTo>
                  <a:pt x="122" y="161"/>
                </a:lnTo>
                <a:lnTo>
                  <a:pt x="123" y="152"/>
                </a:lnTo>
                <a:lnTo>
                  <a:pt x="125" y="143"/>
                </a:lnTo>
                <a:lnTo>
                  <a:pt x="129" y="133"/>
                </a:lnTo>
                <a:lnTo>
                  <a:pt x="133" y="126"/>
                </a:lnTo>
                <a:lnTo>
                  <a:pt x="138" y="117"/>
                </a:lnTo>
                <a:lnTo>
                  <a:pt x="144" y="110"/>
                </a:lnTo>
                <a:lnTo>
                  <a:pt x="150" y="102"/>
                </a:lnTo>
                <a:lnTo>
                  <a:pt x="158" y="96"/>
                </a:lnTo>
                <a:lnTo>
                  <a:pt x="165" y="90"/>
                </a:lnTo>
                <a:lnTo>
                  <a:pt x="173" y="85"/>
                </a:lnTo>
                <a:lnTo>
                  <a:pt x="182" y="80"/>
                </a:lnTo>
                <a:lnTo>
                  <a:pt x="190" y="78"/>
                </a:lnTo>
                <a:lnTo>
                  <a:pt x="200" y="75"/>
                </a:lnTo>
                <a:lnTo>
                  <a:pt x="210" y="74"/>
                </a:lnTo>
                <a:lnTo>
                  <a:pt x="219" y="74"/>
                </a:lnTo>
                <a:lnTo>
                  <a:pt x="229" y="74"/>
                </a:lnTo>
                <a:lnTo>
                  <a:pt x="239" y="75"/>
                </a:lnTo>
                <a:lnTo>
                  <a:pt x="247" y="78"/>
                </a:lnTo>
                <a:lnTo>
                  <a:pt x="256" y="80"/>
                </a:lnTo>
                <a:lnTo>
                  <a:pt x="265" y="85"/>
                </a:lnTo>
                <a:lnTo>
                  <a:pt x="273" y="90"/>
                </a:lnTo>
                <a:lnTo>
                  <a:pt x="281" y="96"/>
                </a:lnTo>
                <a:lnTo>
                  <a:pt x="288" y="102"/>
                </a:lnTo>
                <a:lnTo>
                  <a:pt x="295" y="110"/>
                </a:lnTo>
                <a:lnTo>
                  <a:pt x="300" y="117"/>
                </a:lnTo>
                <a:lnTo>
                  <a:pt x="306" y="126"/>
                </a:lnTo>
                <a:lnTo>
                  <a:pt x="309" y="133"/>
                </a:lnTo>
                <a:lnTo>
                  <a:pt x="312" y="143"/>
                </a:lnTo>
                <a:lnTo>
                  <a:pt x="314" y="152"/>
                </a:lnTo>
                <a:lnTo>
                  <a:pt x="317" y="161"/>
                </a:lnTo>
                <a:lnTo>
                  <a:pt x="317" y="171"/>
                </a:lnTo>
                <a:lnTo>
                  <a:pt x="317" y="2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6" name="Freeform 133">
            <a:extLst>
              <a:ext uri="{FF2B5EF4-FFF2-40B4-BE49-F238E27FC236}">
                <a16:creationId xmlns:a16="http://schemas.microsoft.com/office/drawing/2014/main" id="{B26379E7-8DCF-764E-3B42-82CBA250537B}"/>
              </a:ext>
            </a:extLst>
          </p:cNvPr>
          <p:cNvSpPr>
            <a:spLocks/>
          </p:cNvSpPr>
          <p:nvPr/>
        </p:nvSpPr>
        <p:spPr bwMode="auto">
          <a:xfrm>
            <a:off x="4974135" y="2844346"/>
            <a:ext cx="237417" cy="317098"/>
          </a:xfrm>
          <a:custGeom>
            <a:avLst/>
            <a:gdLst>
              <a:gd name="T0" fmla="*/ 422 w 438"/>
              <a:gd name="T1" fmla="*/ 298 h 584"/>
              <a:gd name="T2" fmla="*/ 409 w 438"/>
              <a:gd name="T3" fmla="*/ 292 h 584"/>
              <a:gd name="T4" fmla="*/ 121 w 438"/>
              <a:gd name="T5" fmla="*/ 291 h 584"/>
              <a:gd name="T6" fmla="*/ 122 w 438"/>
              <a:gd name="T7" fmla="*/ 160 h 584"/>
              <a:gd name="T8" fmla="*/ 126 w 438"/>
              <a:gd name="T9" fmla="*/ 141 h 584"/>
              <a:gd name="T10" fmla="*/ 133 w 438"/>
              <a:gd name="T11" fmla="*/ 124 h 584"/>
              <a:gd name="T12" fmla="*/ 144 w 438"/>
              <a:gd name="T13" fmla="*/ 108 h 584"/>
              <a:gd name="T14" fmla="*/ 158 w 438"/>
              <a:gd name="T15" fmla="*/ 95 h 584"/>
              <a:gd name="T16" fmla="*/ 173 w 438"/>
              <a:gd name="T17" fmla="*/ 84 h 584"/>
              <a:gd name="T18" fmla="*/ 190 w 438"/>
              <a:gd name="T19" fmla="*/ 76 h 584"/>
              <a:gd name="T20" fmla="*/ 209 w 438"/>
              <a:gd name="T21" fmla="*/ 73 h 584"/>
              <a:gd name="T22" fmla="*/ 229 w 438"/>
              <a:gd name="T23" fmla="*/ 73 h 584"/>
              <a:gd name="T24" fmla="*/ 248 w 438"/>
              <a:gd name="T25" fmla="*/ 76 h 584"/>
              <a:gd name="T26" fmla="*/ 265 w 438"/>
              <a:gd name="T27" fmla="*/ 84 h 584"/>
              <a:gd name="T28" fmla="*/ 280 w 438"/>
              <a:gd name="T29" fmla="*/ 95 h 584"/>
              <a:gd name="T30" fmla="*/ 294 w 438"/>
              <a:gd name="T31" fmla="*/ 108 h 584"/>
              <a:gd name="T32" fmla="*/ 305 w 438"/>
              <a:gd name="T33" fmla="*/ 124 h 584"/>
              <a:gd name="T34" fmla="*/ 312 w 438"/>
              <a:gd name="T35" fmla="*/ 141 h 584"/>
              <a:gd name="T36" fmla="*/ 316 w 438"/>
              <a:gd name="T37" fmla="*/ 160 h 584"/>
              <a:gd name="T38" fmla="*/ 317 w 438"/>
              <a:gd name="T39" fmla="*/ 175 h 584"/>
              <a:gd name="T40" fmla="*/ 320 w 438"/>
              <a:gd name="T41" fmla="*/ 183 h 584"/>
              <a:gd name="T42" fmla="*/ 328 w 438"/>
              <a:gd name="T43" fmla="*/ 190 h 584"/>
              <a:gd name="T44" fmla="*/ 336 w 438"/>
              <a:gd name="T45" fmla="*/ 194 h 584"/>
              <a:gd name="T46" fmla="*/ 365 w 438"/>
              <a:gd name="T47" fmla="*/ 194 h 584"/>
              <a:gd name="T48" fmla="*/ 374 w 438"/>
              <a:gd name="T49" fmla="*/ 192 h 584"/>
              <a:gd name="T50" fmla="*/ 383 w 438"/>
              <a:gd name="T51" fmla="*/ 187 h 584"/>
              <a:gd name="T52" fmla="*/ 388 w 438"/>
              <a:gd name="T53" fmla="*/ 179 h 584"/>
              <a:gd name="T54" fmla="*/ 389 w 438"/>
              <a:gd name="T55" fmla="*/ 169 h 584"/>
              <a:gd name="T56" fmla="*/ 386 w 438"/>
              <a:gd name="T57" fmla="*/ 136 h 584"/>
              <a:gd name="T58" fmla="*/ 377 w 438"/>
              <a:gd name="T59" fmla="*/ 104 h 584"/>
              <a:gd name="T60" fmla="*/ 361 w 438"/>
              <a:gd name="T61" fmla="*/ 75 h 584"/>
              <a:gd name="T62" fmla="*/ 339 w 438"/>
              <a:gd name="T63" fmla="*/ 49 h 584"/>
              <a:gd name="T64" fmla="*/ 314 w 438"/>
              <a:gd name="T65" fmla="*/ 28 h 584"/>
              <a:gd name="T66" fmla="*/ 284 w 438"/>
              <a:gd name="T67" fmla="*/ 12 h 584"/>
              <a:gd name="T68" fmla="*/ 253 w 438"/>
              <a:gd name="T69" fmla="*/ 3 h 584"/>
              <a:gd name="T70" fmla="*/ 220 w 438"/>
              <a:gd name="T71" fmla="*/ 0 h 584"/>
              <a:gd name="T72" fmla="*/ 185 w 438"/>
              <a:gd name="T73" fmla="*/ 3 h 584"/>
              <a:gd name="T74" fmla="*/ 154 w 438"/>
              <a:gd name="T75" fmla="*/ 12 h 584"/>
              <a:gd name="T76" fmla="*/ 125 w 438"/>
              <a:gd name="T77" fmla="*/ 28 h 584"/>
              <a:gd name="T78" fmla="*/ 99 w 438"/>
              <a:gd name="T79" fmla="*/ 49 h 584"/>
              <a:gd name="T80" fmla="*/ 77 w 438"/>
              <a:gd name="T81" fmla="*/ 75 h 584"/>
              <a:gd name="T82" fmla="*/ 61 w 438"/>
              <a:gd name="T83" fmla="*/ 104 h 584"/>
              <a:gd name="T84" fmla="*/ 52 w 438"/>
              <a:gd name="T85" fmla="*/ 136 h 584"/>
              <a:gd name="T86" fmla="*/ 49 w 438"/>
              <a:gd name="T87" fmla="*/ 169 h 584"/>
              <a:gd name="T88" fmla="*/ 36 w 438"/>
              <a:gd name="T89" fmla="*/ 291 h 584"/>
              <a:gd name="T90" fmla="*/ 22 w 438"/>
              <a:gd name="T91" fmla="*/ 295 h 584"/>
              <a:gd name="T92" fmla="*/ 10 w 438"/>
              <a:gd name="T93" fmla="*/ 302 h 584"/>
              <a:gd name="T94" fmla="*/ 2 w 438"/>
              <a:gd name="T95" fmla="*/ 314 h 584"/>
              <a:gd name="T96" fmla="*/ 0 w 438"/>
              <a:gd name="T97" fmla="*/ 328 h 584"/>
              <a:gd name="T98" fmla="*/ 0 w 438"/>
              <a:gd name="T99" fmla="*/ 555 h 584"/>
              <a:gd name="T100" fmla="*/ 6 w 438"/>
              <a:gd name="T101" fmla="*/ 568 h 584"/>
              <a:gd name="T102" fmla="*/ 17 w 438"/>
              <a:gd name="T103" fmla="*/ 577 h 584"/>
              <a:gd name="T104" fmla="*/ 29 w 438"/>
              <a:gd name="T105" fmla="*/ 583 h 584"/>
              <a:gd name="T106" fmla="*/ 402 w 438"/>
              <a:gd name="T107" fmla="*/ 584 h 584"/>
              <a:gd name="T108" fmla="*/ 416 w 438"/>
              <a:gd name="T109" fmla="*/ 581 h 584"/>
              <a:gd name="T110" fmla="*/ 428 w 438"/>
              <a:gd name="T111" fmla="*/ 573 h 584"/>
              <a:gd name="T112" fmla="*/ 436 w 438"/>
              <a:gd name="T113" fmla="*/ 561 h 584"/>
              <a:gd name="T114" fmla="*/ 438 w 438"/>
              <a:gd name="T115" fmla="*/ 547 h 584"/>
              <a:gd name="T116" fmla="*/ 438 w 438"/>
              <a:gd name="T117" fmla="*/ 320 h 584"/>
              <a:gd name="T118" fmla="*/ 432 w 438"/>
              <a:gd name="T119" fmla="*/ 30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8" h="584">
                <a:moveTo>
                  <a:pt x="428" y="302"/>
                </a:moveTo>
                <a:lnTo>
                  <a:pt x="422" y="298"/>
                </a:lnTo>
                <a:lnTo>
                  <a:pt x="416" y="295"/>
                </a:lnTo>
                <a:lnTo>
                  <a:pt x="409" y="292"/>
                </a:lnTo>
                <a:lnTo>
                  <a:pt x="402" y="291"/>
                </a:lnTo>
                <a:lnTo>
                  <a:pt x="121" y="291"/>
                </a:lnTo>
                <a:lnTo>
                  <a:pt x="121" y="169"/>
                </a:lnTo>
                <a:lnTo>
                  <a:pt x="122" y="160"/>
                </a:lnTo>
                <a:lnTo>
                  <a:pt x="123" y="150"/>
                </a:lnTo>
                <a:lnTo>
                  <a:pt x="126" y="141"/>
                </a:lnTo>
                <a:lnTo>
                  <a:pt x="129" y="133"/>
                </a:lnTo>
                <a:lnTo>
                  <a:pt x="133" y="124"/>
                </a:lnTo>
                <a:lnTo>
                  <a:pt x="137" y="116"/>
                </a:lnTo>
                <a:lnTo>
                  <a:pt x="144" y="108"/>
                </a:lnTo>
                <a:lnTo>
                  <a:pt x="150" y="101"/>
                </a:lnTo>
                <a:lnTo>
                  <a:pt x="158" y="95"/>
                </a:lnTo>
                <a:lnTo>
                  <a:pt x="166" y="88"/>
                </a:lnTo>
                <a:lnTo>
                  <a:pt x="173" y="84"/>
                </a:lnTo>
                <a:lnTo>
                  <a:pt x="182" y="80"/>
                </a:lnTo>
                <a:lnTo>
                  <a:pt x="190" y="76"/>
                </a:lnTo>
                <a:lnTo>
                  <a:pt x="200" y="74"/>
                </a:lnTo>
                <a:lnTo>
                  <a:pt x="209" y="73"/>
                </a:lnTo>
                <a:lnTo>
                  <a:pt x="220" y="72"/>
                </a:lnTo>
                <a:lnTo>
                  <a:pt x="229" y="73"/>
                </a:lnTo>
                <a:lnTo>
                  <a:pt x="238" y="74"/>
                </a:lnTo>
                <a:lnTo>
                  <a:pt x="248" y="76"/>
                </a:lnTo>
                <a:lnTo>
                  <a:pt x="256" y="80"/>
                </a:lnTo>
                <a:lnTo>
                  <a:pt x="265" y="84"/>
                </a:lnTo>
                <a:lnTo>
                  <a:pt x="272" y="88"/>
                </a:lnTo>
                <a:lnTo>
                  <a:pt x="280" y="95"/>
                </a:lnTo>
                <a:lnTo>
                  <a:pt x="288" y="101"/>
                </a:lnTo>
                <a:lnTo>
                  <a:pt x="294" y="108"/>
                </a:lnTo>
                <a:lnTo>
                  <a:pt x="301" y="116"/>
                </a:lnTo>
                <a:lnTo>
                  <a:pt x="305" y="124"/>
                </a:lnTo>
                <a:lnTo>
                  <a:pt x="309" y="133"/>
                </a:lnTo>
                <a:lnTo>
                  <a:pt x="312" y="141"/>
                </a:lnTo>
                <a:lnTo>
                  <a:pt x="315" y="150"/>
                </a:lnTo>
                <a:lnTo>
                  <a:pt x="316" y="160"/>
                </a:lnTo>
                <a:lnTo>
                  <a:pt x="317" y="169"/>
                </a:lnTo>
                <a:lnTo>
                  <a:pt x="317" y="175"/>
                </a:lnTo>
                <a:lnTo>
                  <a:pt x="318" y="179"/>
                </a:lnTo>
                <a:lnTo>
                  <a:pt x="320" y="183"/>
                </a:lnTo>
                <a:lnTo>
                  <a:pt x="323" y="187"/>
                </a:lnTo>
                <a:lnTo>
                  <a:pt x="328" y="190"/>
                </a:lnTo>
                <a:lnTo>
                  <a:pt x="332" y="192"/>
                </a:lnTo>
                <a:lnTo>
                  <a:pt x="336" y="194"/>
                </a:lnTo>
                <a:lnTo>
                  <a:pt x="341" y="194"/>
                </a:lnTo>
                <a:lnTo>
                  <a:pt x="365" y="194"/>
                </a:lnTo>
                <a:lnTo>
                  <a:pt x="370" y="194"/>
                </a:lnTo>
                <a:lnTo>
                  <a:pt x="374" y="192"/>
                </a:lnTo>
                <a:lnTo>
                  <a:pt x="378" y="190"/>
                </a:lnTo>
                <a:lnTo>
                  <a:pt x="383" y="187"/>
                </a:lnTo>
                <a:lnTo>
                  <a:pt x="386" y="183"/>
                </a:lnTo>
                <a:lnTo>
                  <a:pt x="388" y="179"/>
                </a:lnTo>
                <a:lnTo>
                  <a:pt x="389" y="175"/>
                </a:lnTo>
                <a:lnTo>
                  <a:pt x="389" y="169"/>
                </a:lnTo>
                <a:lnTo>
                  <a:pt x="389" y="152"/>
                </a:lnTo>
                <a:lnTo>
                  <a:pt x="386" y="136"/>
                </a:lnTo>
                <a:lnTo>
                  <a:pt x="383" y="120"/>
                </a:lnTo>
                <a:lnTo>
                  <a:pt x="377" y="104"/>
                </a:lnTo>
                <a:lnTo>
                  <a:pt x="370" y="89"/>
                </a:lnTo>
                <a:lnTo>
                  <a:pt x="361" y="75"/>
                </a:lnTo>
                <a:lnTo>
                  <a:pt x="351" y="62"/>
                </a:lnTo>
                <a:lnTo>
                  <a:pt x="339" y="49"/>
                </a:lnTo>
                <a:lnTo>
                  <a:pt x="326" y="38"/>
                </a:lnTo>
                <a:lnTo>
                  <a:pt x="314" y="28"/>
                </a:lnTo>
                <a:lnTo>
                  <a:pt x="299" y="19"/>
                </a:lnTo>
                <a:lnTo>
                  <a:pt x="284" y="12"/>
                </a:lnTo>
                <a:lnTo>
                  <a:pt x="269" y="6"/>
                </a:lnTo>
                <a:lnTo>
                  <a:pt x="253" y="3"/>
                </a:lnTo>
                <a:lnTo>
                  <a:pt x="237" y="0"/>
                </a:lnTo>
                <a:lnTo>
                  <a:pt x="220" y="0"/>
                </a:lnTo>
                <a:lnTo>
                  <a:pt x="202" y="0"/>
                </a:lnTo>
                <a:lnTo>
                  <a:pt x="185" y="3"/>
                </a:lnTo>
                <a:lnTo>
                  <a:pt x="169" y="6"/>
                </a:lnTo>
                <a:lnTo>
                  <a:pt x="154" y="12"/>
                </a:lnTo>
                <a:lnTo>
                  <a:pt x="139" y="19"/>
                </a:lnTo>
                <a:lnTo>
                  <a:pt x="125" y="28"/>
                </a:lnTo>
                <a:lnTo>
                  <a:pt x="112" y="38"/>
                </a:lnTo>
                <a:lnTo>
                  <a:pt x="99" y="49"/>
                </a:lnTo>
                <a:lnTo>
                  <a:pt x="87" y="62"/>
                </a:lnTo>
                <a:lnTo>
                  <a:pt x="77" y="75"/>
                </a:lnTo>
                <a:lnTo>
                  <a:pt x="68" y="89"/>
                </a:lnTo>
                <a:lnTo>
                  <a:pt x="61" y="104"/>
                </a:lnTo>
                <a:lnTo>
                  <a:pt x="55" y="120"/>
                </a:lnTo>
                <a:lnTo>
                  <a:pt x="52" y="136"/>
                </a:lnTo>
                <a:lnTo>
                  <a:pt x="49" y="152"/>
                </a:lnTo>
                <a:lnTo>
                  <a:pt x="49" y="169"/>
                </a:lnTo>
                <a:lnTo>
                  <a:pt x="49" y="291"/>
                </a:lnTo>
                <a:lnTo>
                  <a:pt x="36" y="291"/>
                </a:lnTo>
                <a:lnTo>
                  <a:pt x="29" y="292"/>
                </a:lnTo>
                <a:lnTo>
                  <a:pt x="22" y="295"/>
                </a:lnTo>
                <a:lnTo>
                  <a:pt x="17" y="298"/>
                </a:lnTo>
                <a:lnTo>
                  <a:pt x="10" y="302"/>
                </a:lnTo>
                <a:lnTo>
                  <a:pt x="6" y="307"/>
                </a:lnTo>
                <a:lnTo>
                  <a:pt x="2" y="314"/>
                </a:lnTo>
                <a:lnTo>
                  <a:pt x="0" y="320"/>
                </a:lnTo>
                <a:lnTo>
                  <a:pt x="0" y="328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6" y="568"/>
                </a:lnTo>
                <a:lnTo>
                  <a:pt x="10" y="573"/>
                </a:lnTo>
                <a:lnTo>
                  <a:pt x="17" y="577"/>
                </a:lnTo>
                <a:lnTo>
                  <a:pt x="22" y="581"/>
                </a:lnTo>
                <a:lnTo>
                  <a:pt x="29" y="583"/>
                </a:lnTo>
                <a:lnTo>
                  <a:pt x="36" y="584"/>
                </a:lnTo>
                <a:lnTo>
                  <a:pt x="402" y="584"/>
                </a:lnTo>
                <a:lnTo>
                  <a:pt x="409" y="583"/>
                </a:lnTo>
                <a:lnTo>
                  <a:pt x="416" y="581"/>
                </a:lnTo>
                <a:lnTo>
                  <a:pt x="422" y="577"/>
                </a:lnTo>
                <a:lnTo>
                  <a:pt x="428" y="573"/>
                </a:lnTo>
                <a:lnTo>
                  <a:pt x="432" y="568"/>
                </a:lnTo>
                <a:lnTo>
                  <a:pt x="436" y="561"/>
                </a:lnTo>
                <a:lnTo>
                  <a:pt x="438" y="555"/>
                </a:lnTo>
                <a:lnTo>
                  <a:pt x="438" y="547"/>
                </a:lnTo>
                <a:lnTo>
                  <a:pt x="438" y="328"/>
                </a:lnTo>
                <a:lnTo>
                  <a:pt x="438" y="320"/>
                </a:lnTo>
                <a:lnTo>
                  <a:pt x="436" y="314"/>
                </a:lnTo>
                <a:lnTo>
                  <a:pt x="432" y="307"/>
                </a:lnTo>
                <a:lnTo>
                  <a:pt x="42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7" name="Freeform 134">
            <a:extLst>
              <a:ext uri="{FF2B5EF4-FFF2-40B4-BE49-F238E27FC236}">
                <a16:creationId xmlns:a16="http://schemas.microsoft.com/office/drawing/2014/main" id="{16F37038-FA47-64F9-5BDF-75B407F2FEA0}"/>
              </a:ext>
            </a:extLst>
          </p:cNvPr>
          <p:cNvSpPr>
            <a:spLocks noEditPoints="1"/>
          </p:cNvSpPr>
          <p:nvPr/>
        </p:nvSpPr>
        <p:spPr bwMode="auto">
          <a:xfrm>
            <a:off x="6465307" y="2870366"/>
            <a:ext cx="396779" cy="263435"/>
          </a:xfrm>
          <a:custGeom>
            <a:avLst/>
            <a:gdLst>
              <a:gd name="T0" fmla="*/ 719 w 731"/>
              <a:gd name="T1" fmla="*/ 4 h 487"/>
              <a:gd name="T2" fmla="*/ 711 w 731"/>
              <a:gd name="T3" fmla="*/ 0 h 487"/>
              <a:gd name="T4" fmla="*/ 25 w 731"/>
              <a:gd name="T5" fmla="*/ 0 h 487"/>
              <a:gd name="T6" fmla="*/ 15 w 731"/>
              <a:gd name="T7" fmla="*/ 1 h 487"/>
              <a:gd name="T8" fmla="*/ 8 w 731"/>
              <a:gd name="T9" fmla="*/ 7 h 487"/>
              <a:gd name="T10" fmla="*/ 2 w 731"/>
              <a:gd name="T11" fmla="*/ 15 h 487"/>
              <a:gd name="T12" fmla="*/ 0 w 731"/>
              <a:gd name="T13" fmla="*/ 24 h 487"/>
              <a:gd name="T14" fmla="*/ 1 w 731"/>
              <a:gd name="T15" fmla="*/ 468 h 487"/>
              <a:gd name="T16" fmla="*/ 4 w 731"/>
              <a:gd name="T17" fmla="*/ 476 h 487"/>
              <a:gd name="T18" fmla="*/ 11 w 731"/>
              <a:gd name="T19" fmla="*/ 483 h 487"/>
              <a:gd name="T20" fmla="*/ 20 w 731"/>
              <a:gd name="T21" fmla="*/ 486 h 487"/>
              <a:gd name="T22" fmla="*/ 706 w 731"/>
              <a:gd name="T23" fmla="*/ 487 h 487"/>
              <a:gd name="T24" fmla="*/ 716 w 731"/>
              <a:gd name="T25" fmla="*/ 485 h 487"/>
              <a:gd name="T26" fmla="*/ 724 w 731"/>
              <a:gd name="T27" fmla="*/ 480 h 487"/>
              <a:gd name="T28" fmla="*/ 729 w 731"/>
              <a:gd name="T29" fmla="*/ 472 h 487"/>
              <a:gd name="T30" fmla="*/ 731 w 731"/>
              <a:gd name="T31" fmla="*/ 462 h 487"/>
              <a:gd name="T32" fmla="*/ 730 w 731"/>
              <a:gd name="T33" fmla="*/ 20 h 487"/>
              <a:gd name="T34" fmla="*/ 727 w 731"/>
              <a:gd name="T35" fmla="*/ 11 h 487"/>
              <a:gd name="T36" fmla="*/ 682 w 731"/>
              <a:gd name="T37" fmla="*/ 340 h 487"/>
              <a:gd name="T38" fmla="*/ 662 w 731"/>
              <a:gd name="T39" fmla="*/ 343 h 487"/>
              <a:gd name="T40" fmla="*/ 645 w 731"/>
              <a:gd name="T41" fmla="*/ 348 h 487"/>
              <a:gd name="T42" fmla="*/ 629 w 731"/>
              <a:gd name="T43" fmla="*/ 357 h 487"/>
              <a:gd name="T44" fmla="*/ 614 w 731"/>
              <a:gd name="T45" fmla="*/ 370 h 487"/>
              <a:gd name="T46" fmla="*/ 601 w 731"/>
              <a:gd name="T47" fmla="*/ 385 h 487"/>
              <a:gd name="T48" fmla="*/ 592 w 731"/>
              <a:gd name="T49" fmla="*/ 401 h 487"/>
              <a:gd name="T50" fmla="*/ 587 w 731"/>
              <a:gd name="T51" fmla="*/ 419 h 487"/>
              <a:gd name="T52" fmla="*/ 584 w 731"/>
              <a:gd name="T53" fmla="*/ 439 h 487"/>
              <a:gd name="T54" fmla="*/ 146 w 731"/>
              <a:gd name="T55" fmla="*/ 428 h 487"/>
              <a:gd name="T56" fmla="*/ 143 w 731"/>
              <a:gd name="T57" fmla="*/ 410 h 487"/>
              <a:gd name="T58" fmla="*/ 135 w 731"/>
              <a:gd name="T59" fmla="*/ 392 h 487"/>
              <a:gd name="T60" fmla="*/ 124 w 731"/>
              <a:gd name="T61" fmla="*/ 377 h 487"/>
              <a:gd name="T62" fmla="*/ 110 w 731"/>
              <a:gd name="T63" fmla="*/ 363 h 487"/>
              <a:gd name="T64" fmla="*/ 95 w 731"/>
              <a:gd name="T65" fmla="*/ 352 h 487"/>
              <a:gd name="T66" fmla="*/ 78 w 731"/>
              <a:gd name="T67" fmla="*/ 345 h 487"/>
              <a:gd name="T68" fmla="*/ 58 w 731"/>
              <a:gd name="T69" fmla="*/ 342 h 487"/>
              <a:gd name="T70" fmla="*/ 49 w 731"/>
              <a:gd name="T71" fmla="*/ 146 h 487"/>
              <a:gd name="T72" fmla="*/ 68 w 731"/>
              <a:gd name="T73" fmla="*/ 144 h 487"/>
              <a:gd name="T74" fmla="*/ 86 w 731"/>
              <a:gd name="T75" fmla="*/ 139 h 487"/>
              <a:gd name="T76" fmla="*/ 103 w 731"/>
              <a:gd name="T77" fmla="*/ 130 h 487"/>
              <a:gd name="T78" fmla="*/ 118 w 731"/>
              <a:gd name="T79" fmla="*/ 118 h 487"/>
              <a:gd name="T80" fmla="*/ 131 w 731"/>
              <a:gd name="T81" fmla="*/ 103 h 487"/>
              <a:gd name="T82" fmla="*/ 139 w 731"/>
              <a:gd name="T83" fmla="*/ 86 h 487"/>
              <a:gd name="T84" fmla="*/ 145 w 731"/>
              <a:gd name="T85" fmla="*/ 68 h 487"/>
              <a:gd name="T86" fmla="*/ 146 w 731"/>
              <a:gd name="T87" fmla="*/ 49 h 487"/>
              <a:gd name="T88" fmla="*/ 585 w 731"/>
              <a:gd name="T89" fmla="*/ 59 h 487"/>
              <a:gd name="T90" fmla="*/ 589 w 731"/>
              <a:gd name="T91" fmla="*/ 77 h 487"/>
              <a:gd name="T92" fmla="*/ 596 w 731"/>
              <a:gd name="T93" fmla="*/ 94 h 487"/>
              <a:gd name="T94" fmla="*/ 606 w 731"/>
              <a:gd name="T95" fmla="*/ 110 h 487"/>
              <a:gd name="T96" fmla="*/ 620 w 731"/>
              <a:gd name="T97" fmla="*/ 124 h 487"/>
              <a:gd name="T98" fmla="*/ 636 w 731"/>
              <a:gd name="T99" fmla="*/ 135 h 487"/>
              <a:gd name="T100" fmla="*/ 653 w 731"/>
              <a:gd name="T101" fmla="*/ 142 h 487"/>
              <a:gd name="T102" fmla="*/ 672 w 731"/>
              <a:gd name="T103" fmla="*/ 146 h 487"/>
              <a:gd name="T104" fmla="*/ 682 w 731"/>
              <a:gd name="T105" fmla="*/ 3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1" h="487">
                <a:moveTo>
                  <a:pt x="724" y="7"/>
                </a:moveTo>
                <a:lnTo>
                  <a:pt x="719" y="4"/>
                </a:lnTo>
                <a:lnTo>
                  <a:pt x="716" y="1"/>
                </a:lnTo>
                <a:lnTo>
                  <a:pt x="711" y="0"/>
                </a:lnTo>
                <a:lnTo>
                  <a:pt x="706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462"/>
                </a:lnTo>
                <a:lnTo>
                  <a:pt x="1" y="468"/>
                </a:lnTo>
                <a:lnTo>
                  <a:pt x="2" y="472"/>
                </a:lnTo>
                <a:lnTo>
                  <a:pt x="4" y="476"/>
                </a:lnTo>
                <a:lnTo>
                  <a:pt x="8" y="480"/>
                </a:lnTo>
                <a:lnTo>
                  <a:pt x="11" y="483"/>
                </a:lnTo>
                <a:lnTo>
                  <a:pt x="15" y="485"/>
                </a:lnTo>
                <a:lnTo>
                  <a:pt x="20" y="486"/>
                </a:lnTo>
                <a:lnTo>
                  <a:pt x="25" y="487"/>
                </a:lnTo>
                <a:lnTo>
                  <a:pt x="706" y="487"/>
                </a:lnTo>
                <a:lnTo>
                  <a:pt x="711" y="486"/>
                </a:lnTo>
                <a:lnTo>
                  <a:pt x="716" y="485"/>
                </a:lnTo>
                <a:lnTo>
                  <a:pt x="719" y="483"/>
                </a:lnTo>
                <a:lnTo>
                  <a:pt x="724" y="480"/>
                </a:lnTo>
                <a:lnTo>
                  <a:pt x="727" y="476"/>
                </a:lnTo>
                <a:lnTo>
                  <a:pt x="729" y="472"/>
                </a:lnTo>
                <a:lnTo>
                  <a:pt x="730" y="468"/>
                </a:lnTo>
                <a:lnTo>
                  <a:pt x="731" y="462"/>
                </a:lnTo>
                <a:lnTo>
                  <a:pt x="731" y="24"/>
                </a:lnTo>
                <a:lnTo>
                  <a:pt x="730" y="20"/>
                </a:lnTo>
                <a:lnTo>
                  <a:pt x="729" y="15"/>
                </a:lnTo>
                <a:lnTo>
                  <a:pt x="727" y="11"/>
                </a:lnTo>
                <a:lnTo>
                  <a:pt x="724" y="7"/>
                </a:lnTo>
                <a:close/>
                <a:moveTo>
                  <a:pt x="682" y="340"/>
                </a:moveTo>
                <a:lnTo>
                  <a:pt x="672" y="342"/>
                </a:lnTo>
                <a:lnTo>
                  <a:pt x="662" y="343"/>
                </a:lnTo>
                <a:lnTo>
                  <a:pt x="653" y="345"/>
                </a:lnTo>
                <a:lnTo>
                  <a:pt x="645" y="348"/>
                </a:lnTo>
                <a:lnTo>
                  <a:pt x="636" y="352"/>
                </a:lnTo>
                <a:lnTo>
                  <a:pt x="629" y="357"/>
                </a:lnTo>
                <a:lnTo>
                  <a:pt x="620" y="363"/>
                </a:lnTo>
                <a:lnTo>
                  <a:pt x="614" y="370"/>
                </a:lnTo>
                <a:lnTo>
                  <a:pt x="606" y="377"/>
                </a:lnTo>
                <a:lnTo>
                  <a:pt x="601" y="385"/>
                </a:lnTo>
                <a:lnTo>
                  <a:pt x="596" y="392"/>
                </a:lnTo>
                <a:lnTo>
                  <a:pt x="592" y="401"/>
                </a:lnTo>
                <a:lnTo>
                  <a:pt x="589" y="410"/>
                </a:lnTo>
                <a:lnTo>
                  <a:pt x="587" y="419"/>
                </a:lnTo>
                <a:lnTo>
                  <a:pt x="585" y="428"/>
                </a:lnTo>
                <a:lnTo>
                  <a:pt x="584" y="439"/>
                </a:lnTo>
                <a:lnTo>
                  <a:pt x="146" y="439"/>
                </a:lnTo>
                <a:lnTo>
                  <a:pt x="146" y="428"/>
                </a:lnTo>
                <a:lnTo>
                  <a:pt x="145" y="419"/>
                </a:lnTo>
                <a:lnTo>
                  <a:pt x="143" y="410"/>
                </a:lnTo>
                <a:lnTo>
                  <a:pt x="139" y="401"/>
                </a:lnTo>
                <a:lnTo>
                  <a:pt x="135" y="392"/>
                </a:lnTo>
                <a:lnTo>
                  <a:pt x="131" y="385"/>
                </a:lnTo>
                <a:lnTo>
                  <a:pt x="124" y="377"/>
                </a:lnTo>
                <a:lnTo>
                  <a:pt x="118" y="370"/>
                </a:lnTo>
                <a:lnTo>
                  <a:pt x="110" y="363"/>
                </a:lnTo>
                <a:lnTo>
                  <a:pt x="103" y="357"/>
                </a:lnTo>
                <a:lnTo>
                  <a:pt x="95" y="352"/>
                </a:lnTo>
                <a:lnTo>
                  <a:pt x="86" y="348"/>
                </a:lnTo>
                <a:lnTo>
                  <a:pt x="78" y="345"/>
                </a:lnTo>
                <a:lnTo>
                  <a:pt x="68" y="343"/>
                </a:lnTo>
                <a:lnTo>
                  <a:pt x="58" y="342"/>
                </a:lnTo>
                <a:lnTo>
                  <a:pt x="49" y="340"/>
                </a:lnTo>
                <a:lnTo>
                  <a:pt x="49" y="146"/>
                </a:lnTo>
                <a:lnTo>
                  <a:pt x="58" y="146"/>
                </a:lnTo>
                <a:lnTo>
                  <a:pt x="68" y="144"/>
                </a:lnTo>
                <a:lnTo>
                  <a:pt x="78" y="142"/>
                </a:lnTo>
                <a:lnTo>
                  <a:pt x="86" y="139"/>
                </a:lnTo>
                <a:lnTo>
                  <a:pt x="95" y="135"/>
                </a:lnTo>
                <a:lnTo>
                  <a:pt x="103" y="130"/>
                </a:lnTo>
                <a:lnTo>
                  <a:pt x="110" y="124"/>
                </a:lnTo>
                <a:lnTo>
                  <a:pt x="118" y="118"/>
                </a:lnTo>
                <a:lnTo>
                  <a:pt x="124" y="110"/>
                </a:lnTo>
                <a:lnTo>
                  <a:pt x="131" y="103"/>
                </a:lnTo>
                <a:lnTo>
                  <a:pt x="135" y="94"/>
                </a:lnTo>
                <a:lnTo>
                  <a:pt x="139" y="86"/>
                </a:lnTo>
                <a:lnTo>
                  <a:pt x="143" y="77"/>
                </a:lnTo>
                <a:lnTo>
                  <a:pt x="145" y="68"/>
                </a:lnTo>
                <a:lnTo>
                  <a:pt x="146" y="59"/>
                </a:lnTo>
                <a:lnTo>
                  <a:pt x="146" y="49"/>
                </a:lnTo>
                <a:lnTo>
                  <a:pt x="584" y="49"/>
                </a:lnTo>
                <a:lnTo>
                  <a:pt x="585" y="59"/>
                </a:lnTo>
                <a:lnTo>
                  <a:pt x="587" y="68"/>
                </a:lnTo>
                <a:lnTo>
                  <a:pt x="589" y="77"/>
                </a:lnTo>
                <a:lnTo>
                  <a:pt x="592" y="86"/>
                </a:lnTo>
                <a:lnTo>
                  <a:pt x="596" y="94"/>
                </a:lnTo>
                <a:lnTo>
                  <a:pt x="601" y="103"/>
                </a:lnTo>
                <a:lnTo>
                  <a:pt x="606" y="110"/>
                </a:lnTo>
                <a:lnTo>
                  <a:pt x="614" y="118"/>
                </a:lnTo>
                <a:lnTo>
                  <a:pt x="620" y="124"/>
                </a:lnTo>
                <a:lnTo>
                  <a:pt x="629" y="130"/>
                </a:lnTo>
                <a:lnTo>
                  <a:pt x="636" y="135"/>
                </a:lnTo>
                <a:lnTo>
                  <a:pt x="645" y="139"/>
                </a:lnTo>
                <a:lnTo>
                  <a:pt x="653" y="142"/>
                </a:lnTo>
                <a:lnTo>
                  <a:pt x="662" y="144"/>
                </a:lnTo>
                <a:lnTo>
                  <a:pt x="672" y="146"/>
                </a:lnTo>
                <a:lnTo>
                  <a:pt x="682" y="146"/>
                </a:lnTo>
                <a:lnTo>
                  <a:pt x="682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9" name="Freeform 135">
            <a:extLst>
              <a:ext uri="{FF2B5EF4-FFF2-40B4-BE49-F238E27FC236}">
                <a16:creationId xmlns:a16="http://schemas.microsoft.com/office/drawing/2014/main" id="{3A38D30E-A7D6-FB7A-F18E-BFCFF7D10028}"/>
              </a:ext>
            </a:extLst>
          </p:cNvPr>
          <p:cNvSpPr>
            <a:spLocks noEditPoints="1"/>
          </p:cNvSpPr>
          <p:nvPr/>
        </p:nvSpPr>
        <p:spPr bwMode="auto">
          <a:xfrm>
            <a:off x="6598650" y="2917524"/>
            <a:ext cx="131718" cy="170745"/>
          </a:xfrm>
          <a:custGeom>
            <a:avLst/>
            <a:gdLst>
              <a:gd name="T0" fmla="*/ 204 w 243"/>
              <a:gd name="T1" fmla="*/ 42 h 316"/>
              <a:gd name="T2" fmla="*/ 186 w 243"/>
              <a:gd name="T3" fmla="*/ 22 h 316"/>
              <a:gd name="T4" fmla="*/ 162 w 243"/>
              <a:gd name="T5" fmla="*/ 7 h 316"/>
              <a:gd name="T6" fmla="*/ 135 w 243"/>
              <a:gd name="T7" fmla="*/ 1 h 316"/>
              <a:gd name="T8" fmla="*/ 107 w 243"/>
              <a:gd name="T9" fmla="*/ 1 h 316"/>
              <a:gd name="T10" fmla="*/ 81 w 243"/>
              <a:gd name="T11" fmla="*/ 7 h 316"/>
              <a:gd name="T12" fmla="*/ 57 w 243"/>
              <a:gd name="T13" fmla="*/ 22 h 316"/>
              <a:gd name="T14" fmla="*/ 38 w 243"/>
              <a:gd name="T15" fmla="*/ 42 h 316"/>
              <a:gd name="T16" fmla="*/ 24 w 243"/>
              <a:gd name="T17" fmla="*/ 64 h 316"/>
              <a:gd name="T18" fmla="*/ 12 w 243"/>
              <a:gd name="T19" fmla="*/ 90 h 316"/>
              <a:gd name="T20" fmla="*/ 4 w 243"/>
              <a:gd name="T21" fmla="*/ 117 h 316"/>
              <a:gd name="T22" fmla="*/ 0 w 243"/>
              <a:gd name="T23" fmla="*/ 144 h 316"/>
              <a:gd name="T24" fmla="*/ 0 w 243"/>
              <a:gd name="T25" fmla="*/ 171 h 316"/>
              <a:gd name="T26" fmla="*/ 4 w 243"/>
              <a:gd name="T27" fmla="*/ 198 h 316"/>
              <a:gd name="T28" fmla="*/ 12 w 243"/>
              <a:gd name="T29" fmla="*/ 225 h 316"/>
              <a:gd name="T30" fmla="*/ 24 w 243"/>
              <a:gd name="T31" fmla="*/ 250 h 316"/>
              <a:gd name="T32" fmla="*/ 38 w 243"/>
              <a:gd name="T33" fmla="*/ 274 h 316"/>
              <a:gd name="T34" fmla="*/ 57 w 243"/>
              <a:gd name="T35" fmla="*/ 293 h 316"/>
              <a:gd name="T36" fmla="*/ 81 w 243"/>
              <a:gd name="T37" fmla="*/ 307 h 316"/>
              <a:gd name="T38" fmla="*/ 107 w 243"/>
              <a:gd name="T39" fmla="*/ 315 h 316"/>
              <a:gd name="T40" fmla="*/ 135 w 243"/>
              <a:gd name="T41" fmla="*/ 315 h 316"/>
              <a:gd name="T42" fmla="*/ 162 w 243"/>
              <a:gd name="T43" fmla="*/ 307 h 316"/>
              <a:gd name="T44" fmla="*/ 186 w 243"/>
              <a:gd name="T45" fmla="*/ 293 h 316"/>
              <a:gd name="T46" fmla="*/ 204 w 243"/>
              <a:gd name="T47" fmla="*/ 274 h 316"/>
              <a:gd name="T48" fmla="*/ 219 w 243"/>
              <a:gd name="T49" fmla="*/ 250 h 316"/>
              <a:gd name="T50" fmla="*/ 231 w 243"/>
              <a:gd name="T51" fmla="*/ 225 h 316"/>
              <a:gd name="T52" fmla="*/ 239 w 243"/>
              <a:gd name="T53" fmla="*/ 198 h 316"/>
              <a:gd name="T54" fmla="*/ 243 w 243"/>
              <a:gd name="T55" fmla="*/ 171 h 316"/>
              <a:gd name="T56" fmla="*/ 243 w 243"/>
              <a:gd name="T57" fmla="*/ 144 h 316"/>
              <a:gd name="T58" fmla="*/ 239 w 243"/>
              <a:gd name="T59" fmla="*/ 117 h 316"/>
              <a:gd name="T60" fmla="*/ 231 w 243"/>
              <a:gd name="T61" fmla="*/ 90 h 316"/>
              <a:gd name="T62" fmla="*/ 219 w 243"/>
              <a:gd name="T63" fmla="*/ 64 h 316"/>
              <a:gd name="T64" fmla="*/ 195 w 243"/>
              <a:gd name="T65" fmla="*/ 254 h 316"/>
              <a:gd name="T66" fmla="*/ 49 w 243"/>
              <a:gd name="T67" fmla="*/ 219 h 316"/>
              <a:gd name="T68" fmla="*/ 97 w 243"/>
              <a:gd name="T69" fmla="*/ 109 h 316"/>
              <a:gd name="T70" fmla="*/ 89 w 243"/>
              <a:gd name="T71" fmla="*/ 118 h 316"/>
              <a:gd name="T72" fmla="*/ 47 w 243"/>
              <a:gd name="T73" fmla="*/ 100 h 316"/>
              <a:gd name="T74" fmla="*/ 146 w 243"/>
              <a:gd name="T75" fmla="*/ 48 h 316"/>
              <a:gd name="T76" fmla="*/ 195 w 243"/>
              <a:gd name="T77" fmla="*/ 21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3" h="316">
                <a:moveTo>
                  <a:pt x="213" y="53"/>
                </a:moveTo>
                <a:lnTo>
                  <a:pt x="204" y="42"/>
                </a:lnTo>
                <a:lnTo>
                  <a:pt x="196" y="31"/>
                </a:lnTo>
                <a:lnTo>
                  <a:pt x="186" y="22"/>
                </a:lnTo>
                <a:lnTo>
                  <a:pt x="174" y="14"/>
                </a:lnTo>
                <a:lnTo>
                  <a:pt x="162" y="7"/>
                </a:lnTo>
                <a:lnTo>
                  <a:pt x="149" y="3"/>
                </a:lnTo>
                <a:lnTo>
                  <a:pt x="135" y="1"/>
                </a:lnTo>
                <a:lnTo>
                  <a:pt x="121" y="0"/>
                </a:lnTo>
                <a:lnTo>
                  <a:pt x="107" y="1"/>
                </a:lnTo>
                <a:lnTo>
                  <a:pt x="94" y="3"/>
                </a:lnTo>
                <a:lnTo>
                  <a:pt x="81" y="7"/>
                </a:lnTo>
                <a:lnTo>
                  <a:pt x="69" y="14"/>
                </a:lnTo>
                <a:lnTo>
                  <a:pt x="57" y="22"/>
                </a:lnTo>
                <a:lnTo>
                  <a:pt x="48" y="31"/>
                </a:lnTo>
                <a:lnTo>
                  <a:pt x="38" y="42"/>
                </a:lnTo>
                <a:lnTo>
                  <a:pt x="30" y="53"/>
                </a:lnTo>
                <a:lnTo>
                  <a:pt x="24" y="64"/>
                </a:lnTo>
                <a:lnTo>
                  <a:pt x="17" y="77"/>
                </a:lnTo>
                <a:lnTo>
                  <a:pt x="12" y="90"/>
                </a:lnTo>
                <a:lnTo>
                  <a:pt x="8" y="103"/>
                </a:lnTo>
                <a:lnTo>
                  <a:pt x="4" y="117"/>
                </a:lnTo>
                <a:lnTo>
                  <a:pt x="1" y="130"/>
                </a:lnTo>
                <a:lnTo>
                  <a:pt x="0" y="144"/>
                </a:lnTo>
                <a:lnTo>
                  <a:pt x="0" y="157"/>
                </a:lnTo>
                <a:lnTo>
                  <a:pt x="0" y="171"/>
                </a:lnTo>
                <a:lnTo>
                  <a:pt x="1" y="184"/>
                </a:lnTo>
                <a:lnTo>
                  <a:pt x="4" y="198"/>
                </a:lnTo>
                <a:lnTo>
                  <a:pt x="8" y="211"/>
                </a:lnTo>
                <a:lnTo>
                  <a:pt x="12" y="225"/>
                </a:lnTo>
                <a:lnTo>
                  <a:pt x="17" y="238"/>
                </a:lnTo>
                <a:lnTo>
                  <a:pt x="24" y="250"/>
                </a:lnTo>
                <a:lnTo>
                  <a:pt x="30" y="262"/>
                </a:lnTo>
                <a:lnTo>
                  <a:pt x="38" y="274"/>
                </a:lnTo>
                <a:lnTo>
                  <a:pt x="48" y="284"/>
                </a:lnTo>
                <a:lnTo>
                  <a:pt x="57" y="293"/>
                </a:lnTo>
                <a:lnTo>
                  <a:pt x="69" y="301"/>
                </a:lnTo>
                <a:lnTo>
                  <a:pt x="81" y="307"/>
                </a:lnTo>
                <a:lnTo>
                  <a:pt x="94" y="312"/>
                </a:lnTo>
                <a:lnTo>
                  <a:pt x="107" y="315"/>
                </a:lnTo>
                <a:lnTo>
                  <a:pt x="121" y="316"/>
                </a:lnTo>
                <a:lnTo>
                  <a:pt x="135" y="315"/>
                </a:lnTo>
                <a:lnTo>
                  <a:pt x="149" y="312"/>
                </a:lnTo>
                <a:lnTo>
                  <a:pt x="162" y="307"/>
                </a:lnTo>
                <a:lnTo>
                  <a:pt x="174" y="301"/>
                </a:lnTo>
                <a:lnTo>
                  <a:pt x="186" y="293"/>
                </a:lnTo>
                <a:lnTo>
                  <a:pt x="196" y="284"/>
                </a:lnTo>
                <a:lnTo>
                  <a:pt x="204" y="274"/>
                </a:lnTo>
                <a:lnTo>
                  <a:pt x="213" y="262"/>
                </a:lnTo>
                <a:lnTo>
                  <a:pt x="219" y="250"/>
                </a:lnTo>
                <a:lnTo>
                  <a:pt x="226" y="238"/>
                </a:lnTo>
                <a:lnTo>
                  <a:pt x="231" y="225"/>
                </a:lnTo>
                <a:lnTo>
                  <a:pt x="236" y="211"/>
                </a:lnTo>
                <a:lnTo>
                  <a:pt x="239" y="198"/>
                </a:lnTo>
                <a:lnTo>
                  <a:pt x="241" y="184"/>
                </a:lnTo>
                <a:lnTo>
                  <a:pt x="243" y="171"/>
                </a:lnTo>
                <a:lnTo>
                  <a:pt x="243" y="157"/>
                </a:lnTo>
                <a:lnTo>
                  <a:pt x="243" y="144"/>
                </a:lnTo>
                <a:lnTo>
                  <a:pt x="241" y="130"/>
                </a:lnTo>
                <a:lnTo>
                  <a:pt x="239" y="117"/>
                </a:lnTo>
                <a:lnTo>
                  <a:pt x="236" y="103"/>
                </a:lnTo>
                <a:lnTo>
                  <a:pt x="231" y="90"/>
                </a:lnTo>
                <a:lnTo>
                  <a:pt x="226" y="77"/>
                </a:lnTo>
                <a:lnTo>
                  <a:pt x="219" y="64"/>
                </a:lnTo>
                <a:lnTo>
                  <a:pt x="213" y="53"/>
                </a:lnTo>
                <a:close/>
                <a:moveTo>
                  <a:pt x="195" y="254"/>
                </a:moveTo>
                <a:lnTo>
                  <a:pt x="49" y="254"/>
                </a:lnTo>
                <a:lnTo>
                  <a:pt x="49" y="219"/>
                </a:lnTo>
                <a:lnTo>
                  <a:pt x="97" y="219"/>
                </a:lnTo>
                <a:lnTo>
                  <a:pt x="97" y="109"/>
                </a:lnTo>
                <a:lnTo>
                  <a:pt x="96" y="109"/>
                </a:lnTo>
                <a:lnTo>
                  <a:pt x="89" y="118"/>
                </a:lnTo>
                <a:lnTo>
                  <a:pt x="76" y="130"/>
                </a:lnTo>
                <a:lnTo>
                  <a:pt x="47" y="100"/>
                </a:lnTo>
                <a:lnTo>
                  <a:pt x="103" y="48"/>
                </a:lnTo>
                <a:lnTo>
                  <a:pt x="146" y="48"/>
                </a:lnTo>
                <a:lnTo>
                  <a:pt x="146" y="219"/>
                </a:lnTo>
                <a:lnTo>
                  <a:pt x="195" y="219"/>
                </a:lnTo>
                <a:lnTo>
                  <a:pt x="195" y="2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136">
            <a:extLst>
              <a:ext uri="{FF2B5EF4-FFF2-40B4-BE49-F238E27FC236}">
                <a16:creationId xmlns:a16="http://schemas.microsoft.com/office/drawing/2014/main" id="{72C3F9DB-2D0B-7579-3791-410CB0241ABE}"/>
              </a:ext>
            </a:extLst>
          </p:cNvPr>
          <p:cNvSpPr>
            <a:spLocks/>
          </p:cNvSpPr>
          <p:nvPr/>
        </p:nvSpPr>
        <p:spPr bwMode="auto">
          <a:xfrm>
            <a:off x="7291386" y="2844346"/>
            <a:ext cx="287828" cy="315472"/>
          </a:xfrm>
          <a:custGeom>
            <a:avLst/>
            <a:gdLst>
              <a:gd name="T0" fmla="*/ 261 w 532"/>
              <a:gd name="T1" fmla="*/ 155 h 581"/>
              <a:gd name="T2" fmla="*/ 233 w 532"/>
              <a:gd name="T3" fmla="*/ 143 h 581"/>
              <a:gd name="T4" fmla="*/ 202 w 532"/>
              <a:gd name="T5" fmla="*/ 143 h 581"/>
              <a:gd name="T6" fmla="*/ 176 w 532"/>
              <a:gd name="T7" fmla="*/ 154 h 581"/>
              <a:gd name="T8" fmla="*/ 154 w 532"/>
              <a:gd name="T9" fmla="*/ 175 h 581"/>
              <a:gd name="T10" fmla="*/ 144 w 532"/>
              <a:gd name="T11" fmla="*/ 202 h 581"/>
              <a:gd name="T12" fmla="*/ 144 w 532"/>
              <a:gd name="T13" fmla="*/ 233 h 581"/>
              <a:gd name="T14" fmla="*/ 155 w 532"/>
              <a:gd name="T15" fmla="*/ 261 h 581"/>
              <a:gd name="T16" fmla="*/ 326 w 532"/>
              <a:gd name="T17" fmla="*/ 432 h 581"/>
              <a:gd name="T18" fmla="*/ 343 w 532"/>
              <a:gd name="T19" fmla="*/ 426 h 581"/>
              <a:gd name="T20" fmla="*/ 360 w 532"/>
              <a:gd name="T21" fmla="*/ 407 h 581"/>
              <a:gd name="T22" fmla="*/ 201 w 532"/>
              <a:gd name="T23" fmla="*/ 240 h 581"/>
              <a:gd name="T24" fmla="*/ 191 w 532"/>
              <a:gd name="T25" fmla="*/ 217 h 581"/>
              <a:gd name="T26" fmla="*/ 199 w 532"/>
              <a:gd name="T27" fmla="*/ 198 h 581"/>
              <a:gd name="T28" fmla="*/ 217 w 532"/>
              <a:gd name="T29" fmla="*/ 191 h 581"/>
              <a:gd name="T30" fmla="*/ 240 w 532"/>
              <a:gd name="T31" fmla="*/ 201 h 581"/>
              <a:gd name="T32" fmla="*/ 475 w 532"/>
              <a:gd name="T33" fmla="*/ 440 h 581"/>
              <a:gd name="T34" fmla="*/ 484 w 532"/>
              <a:gd name="T35" fmla="*/ 468 h 581"/>
              <a:gd name="T36" fmla="*/ 478 w 532"/>
              <a:gd name="T37" fmla="*/ 504 h 581"/>
              <a:gd name="T38" fmla="*/ 464 w 532"/>
              <a:gd name="T39" fmla="*/ 520 h 581"/>
              <a:gd name="T40" fmla="*/ 439 w 532"/>
              <a:gd name="T41" fmla="*/ 532 h 581"/>
              <a:gd name="T42" fmla="*/ 406 w 532"/>
              <a:gd name="T43" fmla="*/ 530 h 581"/>
              <a:gd name="T44" fmla="*/ 379 w 532"/>
              <a:gd name="T45" fmla="*/ 515 h 581"/>
              <a:gd name="T46" fmla="*/ 65 w 532"/>
              <a:gd name="T47" fmla="*/ 198 h 581"/>
              <a:gd name="T48" fmla="*/ 51 w 532"/>
              <a:gd name="T49" fmla="*/ 164 h 581"/>
              <a:gd name="T50" fmla="*/ 51 w 532"/>
              <a:gd name="T51" fmla="*/ 125 h 581"/>
              <a:gd name="T52" fmla="*/ 65 w 532"/>
              <a:gd name="T53" fmla="*/ 91 h 581"/>
              <a:gd name="T54" fmla="*/ 91 w 532"/>
              <a:gd name="T55" fmla="*/ 64 h 581"/>
              <a:gd name="T56" fmla="*/ 125 w 532"/>
              <a:gd name="T57" fmla="*/ 48 h 581"/>
              <a:gd name="T58" fmla="*/ 163 w 532"/>
              <a:gd name="T59" fmla="*/ 48 h 581"/>
              <a:gd name="T60" fmla="*/ 198 w 532"/>
              <a:gd name="T61" fmla="*/ 64 h 581"/>
              <a:gd name="T62" fmla="*/ 448 w 532"/>
              <a:gd name="T63" fmla="*/ 310 h 581"/>
              <a:gd name="T64" fmla="*/ 465 w 532"/>
              <a:gd name="T65" fmla="*/ 304 h 581"/>
              <a:gd name="T66" fmla="*/ 482 w 532"/>
              <a:gd name="T67" fmla="*/ 285 h 581"/>
              <a:gd name="T68" fmla="*/ 248 w 532"/>
              <a:gd name="T69" fmla="*/ 43 h 581"/>
              <a:gd name="T70" fmla="*/ 200 w 532"/>
              <a:gd name="T71" fmla="*/ 11 h 581"/>
              <a:gd name="T72" fmla="*/ 145 w 532"/>
              <a:gd name="T73" fmla="*/ 0 h 581"/>
              <a:gd name="T74" fmla="*/ 88 w 532"/>
              <a:gd name="T75" fmla="*/ 11 h 581"/>
              <a:gd name="T76" fmla="*/ 42 w 532"/>
              <a:gd name="T77" fmla="*/ 42 h 581"/>
              <a:gd name="T78" fmla="*/ 11 w 532"/>
              <a:gd name="T79" fmla="*/ 88 h 581"/>
              <a:gd name="T80" fmla="*/ 0 w 532"/>
              <a:gd name="T81" fmla="*/ 145 h 581"/>
              <a:gd name="T82" fmla="*/ 11 w 532"/>
              <a:gd name="T83" fmla="*/ 201 h 581"/>
              <a:gd name="T84" fmla="*/ 43 w 532"/>
              <a:gd name="T85" fmla="*/ 248 h 581"/>
              <a:gd name="T86" fmla="*/ 369 w 532"/>
              <a:gd name="T87" fmla="*/ 567 h 581"/>
              <a:gd name="T88" fmla="*/ 416 w 532"/>
              <a:gd name="T89" fmla="*/ 581 h 581"/>
              <a:gd name="T90" fmla="*/ 459 w 532"/>
              <a:gd name="T91" fmla="*/ 576 h 581"/>
              <a:gd name="T92" fmla="*/ 495 w 532"/>
              <a:gd name="T93" fmla="*/ 558 h 581"/>
              <a:gd name="T94" fmla="*/ 520 w 532"/>
              <a:gd name="T95" fmla="*/ 527 h 581"/>
              <a:gd name="T96" fmla="*/ 532 w 532"/>
              <a:gd name="T97" fmla="*/ 488 h 581"/>
              <a:gd name="T98" fmla="*/ 527 w 532"/>
              <a:gd name="T99" fmla="*/ 439 h 581"/>
              <a:gd name="T100" fmla="*/ 503 w 532"/>
              <a:gd name="T101" fmla="*/ 397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2" h="581">
                <a:moveTo>
                  <a:pt x="495" y="387"/>
                </a:moveTo>
                <a:lnTo>
                  <a:pt x="273" y="166"/>
                </a:lnTo>
                <a:lnTo>
                  <a:pt x="268" y="161"/>
                </a:lnTo>
                <a:lnTo>
                  <a:pt x="261" y="155"/>
                </a:lnTo>
                <a:lnTo>
                  <a:pt x="255" y="152"/>
                </a:lnTo>
                <a:lnTo>
                  <a:pt x="248" y="148"/>
                </a:lnTo>
                <a:lnTo>
                  <a:pt x="241" y="146"/>
                </a:lnTo>
                <a:lnTo>
                  <a:pt x="233" y="143"/>
                </a:lnTo>
                <a:lnTo>
                  <a:pt x="226" y="142"/>
                </a:lnTo>
                <a:lnTo>
                  <a:pt x="217" y="142"/>
                </a:lnTo>
                <a:lnTo>
                  <a:pt x="209" y="142"/>
                </a:lnTo>
                <a:lnTo>
                  <a:pt x="202" y="143"/>
                </a:lnTo>
                <a:lnTo>
                  <a:pt x="194" y="146"/>
                </a:lnTo>
                <a:lnTo>
                  <a:pt x="188" y="148"/>
                </a:lnTo>
                <a:lnTo>
                  <a:pt x="181" y="151"/>
                </a:lnTo>
                <a:lnTo>
                  <a:pt x="176" y="154"/>
                </a:lnTo>
                <a:lnTo>
                  <a:pt x="169" y="159"/>
                </a:lnTo>
                <a:lnTo>
                  <a:pt x="164" y="164"/>
                </a:lnTo>
                <a:lnTo>
                  <a:pt x="159" y="169"/>
                </a:lnTo>
                <a:lnTo>
                  <a:pt x="154" y="175"/>
                </a:lnTo>
                <a:lnTo>
                  <a:pt x="151" y="181"/>
                </a:lnTo>
                <a:lnTo>
                  <a:pt x="148" y="188"/>
                </a:lnTo>
                <a:lnTo>
                  <a:pt x="146" y="194"/>
                </a:lnTo>
                <a:lnTo>
                  <a:pt x="144" y="202"/>
                </a:lnTo>
                <a:lnTo>
                  <a:pt x="142" y="209"/>
                </a:lnTo>
                <a:lnTo>
                  <a:pt x="142" y="217"/>
                </a:lnTo>
                <a:lnTo>
                  <a:pt x="142" y="224"/>
                </a:lnTo>
                <a:lnTo>
                  <a:pt x="144" y="233"/>
                </a:lnTo>
                <a:lnTo>
                  <a:pt x="146" y="241"/>
                </a:lnTo>
                <a:lnTo>
                  <a:pt x="148" y="248"/>
                </a:lnTo>
                <a:lnTo>
                  <a:pt x="152" y="255"/>
                </a:lnTo>
                <a:lnTo>
                  <a:pt x="155" y="261"/>
                </a:lnTo>
                <a:lnTo>
                  <a:pt x="161" y="268"/>
                </a:lnTo>
                <a:lnTo>
                  <a:pt x="166" y="273"/>
                </a:lnTo>
                <a:lnTo>
                  <a:pt x="323" y="430"/>
                </a:lnTo>
                <a:lnTo>
                  <a:pt x="326" y="432"/>
                </a:lnTo>
                <a:lnTo>
                  <a:pt x="330" y="433"/>
                </a:lnTo>
                <a:lnTo>
                  <a:pt x="334" y="433"/>
                </a:lnTo>
                <a:lnTo>
                  <a:pt x="338" y="431"/>
                </a:lnTo>
                <a:lnTo>
                  <a:pt x="343" y="426"/>
                </a:lnTo>
                <a:lnTo>
                  <a:pt x="349" y="421"/>
                </a:lnTo>
                <a:lnTo>
                  <a:pt x="354" y="416"/>
                </a:lnTo>
                <a:lnTo>
                  <a:pt x="357" y="411"/>
                </a:lnTo>
                <a:lnTo>
                  <a:pt x="360" y="407"/>
                </a:lnTo>
                <a:lnTo>
                  <a:pt x="361" y="404"/>
                </a:lnTo>
                <a:lnTo>
                  <a:pt x="360" y="399"/>
                </a:lnTo>
                <a:lnTo>
                  <a:pt x="356" y="395"/>
                </a:lnTo>
                <a:lnTo>
                  <a:pt x="201" y="240"/>
                </a:lnTo>
                <a:lnTo>
                  <a:pt x="196" y="234"/>
                </a:lnTo>
                <a:lnTo>
                  <a:pt x="193" y="229"/>
                </a:lnTo>
                <a:lnTo>
                  <a:pt x="191" y="222"/>
                </a:lnTo>
                <a:lnTo>
                  <a:pt x="191" y="217"/>
                </a:lnTo>
                <a:lnTo>
                  <a:pt x="191" y="211"/>
                </a:lnTo>
                <a:lnTo>
                  <a:pt x="193" y="207"/>
                </a:lnTo>
                <a:lnTo>
                  <a:pt x="195" y="203"/>
                </a:lnTo>
                <a:lnTo>
                  <a:pt x="199" y="198"/>
                </a:lnTo>
                <a:lnTo>
                  <a:pt x="202" y="195"/>
                </a:lnTo>
                <a:lnTo>
                  <a:pt x="206" y="193"/>
                </a:lnTo>
                <a:lnTo>
                  <a:pt x="212" y="192"/>
                </a:lnTo>
                <a:lnTo>
                  <a:pt x="217" y="191"/>
                </a:lnTo>
                <a:lnTo>
                  <a:pt x="222" y="192"/>
                </a:lnTo>
                <a:lnTo>
                  <a:pt x="229" y="193"/>
                </a:lnTo>
                <a:lnTo>
                  <a:pt x="234" y="196"/>
                </a:lnTo>
                <a:lnTo>
                  <a:pt x="240" y="201"/>
                </a:lnTo>
                <a:lnTo>
                  <a:pt x="460" y="421"/>
                </a:lnTo>
                <a:lnTo>
                  <a:pt x="466" y="427"/>
                </a:lnTo>
                <a:lnTo>
                  <a:pt x="471" y="434"/>
                </a:lnTo>
                <a:lnTo>
                  <a:pt x="475" y="440"/>
                </a:lnTo>
                <a:lnTo>
                  <a:pt x="478" y="447"/>
                </a:lnTo>
                <a:lnTo>
                  <a:pt x="480" y="454"/>
                </a:lnTo>
                <a:lnTo>
                  <a:pt x="483" y="461"/>
                </a:lnTo>
                <a:lnTo>
                  <a:pt x="484" y="468"/>
                </a:lnTo>
                <a:lnTo>
                  <a:pt x="485" y="477"/>
                </a:lnTo>
                <a:lnTo>
                  <a:pt x="484" y="488"/>
                </a:lnTo>
                <a:lnTo>
                  <a:pt x="480" y="499"/>
                </a:lnTo>
                <a:lnTo>
                  <a:pt x="478" y="504"/>
                </a:lnTo>
                <a:lnTo>
                  <a:pt x="475" y="508"/>
                </a:lnTo>
                <a:lnTo>
                  <a:pt x="472" y="513"/>
                </a:lnTo>
                <a:lnTo>
                  <a:pt x="469" y="517"/>
                </a:lnTo>
                <a:lnTo>
                  <a:pt x="464" y="520"/>
                </a:lnTo>
                <a:lnTo>
                  <a:pt x="460" y="523"/>
                </a:lnTo>
                <a:lnTo>
                  <a:pt x="456" y="527"/>
                </a:lnTo>
                <a:lnTo>
                  <a:pt x="450" y="529"/>
                </a:lnTo>
                <a:lnTo>
                  <a:pt x="439" y="532"/>
                </a:lnTo>
                <a:lnTo>
                  <a:pt x="428" y="533"/>
                </a:lnTo>
                <a:lnTo>
                  <a:pt x="420" y="532"/>
                </a:lnTo>
                <a:lnTo>
                  <a:pt x="412" y="531"/>
                </a:lnTo>
                <a:lnTo>
                  <a:pt x="406" y="530"/>
                </a:lnTo>
                <a:lnTo>
                  <a:pt x="398" y="527"/>
                </a:lnTo>
                <a:lnTo>
                  <a:pt x="392" y="523"/>
                </a:lnTo>
                <a:lnTo>
                  <a:pt x="385" y="519"/>
                </a:lnTo>
                <a:lnTo>
                  <a:pt x="379" y="515"/>
                </a:lnTo>
                <a:lnTo>
                  <a:pt x="372" y="508"/>
                </a:lnTo>
                <a:lnTo>
                  <a:pt x="78" y="214"/>
                </a:lnTo>
                <a:lnTo>
                  <a:pt x="71" y="206"/>
                </a:lnTo>
                <a:lnTo>
                  <a:pt x="65" y="198"/>
                </a:lnTo>
                <a:lnTo>
                  <a:pt x="60" y="190"/>
                </a:lnTo>
                <a:lnTo>
                  <a:pt x="56" y="181"/>
                </a:lnTo>
                <a:lnTo>
                  <a:pt x="53" y="173"/>
                </a:lnTo>
                <a:lnTo>
                  <a:pt x="51" y="164"/>
                </a:lnTo>
                <a:lnTo>
                  <a:pt x="50" y="154"/>
                </a:lnTo>
                <a:lnTo>
                  <a:pt x="48" y="145"/>
                </a:lnTo>
                <a:lnTo>
                  <a:pt x="50" y="135"/>
                </a:lnTo>
                <a:lnTo>
                  <a:pt x="51" y="125"/>
                </a:lnTo>
                <a:lnTo>
                  <a:pt x="53" y="115"/>
                </a:lnTo>
                <a:lnTo>
                  <a:pt x="56" y="107"/>
                </a:lnTo>
                <a:lnTo>
                  <a:pt x="59" y="99"/>
                </a:lnTo>
                <a:lnTo>
                  <a:pt x="65" y="91"/>
                </a:lnTo>
                <a:lnTo>
                  <a:pt x="70" y="83"/>
                </a:lnTo>
                <a:lnTo>
                  <a:pt x="77" y="75"/>
                </a:lnTo>
                <a:lnTo>
                  <a:pt x="84" y="69"/>
                </a:lnTo>
                <a:lnTo>
                  <a:pt x="91" y="64"/>
                </a:lnTo>
                <a:lnTo>
                  <a:pt x="99" y="58"/>
                </a:lnTo>
                <a:lnTo>
                  <a:pt x="108" y="54"/>
                </a:lnTo>
                <a:lnTo>
                  <a:pt x="117" y="51"/>
                </a:lnTo>
                <a:lnTo>
                  <a:pt x="125" y="48"/>
                </a:lnTo>
                <a:lnTo>
                  <a:pt x="135" y="47"/>
                </a:lnTo>
                <a:lnTo>
                  <a:pt x="145" y="47"/>
                </a:lnTo>
                <a:lnTo>
                  <a:pt x="154" y="47"/>
                </a:lnTo>
                <a:lnTo>
                  <a:pt x="163" y="48"/>
                </a:lnTo>
                <a:lnTo>
                  <a:pt x="173" y="52"/>
                </a:lnTo>
                <a:lnTo>
                  <a:pt x="181" y="55"/>
                </a:lnTo>
                <a:lnTo>
                  <a:pt x="190" y="58"/>
                </a:lnTo>
                <a:lnTo>
                  <a:pt x="198" y="64"/>
                </a:lnTo>
                <a:lnTo>
                  <a:pt x="206" y="70"/>
                </a:lnTo>
                <a:lnTo>
                  <a:pt x="214" y="76"/>
                </a:lnTo>
                <a:lnTo>
                  <a:pt x="444" y="308"/>
                </a:lnTo>
                <a:lnTo>
                  <a:pt x="448" y="310"/>
                </a:lnTo>
                <a:lnTo>
                  <a:pt x="452" y="311"/>
                </a:lnTo>
                <a:lnTo>
                  <a:pt x="456" y="311"/>
                </a:lnTo>
                <a:lnTo>
                  <a:pt x="460" y="309"/>
                </a:lnTo>
                <a:lnTo>
                  <a:pt x="465" y="304"/>
                </a:lnTo>
                <a:lnTo>
                  <a:pt x="471" y="299"/>
                </a:lnTo>
                <a:lnTo>
                  <a:pt x="475" y="294"/>
                </a:lnTo>
                <a:lnTo>
                  <a:pt x="479" y="289"/>
                </a:lnTo>
                <a:lnTo>
                  <a:pt x="482" y="285"/>
                </a:lnTo>
                <a:lnTo>
                  <a:pt x="482" y="282"/>
                </a:lnTo>
                <a:lnTo>
                  <a:pt x="482" y="277"/>
                </a:lnTo>
                <a:lnTo>
                  <a:pt x="478" y="273"/>
                </a:lnTo>
                <a:lnTo>
                  <a:pt x="248" y="43"/>
                </a:lnTo>
                <a:lnTo>
                  <a:pt x="236" y="33"/>
                </a:lnTo>
                <a:lnTo>
                  <a:pt x="226" y="24"/>
                </a:lnTo>
                <a:lnTo>
                  <a:pt x="213" y="17"/>
                </a:lnTo>
                <a:lnTo>
                  <a:pt x="200" y="11"/>
                </a:lnTo>
                <a:lnTo>
                  <a:pt x="187" y="6"/>
                </a:lnTo>
                <a:lnTo>
                  <a:pt x="173" y="3"/>
                </a:lnTo>
                <a:lnTo>
                  <a:pt x="159" y="1"/>
                </a:lnTo>
                <a:lnTo>
                  <a:pt x="145" y="0"/>
                </a:lnTo>
                <a:lnTo>
                  <a:pt x="129" y="1"/>
                </a:lnTo>
                <a:lnTo>
                  <a:pt x="115" y="2"/>
                </a:lnTo>
                <a:lnTo>
                  <a:pt x="101" y="6"/>
                </a:lnTo>
                <a:lnTo>
                  <a:pt x="88" y="11"/>
                </a:lnTo>
                <a:lnTo>
                  <a:pt x="75" y="16"/>
                </a:lnTo>
                <a:lnTo>
                  <a:pt x="64" y="24"/>
                </a:lnTo>
                <a:lnTo>
                  <a:pt x="53" y="32"/>
                </a:lnTo>
                <a:lnTo>
                  <a:pt x="42" y="42"/>
                </a:lnTo>
                <a:lnTo>
                  <a:pt x="32" y="53"/>
                </a:lnTo>
                <a:lnTo>
                  <a:pt x="24" y="65"/>
                </a:lnTo>
                <a:lnTo>
                  <a:pt x="16" y="76"/>
                </a:lnTo>
                <a:lnTo>
                  <a:pt x="11" y="88"/>
                </a:lnTo>
                <a:lnTo>
                  <a:pt x="6" y="102"/>
                </a:lnTo>
                <a:lnTo>
                  <a:pt x="3" y="115"/>
                </a:lnTo>
                <a:lnTo>
                  <a:pt x="1" y="130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7"/>
                </a:lnTo>
                <a:lnTo>
                  <a:pt x="11" y="201"/>
                </a:lnTo>
                <a:lnTo>
                  <a:pt x="17" y="213"/>
                </a:lnTo>
                <a:lnTo>
                  <a:pt x="24" y="225"/>
                </a:lnTo>
                <a:lnTo>
                  <a:pt x="33" y="236"/>
                </a:lnTo>
                <a:lnTo>
                  <a:pt x="43" y="248"/>
                </a:lnTo>
                <a:lnTo>
                  <a:pt x="339" y="543"/>
                </a:lnTo>
                <a:lnTo>
                  <a:pt x="349" y="552"/>
                </a:lnTo>
                <a:lnTo>
                  <a:pt x="358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5"/>
                </a:lnTo>
                <a:lnTo>
                  <a:pt x="403" y="579"/>
                </a:lnTo>
                <a:lnTo>
                  <a:pt x="416" y="581"/>
                </a:lnTo>
                <a:lnTo>
                  <a:pt x="428" y="581"/>
                </a:lnTo>
                <a:lnTo>
                  <a:pt x="439" y="581"/>
                </a:lnTo>
                <a:lnTo>
                  <a:pt x="449" y="580"/>
                </a:lnTo>
                <a:lnTo>
                  <a:pt x="459" y="576"/>
                </a:lnTo>
                <a:lnTo>
                  <a:pt x="469" y="573"/>
                </a:lnTo>
                <a:lnTo>
                  <a:pt x="478" y="570"/>
                </a:lnTo>
                <a:lnTo>
                  <a:pt x="487" y="565"/>
                </a:lnTo>
                <a:lnTo>
                  <a:pt x="495" y="558"/>
                </a:lnTo>
                <a:lnTo>
                  <a:pt x="503" y="552"/>
                </a:lnTo>
                <a:lnTo>
                  <a:pt x="510" y="543"/>
                </a:lnTo>
                <a:lnTo>
                  <a:pt x="516" y="535"/>
                </a:lnTo>
                <a:lnTo>
                  <a:pt x="520" y="527"/>
                </a:lnTo>
                <a:lnTo>
                  <a:pt x="525" y="517"/>
                </a:lnTo>
                <a:lnTo>
                  <a:pt x="528" y="508"/>
                </a:lnTo>
                <a:lnTo>
                  <a:pt x="531" y="498"/>
                </a:lnTo>
                <a:lnTo>
                  <a:pt x="532" y="488"/>
                </a:lnTo>
                <a:lnTo>
                  <a:pt x="532" y="476"/>
                </a:lnTo>
                <a:lnTo>
                  <a:pt x="532" y="464"/>
                </a:lnTo>
                <a:lnTo>
                  <a:pt x="530" y="451"/>
                </a:lnTo>
                <a:lnTo>
                  <a:pt x="527" y="439"/>
                </a:lnTo>
                <a:lnTo>
                  <a:pt x="524" y="428"/>
                </a:lnTo>
                <a:lnTo>
                  <a:pt x="518" y="418"/>
                </a:lnTo>
                <a:lnTo>
                  <a:pt x="512" y="407"/>
                </a:lnTo>
                <a:lnTo>
                  <a:pt x="503" y="397"/>
                </a:lnTo>
                <a:lnTo>
                  <a:pt x="495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139">
            <a:extLst>
              <a:ext uri="{FF2B5EF4-FFF2-40B4-BE49-F238E27FC236}">
                <a16:creationId xmlns:a16="http://schemas.microsoft.com/office/drawing/2014/main" id="{FF66C450-67ED-5BBD-C35B-779A6E7CDACF}"/>
              </a:ext>
            </a:extLst>
          </p:cNvPr>
          <p:cNvSpPr>
            <a:spLocks/>
          </p:cNvSpPr>
          <p:nvPr/>
        </p:nvSpPr>
        <p:spPr bwMode="auto">
          <a:xfrm>
            <a:off x="1772260" y="2162993"/>
            <a:ext cx="131718" cy="315472"/>
          </a:xfrm>
          <a:custGeom>
            <a:avLst/>
            <a:gdLst>
              <a:gd name="T0" fmla="*/ 219 w 243"/>
              <a:gd name="T1" fmla="*/ 0 h 584"/>
              <a:gd name="T2" fmla="*/ 23 w 243"/>
              <a:gd name="T3" fmla="*/ 0 h 584"/>
              <a:gd name="T4" fmla="*/ 19 w 243"/>
              <a:gd name="T5" fmla="*/ 0 h 584"/>
              <a:gd name="T6" fmla="*/ 15 w 243"/>
              <a:gd name="T7" fmla="*/ 2 h 584"/>
              <a:gd name="T8" fmla="*/ 10 w 243"/>
              <a:gd name="T9" fmla="*/ 4 h 584"/>
              <a:gd name="T10" fmla="*/ 6 w 243"/>
              <a:gd name="T11" fmla="*/ 7 h 584"/>
              <a:gd name="T12" fmla="*/ 3 w 243"/>
              <a:gd name="T13" fmla="*/ 11 h 584"/>
              <a:gd name="T14" fmla="*/ 1 w 243"/>
              <a:gd name="T15" fmla="*/ 15 h 584"/>
              <a:gd name="T16" fmla="*/ 0 w 243"/>
              <a:gd name="T17" fmla="*/ 19 h 584"/>
              <a:gd name="T18" fmla="*/ 0 w 243"/>
              <a:gd name="T19" fmla="*/ 25 h 584"/>
              <a:gd name="T20" fmla="*/ 0 w 243"/>
              <a:gd name="T21" fmla="*/ 560 h 584"/>
              <a:gd name="T22" fmla="*/ 0 w 243"/>
              <a:gd name="T23" fmla="*/ 565 h 584"/>
              <a:gd name="T24" fmla="*/ 1 w 243"/>
              <a:gd name="T25" fmla="*/ 569 h 584"/>
              <a:gd name="T26" fmla="*/ 3 w 243"/>
              <a:gd name="T27" fmla="*/ 573 h 584"/>
              <a:gd name="T28" fmla="*/ 6 w 243"/>
              <a:gd name="T29" fmla="*/ 577 h 584"/>
              <a:gd name="T30" fmla="*/ 10 w 243"/>
              <a:gd name="T31" fmla="*/ 580 h 584"/>
              <a:gd name="T32" fmla="*/ 15 w 243"/>
              <a:gd name="T33" fmla="*/ 583 h 584"/>
              <a:gd name="T34" fmla="*/ 19 w 243"/>
              <a:gd name="T35" fmla="*/ 584 h 584"/>
              <a:gd name="T36" fmla="*/ 23 w 243"/>
              <a:gd name="T37" fmla="*/ 584 h 584"/>
              <a:gd name="T38" fmla="*/ 219 w 243"/>
              <a:gd name="T39" fmla="*/ 584 h 584"/>
              <a:gd name="T40" fmla="*/ 223 w 243"/>
              <a:gd name="T41" fmla="*/ 584 h 584"/>
              <a:gd name="T42" fmla="*/ 228 w 243"/>
              <a:gd name="T43" fmla="*/ 583 h 584"/>
              <a:gd name="T44" fmla="*/ 232 w 243"/>
              <a:gd name="T45" fmla="*/ 580 h 584"/>
              <a:gd name="T46" fmla="*/ 235 w 243"/>
              <a:gd name="T47" fmla="*/ 577 h 584"/>
              <a:gd name="T48" fmla="*/ 238 w 243"/>
              <a:gd name="T49" fmla="*/ 573 h 584"/>
              <a:gd name="T50" fmla="*/ 240 w 243"/>
              <a:gd name="T51" fmla="*/ 569 h 584"/>
              <a:gd name="T52" fmla="*/ 243 w 243"/>
              <a:gd name="T53" fmla="*/ 565 h 584"/>
              <a:gd name="T54" fmla="*/ 243 w 243"/>
              <a:gd name="T55" fmla="*/ 560 h 584"/>
              <a:gd name="T56" fmla="*/ 243 w 243"/>
              <a:gd name="T57" fmla="*/ 25 h 584"/>
              <a:gd name="T58" fmla="*/ 243 w 243"/>
              <a:gd name="T59" fmla="*/ 19 h 584"/>
              <a:gd name="T60" fmla="*/ 240 w 243"/>
              <a:gd name="T61" fmla="*/ 15 h 584"/>
              <a:gd name="T62" fmla="*/ 238 w 243"/>
              <a:gd name="T63" fmla="*/ 11 h 584"/>
              <a:gd name="T64" fmla="*/ 235 w 243"/>
              <a:gd name="T65" fmla="*/ 7 h 584"/>
              <a:gd name="T66" fmla="*/ 232 w 243"/>
              <a:gd name="T67" fmla="*/ 4 h 584"/>
              <a:gd name="T68" fmla="*/ 228 w 243"/>
              <a:gd name="T69" fmla="*/ 2 h 584"/>
              <a:gd name="T70" fmla="*/ 223 w 243"/>
              <a:gd name="T71" fmla="*/ 0 h 584"/>
              <a:gd name="T72" fmla="*/ 219 w 243"/>
              <a:gd name="T73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584">
                <a:moveTo>
                  <a:pt x="21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5"/>
                </a:lnTo>
                <a:lnTo>
                  <a:pt x="0" y="560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6" y="577"/>
                </a:lnTo>
                <a:lnTo>
                  <a:pt x="10" y="580"/>
                </a:lnTo>
                <a:lnTo>
                  <a:pt x="15" y="583"/>
                </a:lnTo>
                <a:lnTo>
                  <a:pt x="19" y="584"/>
                </a:lnTo>
                <a:lnTo>
                  <a:pt x="23" y="584"/>
                </a:lnTo>
                <a:lnTo>
                  <a:pt x="219" y="584"/>
                </a:lnTo>
                <a:lnTo>
                  <a:pt x="223" y="584"/>
                </a:lnTo>
                <a:lnTo>
                  <a:pt x="228" y="583"/>
                </a:lnTo>
                <a:lnTo>
                  <a:pt x="232" y="580"/>
                </a:lnTo>
                <a:lnTo>
                  <a:pt x="235" y="577"/>
                </a:lnTo>
                <a:lnTo>
                  <a:pt x="238" y="573"/>
                </a:lnTo>
                <a:lnTo>
                  <a:pt x="240" y="569"/>
                </a:lnTo>
                <a:lnTo>
                  <a:pt x="243" y="565"/>
                </a:lnTo>
                <a:lnTo>
                  <a:pt x="243" y="560"/>
                </a:lnTo>
                <a:lnTo>
                  <a:pt x="243" y="25"/>
                </a:lnTo>
                <a:lnTo>
                  <a:pt x="243" y="19"/>
                </a:lnTo>
                <a:lnTo>
                  <a:pt x="240" y="15"/>
                </a:lnTo>
                <a:lnTo>
                  <a:pt x="238" y="11"/>
                </a:lnTo>
                <a:lnTo>
                  <a:pt x="235" y="7"/>
                </a:lnTo>
                <a:lnTo>
                  <a:pt x="232" y="4"/>
                </a:lnTo>
                <a:lnTo>
                  <a:pt x="228" y="2"/>
                </a:lnTo>
                <a:lnTo>
                  <a:pt x="223" y="0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40">
            <a:extLst>
              <a:ext uri="{FF2B5EF4-FFF2-40B4-BE49-F238E27FC236}">
                <a16:creationId xmlns:a16="http://schemas.microsoft.com/office/drawing/2014/main" id="{A7AF96DA-30D6-72FA-AA08-EACE78F49C37}"/>
              </a:ext>
            </a:extLst>
          </p:cNvPr>
          <p:cNvSpPr>
            <a:spLocks/>
          </p:cNvSpPr>
          <p:nvPr/>
        </p:nvSpPr>
        <p:spPr bwMode="auto">
          <a:xfrm>
            <a:off x="1956014" y="2162993"/>
            <a:ext cx="133344" cy="315472"/>
          </a:xfrm>
          <a:custGeom>
            <a:avLst/>
            <a:gdLst>
              <a:gd name="T0" fmla="*/ 236 w 244"/>
              <a:gd name="T1" fmla="*/ 7 h 584"/>
              <a:gd name="T2" fmla="*/ 233 w 244"/>
              <a:gd name="T3" fmla="*/ 4 h 584"/>
              <a:gd name="T4" fmla="*/ 229 w 244"/>
              <a:gd name="T5" fmla="*/ 2 h 584"/>
              <a:gd name="T6" fmla="*/ 224 w 244"/>
              <a:gd name="T7" fmla="*/ 0 h 584"/>
              <a:gd name="T8" fmla="*/ 219 w 244"/>
              <a:gd name="T9" fmla="*/ 0 h 584"/>
              <a:gd name="T10" fmla="*/ 25 w 244"/>
              <a:gd name="T11" fmla="*/ 0 h 584"/>
              <a:gd name="T12" fmla="*/ 19 w 244"/>
              <a:gd name="T13" fmla="*/ 0 h 584"/>
              <a:gd name="T14" fmla="*/ 15 w 244"/>
              <a:gd name="T15" fmla="*/ 2 h 584"/>
              <a:gd name="T16" fmla="*/ 11 w 244"/>
              <a:gd name="T17" fmla="*/ 4 h 584"/>
              <a:gd name="T18" fmla="*/ 7 w 244"/>
              <a:gd name="T19" fmla="*/ 7 h 584"/>
              <a:gd name="T20" fmla="*/ 4 w 244"/>
              <a:gd name="T21" fmla="*/ 11 h 584"/>
              <a:gd name="T22" fmla="*/ 2 w 244"/>
              <a:gd name="T23" fmla="*/ 15 h 584"/>
              <a:gd name="T24" fmla="*/ 1 w 244"/>
              <a:gd name="T25" fmla="*/ 19 h 584"/>
              <a:gd name="T26" fmla="*/ 0 w 244"/>
              <a:gd name="T27" fmla="*/ 25 h 584"/>
              <a:gd name="T28" fmla="*/ 0 w 244"/>
              <a:gd name="T29" fmla="*/ 560 h 584"/>
              <a:gd name="T30" fmla="*/ 1 w 244"/>
              <a:gd name="T31" fmla="*/ 565 h 584"/>
              <a:gd name="T32" fmla="*/ 2 w 244"/>
              <a:gd name="T33" fmla="*/ 569 h 584"/>
              <a:gd name="T34" fmla="*/ 4 w 244"/>
              <a:gd name="T35" fmla="*/ 573 h 584"/>
              <a:gd name="T36" fmla="*/ 7 w 244"/>
              <a:gd name="T37" fmla="*/ 577 h 584"/>
              <a:gd name="T38" fmla="*/ 11 w 244"/>
              <a:gd name="T39" fmla="*/ 580 h 584"/>
              <a:gd name="T40" fmla="*/ 15 w 244"/>
              <a:gd name="T41" fmla="*/ 583 h 584"/>
              <a:gd name="T42" fmla="*/ 19 w 244"/>
              <a:gd name="T43" fmla="*/ 584 h 584"/>
              <a:gd name="T44" fmla="*/ 25 w 244"/>
              <a:gd name="T45" fmla="*/ 584 h 584"/>
              <a:gd name="T46" fmla="*/ 219 w 244"/>
              <a:gd name="T47" fmla="*/ 584 h 584"/>
              <a:gd name="T48" fmla="*/ 224 w 244"/>
              <a:gd name="T49" fmla="*/ 584 h 584"/>
              <a:gd name="T50" fmla="*/ 229 w 244"/>
              <a:gd name="T51" fmla="*/ 583 h 584"/>
              <a:gd name="T52" fmla="*/ 233 w 244"/>
              <a:gd name="T53" fmla="*/ 580 h 584"/>
              <a:gd name="T54" fmla="*/ 236 w 244"/>
              <a:gd name="T55" fmla="*/ 577 h 584"/>
              <a:gd name="T56" fmla="*/ 240 w 244"/>
              <a:gd name="T57" fmla="*/ 573 h 584"/>
              <a:gd name="T58" fmla="*/ 242 w 244"/>
              <a:gd name="T59" fmla="*/ 569 h 584"/>
              <a:gd name="T60" fmla="*/ 243 w 244"/>
              <a:gd name="T61" fmla="*/ 565 h 584"/>
              <a:gd name="T62" fmla="*/ 244 w 244"/>
              <a:gd name="T63" fmla="*/ 560 h 584"/>
              <a:gd name="T64" fmla="*/ 244 w 244"/>
              <a:gd name="T65" fmla="*/ 25 h 584"/>
              <a:gd name="T66" fmla="*/ 243 w 244"/>
              <a:gd name="T67" fmla="*/ 19 h 584"/>
              <a:gd name="T68" fmla="*/ 242 w 244"/>
              <a:gd name="T69" fmla="*/ 15 h 584"/>
              <a:gd name="T70" fmla="*/ 240 w 244"/>
              <a:gd name="T71" fmla="*/ 11 h 584"/>
              <a:gd name="T72" fmla="*/ 236 w 244"/>
              <a:gd name="T73" fmla="*/ 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" h="584">
                <a:moveTo>
                  <a:pt x="236" y="7"/>
                </a:moveTo>
                <a:lnTo>
                  <a:pt x="233" y="4"/>
                </a:lnTo>
                <a:lnTo>
                  <a:pt x="229" y="2"/>
                </a:lnTo>
                <a:lnTo>
                  <a:pt x="224" y="0"/>
                </a:lnTo>
                <a:lnTo>
                  <a:pt x="21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560"/>
                </a:lnTo>
                <a:lnTo>
                  <a:pt x="1" y="565"/>
                </a:lnTo>
                <a:lnTo>
                  <a:pt x="2" y="569"/>
                </a:lnTo>
                <a:lnTo>
                  <a:pt x="4" y="573"/>
                </a:lnTo>
                <a:lnTo>
                  <a:pt x="7" y="577"/>
                </a:lnTo>
                <a:lnTo>
                  <a:pt x="11" y="580"/>
                </a:lnTo>
                <a:lnTo>
                  <a:pt x="15" y="583"/>
                </a:lnTo>
                <a:lnTo>
                  <a:pt x="19" y="584"/>
                </a:lnTo>
                <a:lnTo>
                  <a:pt x="25" y="584"/>
                </a:lnTo>
                <a:lnTo>
                  <a:pt x="219" y="584"/>
                </a:lnTo>
                <a:lnTo>
                  <a:pt x="224" y="584"/>
                </a:lnTo>
                <a:lnTo>
                  <a:pt x="229" y="583"/>
                </a:lnTo>
                <a:lnTo>
                  <a:pt x="233" y="580"/>
                </a:lnTo>
                <a:lnTo>
                  <a:pt x="236" y="577"/>
                </a:lnTo>
                <a:lnTo>
                  <a:pt x="240" y="573"/>
                </a:lnTo>
                <a:lnTo>
                  <a:pt x="242" y="569"/>
                </a:lnTo>
                <a:lnTo>
                  <a:pt x="243" y="565"/>
                </a:lnTo>
                <a:lnTo>
                  <a:pt x="244" y="560"/>
                </a:lnTo>
                <a:lnTo>
                  <a:pt x="244" y="25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6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143">
            <a:extLst>
              <a:ext uri="{FF2B5EF4-FFF2-40B4-BE49-F238E27FC236}">
                <a16:creationId xmlns:a16="http://schemas.microsoft.com/office/drawing/2014/main" id="{99B60F87-3288-D239-8E1A-0E2BBDC9275A}"/>
              </a:ext>
            </a:extLst>
          </p:cNvPr>
          <p:cNvSpPr>
            <a:spLocks noEditPoints="1"/>
          </p:cNvSpPr>
          <p:nvPr/>
        </p:nvSpPr>
        <p:spPr bwMode="auto">
          <a:xfrm>
            <a:off x="4096018" y="2148357"/>
            <a:ext cx="396779" cy="344742"/>
          </a:xfrm>
          <a:custGeom>
            <a:avLst/>
            <a:gdLst>
              <a:gd name="T0" fmla="*/ 687 w 730"/>
              <a:gd name="T1" fmla="*/ 114 h 634"/>
              <a:gd name="T2" fmla="*/ 661 w 730"/>
              <a:gd name="T3" fmla="*/ 101 h 634"/>
              <a:gd name="T4" fmla="*/ 633 w 730"/>
              <a:gd name="T5" fmla="*/ 98 h 634"/>
              <a:gd name="T6" fmla="*/ 524 w 730"/>
              <a:gd name="T7" fmla="*/ 37 h 634"/>
              <a:gd name="T8" fmla="*/ 503 w 730"/>
              <a:gd name="T9" fmla="*/ 14 h 634"/>
              <a:gd name="T10" fmla="*/ 472 w 730"/>
              <a:gd name="T11" fmla="*/ 1 h 634"/>
              <a:gd name="T12" fmla="*/ 257 w 730"/>
              <a:gd name="T13" fmla="*/ 1 h 634"/>
              <a:gd name="T14" fmla="*/ 228 w 730"/>
              <a:gd name="T15" fmla="*/ 14 h 634"/>
              <a:gd name="T16" fmla="*/ 207 w 730"/>
              <a:gd name="T17" fmla="*/ 37 h 634"/>
              <a:gd name="T18" fmla="*/ 98 w 730"/>
              <a:gd name="T19" fmla="*/ 98 h 634"/>
              <a:gd name="T20" fmla="*/ 68 w 730"/>
              <a:gd name="T21" fmla="*/ 101 h 634"/>
              <a:gd name="T22" fmla="*/ 44 w 730"/>
              <a:gd name="T23" fmla="*/ 114 h 634"/>
              <a:gd name="T24" fmla="*/ 22 w 730"/>
              <a:gd name="T25" fmla="*/ 134 h 634"/>
              <a:gd name="T26" fmla="*/ 7 w 730"/>
              <a:gd name="T27" fmla="*/ 158 h 634"/>
              <a:gd name="T28" fmla="*/ 0 w 730"/>
              <a:gd name="T29" fmla="*/ 186 h 634"/>
              <a:gd name="T30" fmla="*/ 0 w 730"/>
              <a:gd name="T31" fmla="*/ 546 h 634"/>
              <a:gd name="T32" fmla="*/ 7 w 730"/>
              <a:gd name="T33" fmla="*/ 573 h 634"/>
              <a:gd name="T34" fmla="*/ 22 w 730"/>
              <a:gd name="T35" fmla="*/ 598 h 634"/>
              <a:gd name="T36" fmla="*/ 44 w 730"/>
              <a:gd name="T37" fmla="*/ 618 h 634"/>
              <a:gd name="T38" fmla="*/ 68 w 730"/>
              <a:gd name="T39" fmla="*/ 629 h 634"/>
              <a:gd name="T40" fmla="*/ 98 w 730"/>
              <a:gd name="T41" fmla="*/ 634 h 634"/>
              <a:gd name="T42" fmla="*/ 653 w 730"/>
              <a:gd name="T43" fmla="*/ 632 h 634"/>
              <a:gd name="T44" fmla="*/ 679 w 730"/>
              <a:gd name="T45" fmla="*/ 622 h 634"/>
              <a:gd name="T46" fmla="*/ 702 w 730"/>
              <a:gd name="T47" fmla="*/ 605 h 634"/>
              <a:gd name="T48" fmla="*/ 720 w 730"/>
              <a:gd name="T49" fmla="*/ 582 h 634"/>
              <a:gd name="T50" fmla="*/ 728 w 730"/>
              <a:gd name="T51" fmla="*/ 556 h 634"/>
              <a:gd name="T52" fmla="*/ 730 w 730"/>
              <a:gd name="T53" fmla="*/ 195 h 634"/>
              <a:gd name="T54" fmla="*/ 726 w 730"/>
              <a:gd name="T55" fmla="*/ 166 h 634"/>
              <a:gd name="T56" fmla="*/ 714 w 730"/>
              <a:gd name="T57" fmla="*/ 141 h 634"/>
              <a:gd name="T58" fmla="*/ 485 w 730"/>
              <a:gd name="T59" fmla="*/ 486 h 634"/>
              <a:gd name="T60" fmla="*/ 445 w 730"/>
              <a:gd name="T61" fmla="*/ 516 h 634"/>
              <a:gd name="T62" fmla="*/ 399 w 730"/>
              <a:gd name="T63" fmla="*/ 533 h 634"/>
              <a:gd name="T64" fmla="*/ 348 w 730"/>
              <a:gd name="T65" fmla="*/ 536 h 634"/>
              <a:gd name="T66" fmla="*/ 299 w 730"/>
              <a:gd name="T67" fmla="*/ 524 h 634"/>
              <a:gd name="T68" fmla="*/ 257 w 730"/>
              <a:gd name="T69" fmla="*/ 498 h 634"/>
              <a:gd name="T70" fmla="*/ 223 w 730"/>
              <a:gd name="T71" fmla="*/ 460 h 634"/>
              <a:gd name="T72" fmla="*/ 202 w 730"/>
              <a:gd name="T73" fmla="*/ 416 h 634"/>
              <a:gd name="T74" fmla="*/ 195 w 730"/>
              <a:gd name="T75" fmla="*/ 366 h 634"/>
              <a:gd name="T76" fmla="*/ 202 w 730"/>
              <a:gd name="T77" fmla="*/ 316 h 634"/>
              <a:gd name="T78" fmla="*/ 223 w 730"/>
              <a:gd name="T79" fmla="*/ 272 h 634"/>
              <a:gd name="T80" fmla="*/ 257 w 730"/>
              <a:gd name="T81" fmla="*/ 233 h 634"/>
              <a:gd name="T82" fmla="*/ 299 w 730"/>
              <a:gd name="T83" fmla="*/ 207 h 634"/>
              <a:gd name="T84" fmla="*/ 348 w 730"/>
              <a:gd name="T85" fmla="*/ 196 h 634"/>
              <a:gd name="T86" fmla="*/ 399 w 730"/>
              <a:gd name="T87" fmla="*/ 199 h 634"/>
              <a:gd name="T88" fmla="*/ 445 w 730"/>
              <a:gd name="T89" fmla="*/ 215 h 634"/>
              <a:gd name="T90" fmla="*/ 485 w 730"/>
              <a:gd name="T91" fmla="*/ 245 h 634"/>
              <a:gd name="T92" fmla="*/ 517 w 730"/>
              <a:gd name="T93" fmla="*/ 286 h 634"/>
              <a:gd name="T94" fmla="*/ 533 w 730"/>
              <a:gd name="T95" fmla="*/ 331 h 634"/>
              <a:gd name="T96" fmla="*/ 535 w 730"/>
              <a:gd name="T97" fmla="*/ 383 h 634"/>
              <a:gd name="T98" fmla="*/ 523 w 730"/>
              <a:gd name="T99" fmla="*/ 431 h 634"/>
              <a:gd name="T100" fmla="*/ 497 w 730"/>
              <a:gd name="T101" fmla="*/ 47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634">
                <a:moveTo>
                  <a:pt x="702" y="126"/>
                </a:moveTo>
                <a:lnTo>
                  <a:pt x="695" y="120"/>
                </a:lnTo>
                <a:lnTo>
                  <a:pt x="687" y="114"/>
                </a:lnTo>
                <a:lnTo>
                  <a:pt x="679" y="109"/>
                </a:lnTo>
                <a:lnTo>
                  <a:pt x="671" y="105"/>
                </a:lnTo>
                <a:lnTo>
                  <a:pt x="661" y="101"/>
                </a:lnTo>
                <a:lnTo>
                  <a:pt x="653" y="99"/>
                </a:lnTo>
                <a:lnTo>
                  <a:pt x="643" y="98"/>
                </a:lnTo>
                <a:lnTo>
                  <a:pt x="633" y="98"/>
                </a:lnTo>
                <a:lnTo>
                  <a:pt x="548" y="98"/>
                </a:lnTo>
                <a:lnTo>
                  <a:pt x="528" y="46"/>
                </a:lnTo>
                <a:lnTo>
                  <a:pt x="524" y="37"/>
                </a:lnTo>
                <a:lnTo>
                  <a:pt x="519" y="29"/>
                </a:lnTo>
                <a:lnTo>
                  <a:pt x="511" y="22"/>
                </a:lnTo>
                <a:lnTo>
                  <a:pt x="503" y="14"/>
                </a:lnTo>
                <a:lnTo>
                  <a:pt x="493" y="9"/>
                </a:lnTo>
                <a:lnTo>
                  <a:pt x="483" y="4"/>
                </a:lnTo>
                <a:lnTo>
                  <a:pt x="472" y="1"/>
                </a:lnTo>
                <a:lnTo>
                  <a:pt x="463" y="0"/>
                </a:lnTo>
                <a:lnTo>
                  <a:pt x="268" y="0"/>
                </a:lnTo>
                <a:lnTo>
                  <a:pt x="257" y="1"/>
                </a:lnTo>
                <a:lnTo>
                  <a:pt x="248" y="4"/>
                </a:lnTo>
                <a:lnTo>
                  <a:pt x="238" y="9"/>
                </a:lnTo>
                <a:lnTo>
                  <a:pt x="228" y="14"/>
                </a:lnTo>
                <a:lnTo>
                  <a:pt x="220" y="22"/>
                </a:lnTo>
                <a:lnTo>
                  <a:pt x="212" y="29"/>
                </a:lnTo>
                <a:lnTo>
                  <a:pt x="207" y="37"/>
                </a:lnTo>
                <a:lnTo>
                  <a:pt x="202" y="46"/>
                </a:lnTo>
                <a:lnTo>
                  <a:pt x="183" y="98"/>
                </a:lnTo>
                <a:lnTo>
                  <a:pt x="98" y="98"/>
                </a:lnTo>
                <a:lnTo>
                  <a:pt x="88" y="98"/>
                </a:lnTo>
                <a:lnTo>
                  <a:pt x="78" y="99"/>
                </a:lnTo>
                <a:lnTo>
                  <a:pt x="68" y="101"/>
                </a:lnTo>
                <a:lnTo>
                  <a:pt x="60" y="105"/>
                </a:lnTo>
                <a:lnTo>
                  <a:pt x="51" y="109"/>
                </a:lnTo>
                <a:lnTo>
                  <a:pt x="44" y="114"/>
                </a:lnTo>
                <a:lnTo>
                  <a:pt x="36" y="120"/>
                </a:lnTo>
                <a:lnTo>
                  <a:pt x="28" y="126"/>
                </a:lnTo>
                <a:lnTo>
                  <a:pt x="22" y="134"/>
                </a:lnTo>
                <a:lnTo>
                  <a:pt x="17" y="141"/>
                </a:lnTo>
                <a:lnTo>
                  <a:pt x="11" y="149"/>
                </a:lnTo>
                <a:lnTo>
                  <a:pt x="7" y="158"/>
                </a:lnTo>
                <a:lnTo>
                  <a:pt x="4" y="166"/>
                </a:lnTo>
                <a:lnTo>
                  <a:pt x="1" y="176"/>
                </a:lnTo>
                <a:lnTo>
                  <a:pt x="0" y="186"/>
                </a:lnTo>
                <a:lnTo>
                  <a:pt x="0" y="195"/>
                </a:lnTo>
                <a:lnTo>
                  <a:pt x="0" y="537"/>
                </a:lnTo>
                <a:lnTo>
                  <a:pt x="0" y="546"/>
                </a:lnTo>
                <a:lnTo>
                  <a:pt x="1" y="556"/>
                </a:lnTo>
                <a:lnTo>
                  <a:pt x="4" y="565"/>
                </a:lnTo>
                <a:lnTo>
                  <a:pt x="7" y="573"/>
                </a:lnTo>
                <a:lnTo>
                  <a:pt x="11" y="582"/>
                </a:lnTo>
                <a:lnTo>
                  <a:pt x="17" y="590"/>
                </a:lnTo>
                <a:lnTo>
                  <a:pt x="22" y="598"/>
                </a:lnTo>
                <a:lnTo>
                  <a:pt x="28" y="605"/>
                </a:lnTo>
                <a:lnTo>
                  <a:pt x="36" y="612"/>
                </a:lnTo>
                <a:lnTo>
                  <a:pt x="44" y="618"/>
                </a:lnTo>
                <a:lnTo>
                  <a:pt x="51" y="622"/>
                </a:lnTo>
                <a:lnTo>
                  <a:pt x="60" y="626"/>
                </a:lnTo>
                <a:lnTo>
                  <a:pt x="68" y="629"/>
                </a:lnTo>
                <a:lnTo>
                  <a:pt x="78" y="632"/>
                </a:lnTo>
                <a:lnTo>
                  <a:pt x="88" y="633"/>
                </a:lnTo>
                <a:lnTo>
                  <a:pt x="98" y="634"/>
                </a:lnTo>
                <a:lnTo>
                  <a:pt x="633" y="634"/>
                </a:lnTo>
                <a:lnTo>
                  <a:pt x="643" y="633"/>
                </a:lnTo>
                <a:lnTo>
                  <a:pt x="653" y="632"/>
                </a:lnTo>
                <a:lnTo>
                  <a:pt x="661" y="629"/>
                </a:lnTo>
                <a:lnTo>
                  <a:pt x="671" y="626"/>
                </a:lnTo>
                <a:lnTo>
                  <a:pt x="679" y="622"/>
                </a:lnTo>
                <a:lnTo>
                  <a:pt x="687" y="618"/>
                </a:lnTo>
                <a:lnTo>
                  <a:pt x="695" y="612"/>
                </a:lnTo>
                <a:lnTo>
                  <a:pt x="702" y="605"/>
                </a:lnTo>
                <a:lnTo>
                  <a:pt x="709" y="598"/>
                </a:lnTo>
                <a:lnTo>
                  <a:pt x="714" y="590"/>
                </a:lnTo>
                <a:lnTo>
                  <a:pt x="720" y="582"/>
                </a:lnTo>
                <a:lnTo>
                  <a:pt x="723" y="573"/>
                </a:lnTo>
                <a:lnTo>
                  <a:pt x="726" y="565"/>
                </a:lnTo>
                <a:lnTo>
                  <a:pt x="728" y="556"/>
                </a:lnTo>
                <a:lnTo>
                  <a:pt x="730" y="546"/>
                </a:lnTo>
                <a:lnTo>
                  <a:pt x="730" y="537"/>
                </a:lnTo>
                <a:lnTo>
                  <a:pt x="730" y="195"/>
                </a:lnTo>
                <a:lnTo>
                  <a:pt x="730" y="186"/>
                </a:lnTo>
                <a:lnTo>
                  <a:pt x="728" y="176"/>
                </a:lnTo>
                <a:lnTo>
                  <a:pt x="726" y="166"/>
                </a:lnTo>
                <a:lnTo>
                  <a:pt x="723" y="158"/>
                </a:lnTo>
                <a:lnTo>
                  <a:pt x="720" y="149"/>
                </a:lnTo>
                <a:lnTo>
                  <a:pt x="714" y="141"/>
                </a:lnTo>
                <a:lnTo>
                  <a:pt x="709" y="134"/>
                </a:lnTo>
                <a:lnTo>
                  <a:pt x="702" y="126"/>
                </a:lnTo>
                <a:close/>
                <a:moveTo>
                  <a:pt x="485" y="486"/>
                </a:moveTo>
                <a:lnTo>
                  <a:pt x="473" y="498"/>
                </a:lnTo>
                <a:lnTo>
                  <a:pt x="459" y="509"/>
                </a:lnTo>
                <a:lnTo>
                  <a:pt x="445" y="516"/>
                </a:lnTo>
                <a:lnTo>
                  <a:pt x="430" y="524"/>
                </a:lnTo>
                <a:lnTo>
                  <a:pt x="415" y="529"/>
                </a:lnTo>
                <a:lnTo>
                  <a:pt x="399" y="533"/>
                </a:lnTo>
                <a:lnTo>
                  <a:pt x="383" y="536"/>
                </a:lnTo>
                <a:lnTo>
                  <a:pt x="365" y="537"/>
                </a:lnTo>
                <a:lnTo>
                  <a:pt x="348" y="536"/>
                </a:lnTo>
                <a:lnTo>
                  <a:pt x="331" y="533"/>
                </a:lnTo>
                <a:lnTo>
                  <a:pt x="316" y="529"/>
                </a:lnTo>
                <a:lnTo>
                  <a:pt x="299" y="524"/>
                </a:lnTo>
                <a:lnTo>
                  <a:pt x="285" y="516"/>
                </a:lnTo>
                <a:lnTo>
                  <a:pt x="271" y="509"/>
                </a:lnTo>
                <a:lnTo>
                  <a:pt x="257" y="498"/>
                </a:lnTo>
                <a:lnTo>
                  <a:pt x="244" y="486"/>
                </a:lnTo>
                <a:lnTo>
                  <a:pt x="233" y="473"/>
                </a:lnTo>
                <a:lnTo>
                  <a:pt x="223" y="460"/>
                </a:lnTo>
                <a:lnTo>
                  <a:pt x="214" y="446"/>
                </a:lnTo>
                <a:lnTo>
                  <a:pt x="208" y="431"/>
                </a:lnTo>
                <a:lnTo>
                  <a:pt x="202" y="416"/>
                </a:lnTo>
                <a:lnTo>
                  <a:pt x="198" y="399"/>
                </a:lnTo>
                <a:lnTo>
                  <a:pt x="196" y="383"/>
                </a:lnTo>
                <a:lnTo>
                  <a:pt x="195" y="366"/>
                </a:lnTo>
                <a:lnTo>
                  <a:pt x="196" y="349"/>
                </a:lnTo>
                <a:lnTo>
                  <a:pt x="198" y="331"/>
                </a:lnTo>
                <a:lnTo>
                  <a:pt x="202" y="316"/>
                </a:lnTo>
                <a:lnTo>
                  <a:pt x="208" y="300"/>
                </a:lnTo>
                <a:lnTo>
                  <a:pt x="214" y="286"/>
                </a:lnTo>
                <a:lnTo>
                  <a:pt x="223" y="272"/>
                </a:lnTo>
                <a:lnTo>
                  <a:pt x="234" y="258"/>
                </a:lnTo>
                <a:lnTo>
                  <a:pt x="244" y="245"/>
                </a:lnTo>
                <a:lnTo>
                  <a:pt x="257" y="233"/>
                </a:lnTo>
                <a:lnTo>
                  <a:pt x="271" y="223"/>
                </a:lnTo>
                <a:lnTo>
                  <a:pt x="285" y="215"/>
                </a:lnTo>
                <a:lnTo>
                  <a:pt x="299" y="207"/>
                </a:lnTo>
                <a:lnTo>
                  <a:pt x="316" y="202"/>
                </a:lnTo>
                <a:lnTo>
                  <a:pt x="331" y="199"/>
                </a:lnTo>
                <a:lnTo>
                  <a:pt x="348" y="196"/>
                </a:lnTo>
                <a:lnTo>
                  <a:pt x="365" y="195"/>
                </a:lnTo>
                <a:lnTo>
                  <a:pt x="383" y="196"/>
                </a:lnTo>
                <a:lnTo>
                  <a:pt x="399" y="199"/>
                </a:lnTo>
                <a:lnTo>
                  <a:pt x="415" y="202"/>
                </a:lnTo>
                <a:lnTo>
                  <a:pt x="430" y="207"/>
                </a:lnTo>
                <a:lnTo>
                  <a:pt x="445" y="215"/>
                </a:lnTo>
                <a:lnTo>
                  <a:pt x="459" y="223"/>
                </a:lnTo>
                <a:lnTo>
                  <a:pt x="472" y="233"/>
                </a:lnTo>
                <a:lnTo>
                  <a:pt x="485" y="245"/>
                </a:lnTo>
                <a:lnTo>
                  <a:pt x="497" y="258"/>
                </a:lnTo>
                <a:lnTo>
                  <a:pt x="508" y="272"/>
                </a:lnTo>
                <a:lnTo>
                  <a:pt x="517" y="286"/>
                </a:lnTo>
                <a:lnTo>
                  <a:pt x="523" y="300"/>
                </a:lnTo>
                <a:lnTo>
                  <a:pt x="528" y="316"/>
                </a:lnTo>
                <a:lnTo>
                  <a:pt x="533" y="331"/>
                </a:lnTo>
                <a:lnTo>
                  <a:pt x="535" y="349"/>
                </a:lnTo>
                <a:lnTo>
                  <a:pt x="536" y="366"/>
                </a:lnTo>
                <a:lnTo>
                  <a:pt x="535" y="383"/>
                </a:lnTo>
                <a:lnTo>
                  <a:pt x="533" y="399"/>
                </a:lnTo>
                <a:lnTo>
                  <a:pt x="528" y="416"/>
                </a:lnTo>
                <a:lnTo>
                  <a:pt x="523" y="431"/>
                </a:lnTo>
                <a:lnTo>
                  <a:pt x="517" y="446"/>
                </a:lnTo>
                <a:lnTo>
                  <a:pt x="508" y="460"/>
                </a:lnTo>
                <a:lnTo>
                  <a:pt x="497" y="473"/>
                </a:lnTo>
                <a:lnTo>
                  <a:pt x="485" y="4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144">
            <a:extLst>
              <a:ext uri="{FF2B5EF4-FFF2-40B4-BE49-F238E27FC236}">
                <a16:creationId xmlns:a16="http://schemas.microsoft.com/office/drawing/2014/main" id="{761EFB3C-5984-D0E4-BAF1-F7B579201504}"/>
              </a:ext>
            </a:extLst>
          </p:cNvPr>
          <p:cNvSpPr>
            <a:spLocks/>
          </p:cNvSpPr>
          <p:nvPr/>
        </p:nvSpPr>
        <p:spPr bwMode="auto">
          <a:xfrm>
            <a:off x="4234240" y="2288206"/>
            <a:ext cx="118709" cy="118709"/>
          </a:xfrm>
          <a:custGeom>
            <a:avLst/>
            <a:gdLst>
              <a:gd name="T0" fmla="*/ 100 w 219"/>
              <a:gd name="T1" fmla="*/ 1 h 219"/>
              <a:gd name="T2" fmla="*/ 78 w 219"/>
              <a:gd name="T3" fmla="*/ 4 h 219"/>
              <a:gd name="T4" fmla="*/ 59 w 219"/>
              <a:gd name="T5" fmla="*/ 13 h 219"/>
              <a:gd name="T6" fmla="*/ 41 w 219"/>
              <a:gd name="T7" fmla="*/ 25 h 219"/>
              <a:gd name="T8" fmla="*/ 25 w 219"/>
              <a:gd name="T9" fmla="*/ 41 h 219"/>
              <a:gd name="T10" fmla="*/ 13 w 219"/>
              <a:gd name="T11" fmla="*/ 58 h 219"/>
              <a:gd name="T12" fmla="*/ 6 w 219"/>
              <a:gd name="T13" fmla="*/ 78 h 219"/>
              <a:gd name="T14" fmla="*/ 1 w 219"/>
              <a:gd name="T15" fmla="*/ 98 h 219"/>
              <a:gd name="T16" fmla="*/ 1 w 219"/>
              <a:gd name="T17" fmla="*/ 121 h 219"/>
              <a:gd name="T18" fmla="*/ 6 w 219"/>
              <a:gd name="T19" fmla="*/ 141 h 219"/>
              <a:gd name="T20" fmla="*/ 13 w 219"/>
              <a:gd name="T21" fmla="*/ 161 h 219"/>
              <a:gd name="T22" fmla="*/ 25 w 219"/>
              <a:gd name="T23" fmla="*/ 179 h 219"/>
              <a:gd name="T24" fmla="*/ 41 w 219"/>
              <a:gd name="T25" fmla="*/ 194 h 219"/>
              <a:gd name="T26" fmla="*/ 59 w 219"/>
              <a:gd name="T27" fmla="*/ 207 h 219"/>
              <a:gd name="T28" fmla="*/ 78 w 219"/>
              <a:gd name="T29" fmla="*/ 215 h 219"/>
              <a:gd name="T30" fmla="*/ 100 w 219"/>
              <a:gd name="T31" fmla="*/ 219 h 219"/>
              <a:gd name="T32" fmla="*/ 121 w 219"/>
              <a:gd name="T33" fmla="*/ 219 h 219"/>
              <a:gd name="T34" fmla="*/ 143 w 219"/>
              <a:gd name="T35" fmla="*/ 215 h 219"/>
              <a:gd name="T36" fmla="*/ 162 w 219"/>
              <a:gd name="T37" fmla="*/ 207 h 219"/>
              <a:gd name="T38" fmla="*/ 179 w 219"/>
              <a:gd name="T39" fmla="*/ 194 h 219"/>
              <a:gd name="T40" fmla="*/ 196 w 219"/>
              <a:gd name="T41" fmla="*/ 179 h 219"/>
              <a:gd name="T42" fmla="*/ 208 w 219"/>
              <a:gd name="T43" fmla="*/ 161 h 219"/>
              <a:gd name="T44" fmla="*/ 215 w 219"/>
              <a:gd name="T45" fmla="*/ 141 h 219"/>
              <a:gd name="T46" fmla="*/ 219 w 219"/>
              <a:gd name="T47" fmla="*/ 121 h 219"/>
              <a:gd name="T48" fmla="*/ 219 w 219"/>
              <a:gd name="T49" fmla="*/ 98 h 219"/>
              <a:gd name="T50" fmla="*/ 215 w 219"/>
              <a:gd name="T51" fmla="*/ 78 h 219"/>
              <a:gd name="T52" fmla="*/ 208 w 219"/>
              <a:gd name="T53" fmla="*/ 58 h 219"/>
              <a:gd name="T54" fmla="*/ 196 w 219"/>
              <a:gd name="T55" fmla="*/ 41 h 219"/>
              <a:gd name="T56" fmla="*/ 179 w 219"/>
              <a:gd name="T57" fmla="*/ 25 h 219"/>
              <a:gd name="T58" fmla="*/ 162 w 219"/>
              <a:gd name="T59" fmla="*/ 13 h 219"/>
              <a:gd name="T60" fmla="*/ 143 w 219"/>
              <a:gd name="T61" fmla="*/ 4 h 219"/>
              <a:gd name="T62" fmla="*/ 121 w 219"/>
              <a:gd name="T63" fmla="*/ 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9" h="219">
                <a:moveTo>
                  <a:pt x="110" y="0"/>
                </a:moveTo>
                <a:lnTo>
                  <a:pt x="100" y="1"/>
                </a:lnTo>
                <a:lnTo>
                  <a:pt x="89" y="2"/>
                </a:lnTo>
                <a:lnTo>
                  <a:pt x="78" y="4"/>
                </a:lnTo>
                <a:lnTo>
                  <a:pt x="68" y="9"/>
                </a:lnTo>
                <a:lnTo>
                  <a:pt x="59" y="13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1"/>
                </a:lnTo>
                <a:lnTo>
                  <a:pt x="19" y="50"/>
                </a:lnTo>
                <a:lnTo>
                  <a:pt x="13" y="58"/>
                </a:lnTo>
                <a:lnTo>
                  <a:pt x="9" y="68"/>
                </a:lnTo>
                <a:lnTo>
                  <a:pt x="6" y="78"/>
                </a:lnTo>
                <a:lnTo>
                  <a:pt x="2" y="88"/>
                </a:lnTo>
                <a:lnTo>
                  <a:pt x="1" y="98"/>
                </a:lnTo>
                <a:lnTo>
                  <a:pt x="0" y="110"/>
                </a:lnTo>
                <a:lnTo>
                  <a:pt x="1" y="121"/>
                </a:lnTo>
                <a:lnTo>
                  <a:pt x="2" y="132"/>
                </a:lnTo>
                <a:lnTo>
                  <a:pt x="6" y="141"/>
                </a:lnTo>
                <a:lnTo>
                  <a:pt x="9" y="152"/>
                </a:lnTo>
                <a:lnTo>
                  <a:pt x="13" y="161"/>
                </a:lnTo>
                <a:lnTo>
                  <a:pt x="19" y="170"/>
                </a:lnTo>
                <a:lnTo>
                  <a:pt x="25" y="179"/>
                </a:lnTo>
                <a:lnTo>
                  <a:pt x="33" y="187"/>
                </a:lnTo>
                <a:lnTo>
                  <a:pt x="41" y="194"/>
                </a:lnTo>
                <a:lnTo>
                  <a:pt x="50" y="201"/>
                </a:lnTo>
                <a:lnTo>
                  <a:pt x="59" y="207"/>
                </a:lnTo>
                <a:lnTo>
                  <a:pt x="68" y="212"/>
                </a:lnTo>
                <a:lnTo>
                  <a:pt x="78" y="215"/>
                </a:lnTo>
                <a:lnTo>
                  <a:pt x="89" y="217"/>
                </a:lnTo>
                <a:lnTo>
                  <a:pt x="100" y="219"/>
                </a:lnTo>
                <a:lnTo>
                  <a:pt x="110" y="219"/>
                </a:lnTo>
                <a:lnTo>
                  <a:pt x="121" y="219"/>
                </a:lnTo>
                <a:lnTo>
                  <a:pt x="132" y="217"/>
                </a:lnTo>
                <a:lnTo>
                  <a:pt x="143" y="215"/>
                </a:lnTo>
                <a:lnTo>
                  <a:pt x="152" y="212"/>
                </a:lnTo>
                <a:lnTo>
                  <a:pt x="162" y="207"/>
                </a:lnTo>
                <a:lnTo>
                  <a:pt x="171" y="201"/>
                </a:lnTo>
                <a:lnTo>
                  <a:pt x="179" y="194"/>
                </a:lnTo>
                <a:lnTo>
                  <a:pt x="188" y="187"/>
                </a:lnTo>
                <a:lnTo>
                  <a:pt x="196" y="179"/>
                </a:lnTo>
                <a:lnTo>
                  <a:pt x="202" y="170"/>
                </a:lnTo>
                <a:lnTo>
                  <a:pt x="208" y="161"/>
                </a:lnTo>
                <a:lnTo>
                  <a:pt x="212" y="152"/>
                </a:lnTo>
                <a:lnTo>
                  <a:pt x="215" y="141"/>
                </a:lnTo>
                <a:lnTo>
                  <a:pt x="217" y="132"/>
                </a:lnTo>
                <a:lnTo>
                  <a:pt x="219" y="121"/>
                </a:lnTo>
                <a:lnTo>
                  <a:pt x="219" y="110"/>
                </a:lnTo>
                <a:lnTo>
                  <a:pt x="219" y="98"/>
                </a:lnTo>
                <a:lnTo>
                  <a:pt x="217" y="88"/>
                </a:lnTo>
                <a:lnTo>
                  <a:pt x="215" y="78"/>
                </a:lnTo>
                <a:lnTo>
                  <a:pt x="212" y="68"/>
                </a:lnTo>
                <a:lnTo>
                  <a:pt x="208" y="58"/>
                </a:lnTo>
                <a:lnTo>
                  <a:pt x="202" y="50"/>
                </a:lnTo>
                <a:lnTo>
                  <a:pt x="196" y="41"/>
                </a:lnTo>
                <a:lnTo>
                  <a:pt x="188" y="32"/>
                </a:lnTo>
                <a:lnTo>
                  <a:pt x="179" y="25"/>
                </a:lnTo>
                <a:lnTo>
                  <a:pt x="171" y="18"/>
                </a:lnTo>
                <a:lnTo>
                  <a:pt x="162" y="13"/>
                </a:lnTo>
                <a:lnTo>
                  <a:pt x="152" y="9"/>
                </a:lnTo>
                <a:lnTo>
                  <a:pt x="143" y="4"/>
                </a:lnTo>
                <a:lnTo>
                  <a:pt x="132" y="2"/>
                </a:lnTo>
                <a:lnTo>
                  <a:pt x="121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145">
            <a:extLst>
              <a:ext uri="{FF2B5EF4-FFF2-40B4-BE49-F238E27FC236}">
                <a16:creationId xmlns:a16="http://schemas.microsoft.com/office/drawing/2014/main" id="{0C70796B-96F3-4AE2-29B9-DA3873DF704F}"/>
              </a:ext>
            </a:extLst>
          </p:cNvPr>
          <p:cNvSpPr>
            <a:spLocks noEditPoints="1"/>
          </p:cNvSpPr>
          <p:nvPr/>
        </p:nvSpPr>
        <p:spPr bwMode="auto">
          <a:xfrm>
            <a:off x="5645732" y="2162993"/>
            <a:ext cx="395153" cy="315472"/>
          </a:xfrm>
          <a:custGeom>
            <a:avLst/>
            <a:gdLst>
              <a:gd name="T0" fmla="*/ 708 w 731"/>
              <a:gd name="T1" fmla="*/ 14 h 584"/>
              <a:gd name="T2" fmla="*/ 699 w 731"/>
              <a:gd name="T3" fmla="*/ 7 h 584"/>
              <a:gd name="T4" fmla="*/ 688 w 731"/>
              <a:gd name="T5" fmla="*/ 2 h 584"/>
              <a:gd name="T6" fmla="*/ 676 w 731"/>
              <a:gd name="T7" fmla="*/ 0 h 584"/>
              <a:gd name="T8" fmla="*/ 60 w 731"/>
              <a:gd name="T9" fmla="*/ 0 h 584"/>
              <a:gd name="T10" fmla="*/ 49 w 731"/>
              <a:gd name="T11" fmla="*/ 1 h 584"/>
              <a:gd name="T12" fmla="*/ 38 w 731"/>
              <a:gd name="T13" fmla="*/ 4 h 584"/>
              <a:gd name="T14" fmla="*/ 27 w 731"/>
              <a:gd name="T15" fmla="*/ 10 h 584"/>
              <a:gd name="T16" fmla="*/ 18 w 731"/>
              <a:gd name="T17" fmla="*/ 18 h 584"/>
              <a:gd name="T18" fmla="*/ 10 w 731"/>
              <a:gd name="T19" fmla="*/ 27 h 584"/>
              <a:gd name="T20" fmla="*/ 4 w 731"/>
              <a:gd name="T21" fmla="*/ 38 h 584"/>
              <a:gd name="T22" fmla="*/ 1 w 731"/>
              <a:gd name="T23" fmla="*/ 48 h 584"/>
              <a:gd name="T24" fmla="*/ 0 w 731"/>
              <a:gd name="T25" fmla="*/ 60 h 584"/>
              <a:gd name="T26" fmla="*/ 0 w 731"/>
              <a:gd name="T27" fmla="*/ 530 h 584"/>
              <a:gd name="T28" fmla="*/ 2 w 731"/>
              <a:gd name="T29" fmla="*/ 541 h 584"/>
              <a:gd name="T30" fmla="*/ 7 w 731"/>
              <a:gd name="T31" fmla="*/ 552 h 584"/>
              <a:gd name="T32" fmla="*/ 14 w 731"/>
              <a:gd name="T33" fmla="*/ 561 h 584"/>
              <a:gd name="T34" fmla="*/ 23 w 731"/>
              <a:gd name="T35" fmla="*/ 571 h 584"/>
              <a:gd name="T36" fmla="*/ 32 w 731"/>
              <a:gd name="T37" fmla="*/ 577 h 584"/>
              <a:gd name="T38" fmla="*/ 43 w 731"/>
              <a:gd name="T39" fmla="*/ 582 h 584"/>
              <a:gd name="T40" fmla="*/ 55 w 731"/>
              <a:gd name="T41" fmla="*/ 584 h 584"/>
              <a:gd name="T42" fmla="*/ 670 w 731"/>
              <a:gd name="T43" fmla="*/ 584 h 584"/>
              <a:gd name="T44" fmla="*/ 681 w 731"/>
              <a:gd name="T45" fmla="*/ 583 h 584"/>
              <a:gd name="T46" fmla="*/ 693 w 731"/>
              <a:gd name="T47" fmla="*/ 580 h 584"/>
              <a:gd name="T48" fmla="*/ 703 w 731"/>
              <a:gd name="T49" fmla="*/ 574 h 584"/>
              <a:gd name="T50" fmla="*/ 713 w 731"/>
              <a:gd name="T51" fmla="*/ 567 h 584"/>
              <a:gd name="T52" fmla="*/ 720 w 731"/>
              <a:gd name="T53" fmla="*/ 557 h 584"/>
              <a:gd name="T54" fmla="*/ 726 w 731"/>
              <a:gd name="T55" fmla="*/ 546 h 584"/>
              <a:gd name="T56" fmla="*/ 729 w 731"/>
              <a:gd name="T57" fmla="*/ 535 h 584"/>
              <a:gd name="T58" fmla="*/ 731 w 731"/>
              <a:gd name="T59" fmla="*/ 523 h 584"/>
              <a:gd name="T60" fmla="*/ 730 w 731"/>
              <a:gd name="T61" fmla="*/ 55 h 584"/>
              <a:gd name="T62" fmla="*/ 728 w 731"/>
              <a:gd name="T63" fmla="*/ 43 h 584"/>
              <a:gd name="T64" fmla="*/ 724 w 731"/>
              <a:gd name="T65" fmla="*/ 32 h 584"/>
              <a:gd name="T66" fmla="*/ 717 w 731"/>
              <a:gd name="T67" fmla="*/ 22 h 584"/>
              <a:gd name="T68" fmla="*/ 681 w 731"/>
              <a:gd name="T69" fmla="*/ 523 h 584"/>
              <a:gd name="T70" fmla="*/ 678 w 731"/>
              <a:gd name="T71" fmla="*/ 532 h 584"/>
              <a:gd name="T72" fmla="*/ 670 w 731"/>
              <a:gd name="T73" fmla="*/ 535 h 584"/>
              <a:gd name="T74" fmla="*/ 56 w 731"/>
              <a:gd name="T75" fmla="*/ 534 h 584"/>
              <a:gd name="T76" fmla="*/ 50 w 731"/>
              <a:gd name="T77" fmla="*/ 528 h 584"/>
              <a:gd name="T78" fmla="*/ 49 w 731"/>
              <a:gd name="T79" fmla="*/ 60 h 584"/>
              <a:gd name="T80" fmla="*/ 52 w 731"/>
              <a:gd name="T81" fmla="*/ 52 h 584"/>
              <a:gd name="T82" fmla="*/ 60 w 731"/>
              <a:gd name="T83" fmla="*/ 48 h 584"/>
              <a:gd name="T84" fmla="*/ 674 w 731"/>
              <a:gd name="T85" fmla="*/ 49 h 584"/>
              <a:gd name="T86" fmla="*/ 681 w 731"/>
              <a:gd name="T87" fmla="*/ 56 h 584"/>
              <a:gd name="T88" fmla="*/ 681 w 731"/>
              <a:gd name="T89" fmla="*/ 52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1" h="584">
                <a:moveTo>
                  <a:pt x="713" y="18"/>
                </a:moveTo>
                <a:lnTo>
                  <a:pt x="708" y="14"/>
                </a:lnTo>
                <a:lnTo>
                  <a:pt x="703" y="10"/>
                </a:lnTo>
                <a:lnTo>
                  <a:pt x="699" y="7"/>
                </a:lnTo>
                <a:lnTo>
                  <a:pt x="693" y="4"/>
                </a:lnTo>
                <a:lnTo>
                  <a:pt x="688" y="2"/>
                </a:lnTo>
                <a:lnTo>
                  <a:pt x="681" y="1"/>
                </a:lnTo>
                <a:lnTo>
                  <a:pt x="676" y="0"/>
                </a:lnTo>
                <a:lnTo>
                  <a:pt x="670" y="0"/>
                </a:lnTo>
                <a:lnTo>
                  <a:pt x="60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7"/>
                </a:lnTo>
                <a:lnTo>
                  <a:pt x="27" y="10"/>
                </a:lnTo>
                <a:lnTo>
                  <a:pt x="23" y="14"/>
                </a:lnTo>
                <a:lnTo>
                  <a:pt x="18" y="18"/>
                </a:lnTo>
                <a:lnTo>
                  <a:pt x="14" y="22"/>
                </a:lnTo>
                <a:lnTo>
                  <a:pt x="10" y="27"/>
                </a:lnTo>
                <a:lnTo>
                  <a:pt x="7" y="32"/>
                </a:lnTo>
                <a:lnTo>
                  <a:pt x="4" y="38"/>
                </a:lnTo>
                <a:lnTo>
                  <a:pt x="2" y="43"/>
                </a:lnTo>
                <a:lnTo>
                  <a:pt x="1" y="48"/>
                </a:lnTo>
                <a:lnTo>
                  <a:pt x="0" y="55"/>
                </a:lnTo>
                <a:lnTo>
                  <a:pt x="0" y="60"/>
                </a:lnTo>
                <a:lnTo>
                  <a:pt x="0" y="523"/>
                </a:lnTo>
                <a:lnTo>
                  <a:pt x="0" y="530"/>
                </a:lnTo>
                <a:lnTo>
                  <a:pt x="1" y="535"/>
                </a:lnTo>
                <a:lnTo>
                  <a:pt x="2" y="541"/>
                </a:lnTo>
                <a:lnTo>
                  <a:pt x="4" y="546"/>
                </a:lnTo>
                <a:lnTo>
                  <a:pt x="7" y="552"/>
                </a:lnTo>
                <a:lnTo>
                  <a:pt x="10" y="557"/>
                </a:lnTo>
                <a:lnTo>
                  <a:pt x="14" y="561"/>
                </a:lnTo>
                <a:lnTo>
                  <a:pt x="18" y="567"/>
                </a:lnTo>
                <a:lnTo>
                  <a:pt x="23" y="571"/>
                </a:lnTo>
                <a:lnTo>
                  <a:pt x="27" y="574"/>
                </a:lnTo>
                <a:lnTo>
                  <a:pt x="32" y="577"/>
                </a:lnTo>
                <a:lnTo>
                  <a:pt x="38" y="580"/>
                </a:lnTo>
                <a:lnTo>
                  <a:pt x="43" y="582"/>
                </a:lnTo>
                <a:lnTo>
                  <a:pt x="49" y="583"/>
                </a:lnTo>
                <a:lnTo>
                  <a:pt x="55" y="584"/>
                </a:lnTo>
                <a:lnTo>
                  <a:pt x="60" y="584"/>
                </a:lnTo>
                <a:lnTo>
                  <a:pt x="670" y="584"/>
                </a:lnTo>
                <a:lnTo>
                  <a:pt x="676" y="584"/>
                </a:lnTo>
                <a:lnTo>
                  <a:pt x="681" y="583"/>
                </a:lnTo>
                <a:lnTo>
                  <a:pt x="688" y="582"/>
                </a:lnTo>
                <a:lnTo>
                  <a:pt x="693" y="580"/>
                </a:lnTo>
                <a:lnTo>
                  <a:pt x="699" y="577"/>
                </a:lnTo>
                <a:lnTo>
                  <a:pt x="703" y="574"/>
                </a:lnTo>
                <a:lnTo>
                  <a:pt x="708" y="571"/>
                </a:lnTo>
                <a:lnTo>
                  <a:pt x="713" y="567"/>
                </a:lnTo>
                <a:lnTo>
                  <a:pt x="717" y="561"/>
                </a:lnTo>
                <a:lnTo>
                  <a:pt x="720" y="557"/>
                </a:lnTo>
                <a:lnTo>
                  <a:pt x="724" y="552"/>
                </a:lnTo>
                <a:lnTo>
                  <a:pt x="726" y="546"/>
                </a:lnTo>
                <a:lnTo>
                  <a:pt x="728" y="541"/>
                </a:lnTo>
                <a:lnTo>
                  <a:pt x="729" y="535"/>
                </a:lnTo>
                <a:lnTo>
                  <a:pt x="730" y="530"/>
                </a:lnTo>
                <a:lnTo>
                  <a:pt x="731" y="523"/>
                </a:lnTo>
                <a:lnTo>
                  <a:pt x="731" y="60"/>
                </a:lnTo>
                <a:lnTo>
                  <a:pt x="730" y="55"/>
                </a:lnTo>
                <a:lnTo>
                  <a:pt x="729" y="48"/>
                </a:lnTo>
                <a:lnTo>
                  <a:pt x="728" y="43"/>
                </a:lnTo>
                <a:lnTo>
                  <a:pt x="726" y="38"/>
                </a:lnTo>
                <a:lnTo>
                  <a:pt x="724" y="32"/>
                </a:lnTo>
                <a:lnTo>
                  <a:pt x="720" y="27"/>
                </a:lnTo>
                <a:lnTo>
                  <a:pt x="717" y="22"/>
                </a:lnTo>
                <a:lnTo>
                  <a:pt x="713" y="18"/>
                </a:lnTo>
                <a:close/>
                <a:moveTo>
                  <a:pt x="681" y="523"/>
                </a:moveTo>
                <a:lnTo>
                  <a:pt x="681" y="528"/>
                </a:lnTo>
                <a:lnTo>
                  <a:pt x="678" y="532"/>
                </a:lnTo>
                <a:lnTo>
                  <a:pt x="674" y="534"/>
                </a:lnTo>
                <a:lnTo>
                  <a:pt x="670" y="535"/>
                </a:lnTo>
                <a:lnTo>
                  <a:pt x="60" y="535"/>
                </a:lnTo>
                <a:lnTo>
                  <a:pt x="56" y="534"/>
                </a:lnTo>
                <a:lnTo>
                  <a:pt x="52" y="532"/>
                </a:lnTo>
                <a:lnTo>
                  <a:pt x="50" y="528"/>
                </a:lnTo>
                <a:lnTo>
                  <a:pt x="49" y="523"/>
                </a:lnTo>
                <a:lnTo>
                  <a:pt x="49" y="60"/>
                </a:lnTo>
                <a:lnTo>
                  <a:pt x="50" y="56"/>
                </a:lnTo>
                <a:lnTo>
                  <a:pt x="52" y="52"/>
                </a:lnTo>
                <a:lnTo>
                  <a:pt x="56" y="49"/>
                </a:lnTo>
                <a:lnTo>
                  <a:pt x="60" y="48"/>
                </a:lnTo>
                <a:lnTo>
                  <a:pt x="670" y="48"/>
                </a:lnTo>
                <a:lnTo>
                  <a:pt x="674" y="49"/>
                </a:lnTo>
                <a:lnTo>
                  <a:pt x="678" y="52"/>
                </a:lnTo>
                <a:lnTo>
                  <a:pt x="681" y="56"/>
                </a:lnTo>
                <a:lnTo>
                  <a:pt x="681" y="60"/>
                </a:lnTo>
                <a:lnTo>
                  <a:pt x="681" y="5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146">
            <a:extLst>
              <a:ext uri="{FF2B5EF4-FFF2-40B4-BE49-F238E27FC236}">
                <a16:creationId xmlns:a16="http://schemas.microsoft.com/office/drawing/2014/main" id="{D3167820-665F-45F8-9909-7405425F6AA4}"/>
              </a:ext>
            </a:extLst>
          </p:cNvPr>
          <p:cNvSpPr>
            <a:spLocks/>
          </p:cNvSpPr>
          <p:nvPr/>
        </p:nvSpPr>
        <p:spPr bwMode="auto">
          <a:xfrm>
            <a:off x="5697768" y="2215030"/>
            <a:ext cx="79681" cy="79681"/>
          </a:xfrm>
          <a:custGeom>
            <a:avLst/>
            <a:gdLst>
              <a:gd name="T0" fmla="*/ 81 w 147"/>
              <a:gd name="T1" fmla="*/ 146 h 147"/>
              <a:gd name="T2" fmla="*/ 95 w 147"/>
              <a:gd name="T3" fmla="*/ 144 h 147"/>
              <a:gd name="T4" fmla="*/ 108 w 147"/>
              <a:gd name="T5" fmla="*/ 138 h 147"/>
              <a:gd name="T6" fmla="*/ 120 w 147"/>
              <a:gd name="T7" fmla="*/ 130 h 147"/>
              <a:gd name="T8" fmla="*/ 130 w 147"/>
              <a:gd name="T9" fmla="*/ 120 h 147"/>
              <a:gd name="T10" fmla="*/ 138 w 147"/>
              <a:gd name="T11" fmla="*/ 108 h 147"/>
              <a:gd name="T12" fmla="*/ 144 w 147"/>
              <a:gd name="T13" fmla="*/ 95 h 147"/>
              <a:gd name="T14" fmla="*/ 146 w 147"/>
              <a:gd name="T15" fmla="*/ 81 h 147"/>
              <a:gd name="T16" fmla="*/ 146 w 147"/>
              <a:gd name="T17" fmla="*/ 66 h 147"/>
              <a:gd name="T18" fmla="*/ 144 w 147"/>
              <a:gd name="T19" fmla="*/ 52 h 147"/>
              <a:gd name="T20" fmla="*/ 138 w 147"/>
              <a:gd name="T21" fmla="*/ 39 h 147"/>
              <a:gd name="T22" fmla="*/ 130 w 147"/>
              <a:gd name="T23" fmla="*/ 27 h 147"/>
              <a:gd name="T24" fmla="*/ 120 w 147"/>
              <a:gd name="T25" fmla="*/ 16 h 147"/>
              <a:gd name="T26" fmla="*/ 108 w 147"/>
              <a:gd name="T27" fmla="*/ 9 h 147"/>
              <a:gd name="T28" fmla="*/ 95 w 147"/>
              <a:gd name="T29" fmla="*/ 3 h 147"/>
              <a:gd name="T30" fmla="*/ 81 w 147"/>
              <a:gd name="T31" fmla="*/ 1 h 147"/>
              <a:gd name="T32" fmla="*/ 66 w 147"/>
              <a:gd name="T33" fmla="*/ 1 h 147"/>
              <a:gd name="T34" fmla="*/ 52 w 147"/>
              <a:gd name="T35" fmla="*/ 3 h 147"/>
              <a:gd name="T36" fmla="*/ 39 w 147"/>
              <a:gd name="T37" fmla="*/ 9 h 147"/>
              <a:gd name="T38" fmla="*/ 27 w 147"/>
              <a:gd name="T39" fmla="*/ 16 h 147"/>
              <a:gd name="T40" fmla="*/ 16 w 147"/>
              <a:gd name="T41" fmla="*/ 27 h 147"/>
              <a:gd name="T42" fmla="*/ 9 w 147"/>
              <a:gd name="T43" fmla="*/ 39 h 147"/>
              <a:gd name="T44" fmla="*/ 3 w 147"/>
              <a:gd name="T45" fmla="*/ 52 h 147"/>
              <a:gd name="T46" fmla="*/ 1 w 147"/>
              <a:gd name="T47" fmla="*/ 66 h 147"/>
              <a:gd name="T48" fmla="*/ 1 w 147"/>
              <a:gd name="T49" fmla="*/ 81 h 147"/>
              <a:gd name="T50" fmla="*/ 3 w 147"/>
              <a:gd name="T51" fmla="*/ 95 h 147"/>
              <a:gd name="T52" fmla="*/ 9 w 147"/>
              <a:gd name="T53" fmla="*/ 108 h 147"/>
              <a:gd name="T54" fmla="*/ 16 w 147"/>
              <a:gd name="T55" fmla="*/ 120 h 147"/>
              <a:gd name="T56" fmla="*/ 27 w 147"/>
              <a:gd name="T57" fmla="*/ 130 h 147"/>
              <a:gd name="T58" fmla="*/ 39 w 147"/>
              <a:gd name="T59" fmla="*/ 138 h 147"/>
              <a:gd name="T60" fmla="*/ 52 w 147"/>
              <a:gd name="T61" fmla="*/ 144 h 147"/>
              <a:gd name="T62" fmla="*/ 66 w 147"/>
              <a:gd name="T63" fmla="*/ 14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7">
                <a:moveTo>
                  <a:pt x="74" y="147"/>
                </a:moveTo>
                <a:lnTo>
                  <a:pt x="81" y="146"/>
                </a:lnTo>
                <a:lnTo>
                  <a:pt x="88" y="145"/>
                </a:lnTo>
                <a:lnTo>
                  <a:pt x="95" y="144"/>
                </a:lnTo>
                <a:lnTo>
                  <a:pt x="102" y="141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5"/>
                </a:lnTo>
                <a:lnTo>
                  <a:pt x="130" y="120"/>
                </a:lnTo>
                <a:lnTo>
                  <a:pt x="134" y="113"/>
                </a:lnTo>
                <a:lnTo>
                  <a:pt x="138" y="108"/>
                </a:lnTo>
                <a:lnTo>
                  <a:pt x="142" y="101"/>
                </a:lnTo>
                <a:lnTo>
                  <a:pt x="144" y="95"/>
                </a:lnTo>
                <a:lnTo>
                  <a:pt x="145" y="87"/>
                </a:lnTo>
                <a:lnTo>
                  <a:pt x="146" y="81"/>
                </a:lnTo>
                <a:lnTo>
                  <a:pt x="147" y="73"/>
                </a:lnTo>
                <a:lnTo>
                  <a:pt x="146" y="66"/>
                </a:lnTo>
                <a:lnTo>
                  <a:pt x="145" y="58"/>
                </a:lnTo>
                <a:lnTo>
                  <a:pt x="144" y="52"/>
                </a:lnTo>
                <a:lnTo>
                  <a:pt x="142" y="45"/>
                </a:lnTo>
                <a:lnTo>
                  <a:pt x="138" y="39"/>
                </a:lnTo>
                <a:lnTo>
                  <a:pt x="134" y="32"/>
                </a:lnTo>
                <a:lnTo>
                  <a:pt x="130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5"/>
                </a:lnTo>
                <a:lnTo>
                  <a:pt x="95" y="3"/>
                </a:lnTo>
                <a:lnTo>
                  <a:pt x="88" y="1"/>
                </a:lnTo>
                <a:lnTo>
                  <a:pt x="81" y="1"/>
                </a:lnTo>
                <a:lnTo>
                  <a:pt x="74" y="0"/>
                </a:lnTo>
                <a:lnTo>
                  <a:pt x="66" y="1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6" y="45"/>
                </a:lnTo>
                <a:lnTo>
                  <a:pt x="3" y="52"/>
                </a:lnTo>
                <a:lnTo>
                  <a:pt x="1" y="58"/>
                </a:lnTo>
                <a:lnTo>
                  <a:pt x="1" y="66"/>
                </a:lnTo>
                <a:lnTo>
                  <a:pt x="0" y="73"/>
                </a:lnTo>
                <a:lnTo>
                  <a:pt x="1" y="81"/>
                </a:lnTo>
                <a:lnTo>
                  <a:pt x="1" y="87"/>
                </a:lnTo>
                <a:lnTo>
                  <a:pt x="3" y="95"/>
                </a:lnTo>
                <a:lnTo>
                  <a:pt x="6" y="101"/>
                </a:lnTo>
                <a:lnTo>
                  <a:pt x="9" y="108"/>
                </a:lnTo>
                <a:lnTo>
                  <a:pt x="12" y="113"/>
                </a:lnTo>
                <a:lnTo>
                  <a:pt x="16" y="120"/>
                </a:lnTo>
                <a:lnTo>
                  <a:pt x="22" y="125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5" y="141"/>
                </a:lnTo>
                <a:lnTo>
                  <a:pt x="52" y="144"/>
                </a:lnTo>
                <a:lnTo>
                  <a:pt x="58" y="145"/>
                </a:lnTo>
                <a:lnTo>
                  <a:pt x="66" y="146"/>
                </a:lnTo>
                <a:lnTo>
                  <a:pt x="74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147">
            <a:extLst>
              <a:ext uri="{FF2B5EF4-FFF2-40B4-BE49-F238E27FC236}">
                <a16:creationId xmlns:a16="http://schemas.microsoft.com/office/drawing/2014/main" id="{4D09B1C8-3812-B758-FAF0-73942A9D1FB4}"/>
              </a:ext>
            </a:extLst>
          </p:cNvPr>
          <p:cNvSpPr>
            <a:spLocks/>
          </p:cNvSpPr>
          <p:nvPr/>
        </p:nvSpPr>
        <p:spPr bwMode="auto">
          <a:xfrm>
            <a:off x="5697768" y="2249178"/>
            <a:ext cx="291080" cy="177250"/>
          </a:xfrm>
          <a:custGeom>
            <a:avLst/>
            <a:gdLst>
              <a:gd name="T0" fmla="*/ 183 w 536"/>
              <a:gd name="T1" fmla="*/ 194 h 328"/>
              <a:gd name="T2" fmla="*/ 122 w 536"/>
              <a:gd name="T3" fmla="*/ 133 h 328"/>
              <a:gd name="T4" fmla="*/ 0 w 536"/>
              <a:gd name="T5" fmla="*/ 254 h 328"/>
              <a:gd name="T6" fmla="*/ 0 w 536"/>
              <a:gd name="T7" fmla="*/ 328 h 328"/>
              <a:gd name="T8" fmla="*/ 536 w 536"/>
              <a:gd name="T9" fmla="*/ 328 h 328"/>
              <a:gd name="T10" fmla="*/ 536 w 536"/>
              <a:gd name="T11" fmla="*/ 157 h 328"/>
              <a:gd name="T12" fmla="*/ 378 w 536"/>
              <a:gd name="T13" fmla="*/ 0 h 328"/>
              <a:gd name="T14" fmla="*/ 183 w 536"/>
              <a:gd name="T15" fmla="*/ 19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6" h="328">
                <a:moveTo>
                  <a:pt x="183" y="194"/>
                </a:moveTo>
                <a:lnTo>
                  <a:pt x="122" y="133"/>
                </a:lnTo>
                <a:lnTo>
                  <a:pt x="0" y="254"/>
                </a:lnTo>
                <a:lnTo>
                  <a:pt x="0" y="328"/>
                </a:lnTo>
                <a:lnTo>
                  <a:pt x="536" y="328"/>
                </a:lnTo>
                <a:lnTo>
                  <a:pt x="536" y="157"/>
                </a:lnTo>
                <a:lnTo>
                  <a:pt x="378" y="0"/>
                </a:lnTo>
                <a:lnTo>
                  <a:pt x="183" y="1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48">
            <a:extLst>
              <a:ext uri="{FF2B5EF4-FFF2-40B4-BE49-F238E27FC236}">
                <a16:creationId xmlns:a16="http://schemas.microsoft.com/office/drawing/2014/main" id="{7222A4E6-4E0B-0A8B-AF80-652C05753D4C}"/>
              </a:ext>
            </a:extLst>
          </p:cNvPr>
          <p:cNvSpPr>
            <a:spLocks/>
          </p:cNvSpPr>
          <p:nvPr/>
        </p:nvSpPr>
        <p:spPr bwMode="auto">
          <a:xfrm>
            <a:off x="2565818" y="2162993"/>
            <a:ext cx="317098" cy="315472"/>
          </a:xfrm>
          <a:custGeom>
            <a:avLst/>
            <a:gdLst>
              <a:gd name="T0" fmla="*/ 499 w 584"/>
              <a:gd name="T1" fmla="*/ 85 h 584"/>
              <a:gd name="T2" fmla="*/ 422 w 584"/>
              <a:gd name="T3" fmla="*/ 30 h 584"/>
              <a:gd name="T4" fmla="*/ 332 w 584"/>
              <a:gd name="T5" fmla="*/ 2 h 584"/>
              <a:gd name="T6" fmla="*/ 234 w 584"/>
              <a:gd name="T7" fmla="*/ 5 h 584"/>
              <a:gd name="T8" fmla="*/ 146 w 584"/>
              <a:gd name="T9" fmla="*/ 39 h 584"/>
              <a:gd name="T10" fmla="*/ 72 w 584"/>
              <a:gd name="T11" fmla="*/ 99 h 584"/>
              <a:gd name="T12" fmla="*/ 23 w 584"/>
              <a:gd name="T13" fmla="*/ 180 h 584"/>
              <a:gd name="T14" fmla="*/ 1 w 584"/>
              <a:gd name="T15" fmla="*/ 272 h 584"/>
              <a:gd name="T16" fmla="*/ 12 w 584"/>
              <a:gd name="T17" fmla="*/ 377 h 584"/>
              <a:gd name="T18" fmla="*/ 62 w 584"/>
              <a:gd name="T19" fmla="*/ 471 h 584"/>
              <a:gd name="T20" fmla="*/ 138 w 584"/>
              <a:gd name="T21" fmla="*/ 540 h 584"/>
              <a:gd name="T22" fmla="*/ 177 w 584"/>
              <a:gd name="T23" fmla="*/ 506 h 584"/>
              <a:gd name="T24" fmla="*/ 210 w 584"/>
              <a:gd name="T25" fmla="*/ 300 h 584"/>
              <a:gd name="T26" fmla="*/ 213 w 584"/>
              <a:gd name="T27" fmla="*/ 258 h 584"/>
              <a:gd name="T28" fmla="*/ 229 w 584"/>
              <a:gd name="T29" fmla="*/ 228 h 584"/>
              <a:gd name="T30" fmla="*/ 254 w 584"/>
              <a:gd name="T31" fmla="*/ 213 h 584"/>
              <a:gd name="T32" fmla="*/ 288 w 584"/>
              <a:gd name="T33" fmla="*/ 218 h 584"/>
              <a:gd name="T34" fmla="*/ 305 w 584"/>
              <a:gd name="T35" fmla="*/ 256 h 584"/>
              <a:gd name="T36" fmla="*/ 292 w 584"/>
              <a:gd name="T37" fmla="*/ 313 h 584"/>
              <a:gd name="T38" fmla="*/ 279 w 584"/>
              <a:gd name="T39" fmla="*/ 359 h 584"/>
              <a:gd name="T40" fmla="*/ 280 w 584"/>
              <a:gd name="T41" fmla="*/ 385 h 584"/>
              <a:gd name="T42" fmla="*/ 295 w 584"/>
              <a:gd name="T43" fmla="*/ 406 h 584"/>
              <a:gd name="T44" fmla="*/ 319 w 584"/>
              <a:gd name="T45" fmla="*/ 416 h 584"/>
              <a:gd name="T46" fmla="*/ 362 w 584"/>
              <a:gd name="T47" fmla="*/ 404 h 584"/>
              <a:gd name="T48" fmla="*/ 398 w 584"/>
              <a:gd name="T49" fmla="*/ 358 h 584"/>
              <a:gd name="T50" fmla="*/ 416 w 584"/>
              <a:gd name="T51" fmla="*/ 291 h 584"/>
              <a:gd name="T52" fmla="*/ 413 w 584"/>
              <a:gd name="T53" fmla="*/ 225 h 584"/>
              <a:gd name="T54" fmla="*/ 386 w 584"/>
              <a:gd name="T55" fmla="*/ 179 h 584"/>
              <a:gd name="T56" fmla="*/ 335 w 584"/>
              <a:gd name="T57" fmla="*/ 152 h 584"/>
              <a:gd name="T58" fmla="*/ 265 w 584"/>
              <a:gd name="T59" fmla="*/ 151 h 584"/>
              <a:gd name="T60" fmla="*/ 202 w 584"/>
              <a:gd name="T61" fmla="*/ 179 h 584"/>
              <a:gd name="T62" fmla="*/ 162 w 584"/>
              <a:gd name="T63" fmla="*/ 234 h 584"/>
              <a:gd name="T64" fmla="*/ 152 w 584"/>
              <a:gd name="T65" fmla="*/ 297 h 584"/>
              <a:gd name="T66" fmla="*/ 163 w 584"/>
              <a:gd name="T67" fmla="*/ 333 h 584"/>
              <a:gd name="T68" fmla="*/ 176 w 584"/>
              <a:gd name="T69" fmla="*/ 357 h 584"/>
              <a:gd name="T70" fmla="*/ 170 w 584"/>
              <a:gd name="T71" fmla="*/ 385 h 584"/>
              <a:gd name="T72" fmla="*/ 148 w 584"/>
              <a:gd name="T73" fmla="*/ 390 h 584"/>
              <a:gd name="T74" fmla="*/ 119 w 584"/>
              <a:gd name="T75" fmla="*/ 364 h 584"/>
              <a:gd name="T76" fmla="*/ 101 w 584"/>
              <a:gd name="T77" fmla="*/ 326 h 584"/>
              <a:gd name="T78" fmla="*/ 97 w 584"/>
              <a:gd name="T79" fmla="*/ 255 h 584"/>
              <a:gd name="T80" fmla="*/ 121 w 584"/>
              <a:gd name="T81" fmla="*/ 192 h 584"/>
              <a:gd name="T82" fmla="*/ 171 w 584"/>
              <a:gd name="T83" fmla="*/ 138 h 584"/>
              <a:gd name="T84" fmla="*/ 246 w 584"/>
              <a:gd name="T85" fmla="*/ 105 h 584"/>
              <a:gd name="T86" fmla="*/ 330 w 584"/>
              <a:gd name="T87" fmla="*/ 99 h 584"/>
              <a:gd name="T88" fmla="*/ 390 w 584"/>
              <a:gd name="T89" fmla="*/ 116 h 584"/>
              <a:gd name="T90" fmla="*/ 439 w 584"/>
              <a:gd name="T91" fmla="*/ 150 h 584"/>
              <a:gd name="T92" fmla="*/ 472 w 584"/>
              <a:gd name="T93" fmla="*/ 193 h 584"/>
              <a:gd name="T94" fmla="*/ 487 w 584"/>
              <a:gd name="T95" fmla="*/ 244 h 584"/>
              <a:gd name="T96" fmla="*/ 486 w 584"/>
              <a:gd name="T97" fmla="*/ 306 h 584"/>
              <a:gd name="T98" fmla="*/ 469 w 584"/>
              <a:gd name="T99" fmla="*/ 368 h 584"/>
              <a:gd name="T100" fmla="*/ 438 w 584"/>
              <a:gd name="T101" fmla="*/ 418 h 584"/>
              <a:gd name="T102" fmla="*/ 394 w 584"/>
              <a:gd name="T103" fmla="*/ 451 h 584"/>
              <a:gd name="T104" fmla="*/ 342 w 584"/>
              <a:gd name="T105" fmla="*/ 465 h 584"/>
              <a:gd name="T106" fmla="*/ 287 w 584"/>
              <a:gd name="T107" fmla="*/ 455 h 584"/>
              <a:gd name="T108" fmla="*/ 252 w 584"/>
              <a:gd name="T109" fmla="*/ 460 h 584"/>
              <a:gd name="T110" fmla="*/ 228 w 584"/>
              <a:gd name="T111" fmla="*/ 539 h 584"/>
              <a:gd name="T112" fmla="*/ 271 w 584"/>
              <a:gd name="T113" fmla="*/ 584 h 584"/>
              <a:gd name="T114" fmla="*/ 369 w 584"/>
              <a:gd name="T115" fmla="*/ 574 h 584"/>
              <a:gd name="T116" fmla="*/ 456 w 584"/>
              <a:gd name="T117" fmla="*/ 534 h 584"/>
              <a:gd name="T118" fmla="*/ 524 w 584"/>
              <a:gd name="T119" fmla="*/ 471 h 584"/>
              <a:gd name="T120" fmla="*/ 569 w 584"/>
              <a:gd name="T121" fmla="*/ 386 h 584"/>
              <a:gd name="T122" fmla="*/ 584 w 584"/>
              <a:gd name="T123" fmla="*/ 292 h 584"/>
              <a:gd name="T124" fmla="*/ 569 w 584"/>
              <a:gd name="T125" fmla="*/ 19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84" h="584">
                <a:moveTo>
                  <a:pt x="546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9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3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5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1" y="113"/>
                </a:lnTo>
                <a:lnTo>
                  <a:pt x="50" y="129"/>
                </a:lnTo>
                <a:lnTo>
                  <a:pt x="40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4"/>
                </a:lnTo>
                <a:lnTo>
                  <a:pt x="3" y="336"/>
                </a:lnTo>
                <a:lnTo>
                  <a:pt x="8" y="356"/>
                </a:lnTo>
                <a:lnTo>
                  <a:pt x="12" y="377"/>
                </a:lnTo>
                <a:lnTo>
                  <a:pt x="20" y="396"/>
                </a:lnTo>
                <a:lnTo>
                  <a:pt x="27" y="416"/>
                </a:lnTo>
                <a:lnTo>
                  <a:pt x="38" y="435"/>
                </a:lnTo>
                <a:lnTo>
                  <a:pt x="49" y="453"/>
                </a:lnTo>
                <a:lnTo>
                  <a:pt x="62" y="471"/>
                </a:lnTo>
                <a:lnTo>
                  <a:pt x="75" y="487"/>
                </a:lnTo>
                <a:lnTo>
                  <a:pt x="89" y="502"/>
                </a:lnTo>
                <a:lnTo>
                  <a:pt x="105" y="516"/>
                </a:lnTo>
                <a:lnTo>
                  <a:pt x="121" y="529"/>
                </a:lnTo>
                <a:lnTo>
                  <a:pt x="138" y="540"/>
                </a:lnTo>
                <a:lnTo>
                  <a:pt x="157" y="550"/>
                </a:lnTo>
                <a:lnTo>
                  <a:pt x="175" y="560"/>
                </a:lnTo>
                <a:lnTo>
                  <a:pt x="175" y="541"/>
                </a:lnTo>
                <a:lnTo>
                  <a:pt x="176" y="522"/>
                </a:lnTo>
                <a:lnTo>
                  <a:pt x="177" y="506"/>
                </a:lnTo>
                <a:lnTo>
                  <a:pt x="180" y="492"/>
                </a:lnTo>
                <a:lnTo>
                  <a:pt x="218" y="333"/>
                </a:lnTo>
                <a:lnTo>
                  <a:pt x="214" y="324"/>
                </a:lnTo>
                <a:lnTo>
                  <a:pt x="211" y="313"/>
                </a:lnTo>
                <a:lnTo>
                  <a:pt x="210" y="300"/>
                </a:lnTo>
                <a:lnTo>
                  <a:pt x="209" y="287"/>
                </a:lnTo>
                <a:lnTo>
                  <a:pt x="209" y="279"/>
                </a:lnTo>
                <a:lnTo>
                  <a:pt x="210" y="272"/>
                </a:lnTo>
                <a:lnTo>
                  <a:pt x="211" y="264"/>
                </a:lnTo>
                <a:lnTo>
                  <a:pt x="213" y="258"/>
                </a:lnTo>
                <a:lnTo>
                  <a:pt x="215" y="250"/>
                </a:lnTo>
                <a:lnTo>
                  <a:pt x="217" y="245"/>
                </a:lnTo>
                <a:lnTo>
                  <a:pt x="222" y="238"/>
                </a:lnTo>
                <a:lnTo>
                  <a:pt x="225" y="233"/>
                </a:lnTo>
                <a:lnTo>
                  <a:pt x="229" y="228"/>
                </a:lnTo>
                <a:lnTo>
                  <a:pt x="233" y="223"/>
                </a:lnTo>
                <a:lnTo>
                  <a:pt x="238" y="220"/>
                </a:lnTo>
                <a:lnTo>
                  <a:pt x="243" y="217"/>
                </a:lnTo>
                <a:lnTo>
                  <a:pt x="249" y="215"/>
                </a:lnTo>
                <a:lnTo>
                  <a:pt x="254" y="213"/>
                </a:lnTo>
                <a:lnTo>
                  <a:pt x="259" y="211"/>
                </a:lnTo>
                <a:lnTo>
                  <a:pt x="265" y="211"/>
                </a:lnTo>
                <a:lnTo>
                  <a:pt x="273" y="213"/>
                </a:lnTo>
                <a:lnTo>
                  <a:pt x="282" y="215"/>
                </a:lnTo>
                <a:lnTo>
                  <a:pt x="288" y="218"/>
                </a:lnTo>
                <a:lnTo>
                  <a:pt x="294" y="224"/>
                </a:lnTo>
                <a:lnTo>
                  <a:pt x="298" y="231"/>
                </a:lnTo>
                <a:lnTo>
                  <a:pt x="301" y="238"/>
                </a:lnTo>
                <a:lnTo>
                  <a:pt x="304" y="246"/>
                </a:lnTo>
                <a:lnTo>
                  <a:pt x="305" y="256"/>
                </a:lnTo>
                <a:lnTo>
                  <a:pt x="304" y="269"/>
                </a:lnTo>
                <a:lnTo>
                  <a:pt x="300" y="284"/>
                </a:lnTo>
                <a:lnTo>
                  <a:pt x="298" y="294"/>
                </a:lnTo>
                <a:lnTo>
                  <a:pt x="295" y="302"/>
                </a:lnTo>
                <a:lnTo>
                  <a:pt x="292" y="313"/>
                </a:lnTo>
                <a:lnTo>
                  <a:pt x="288" y="324"/>
                </a:lnTo>
                <a:lnTo>
                  <a:pt x="285" y="335"/>
                </a:lnTo>
                <a:lnTo>
                  <a:pt x="283" y="343"/>
                </a:lnTo>
                <a:lnTo>
                  <a:pt x="280" y="352"/>
                </a:lnTo>
                <a:lnTo>
                  <a:pt x="279" y="359"/>
                </a:lnTo>
                <a:lnTo>
                  <a:pt x="278" y="365"/>
                </a:lnTo>
                <a:lnTo>
                  <a:pt x="277" y="370"/>
                </a:lnTo>
                <a:lnTo>
                  <a:pt x="278" y="376"/>
                </a:lnTo>
                <a:lnTo>
                  <a:pt x="278" y="381"/>
                </a:lnTo>
                <a:lnTo>
                  <a:pt x="280" y="385"/>
                </a:lnTo>
                <a:lnTo>
                  <a:pt x="282" y="390"/>
                </a:lnTo>
                <a:lnTo>
                  <a:pt x="284" y="395"/>
                </a:lnTo>
                <a:lnTo>
                  <a:pt x="287" y="398"/>
                </a:lnTo>
                <a:lnTo>
                  <a:pt x="291" y="403"/>
                </a:lnTo>
                <a:lnTo>
                  <a:pt x="295" y="406"/>
                </a:lnTo>
                <a:lnTo>
                  <a:pt x="299" y="409"/>
                </a:lnTo>
                <a:lnTo>
                  <a:pt x="304" y="411"/>
                </a:lnTo>
                <a:lnTo>
                  <a:pt x="308" y="413"/>
                </a:lnTo>
                <a:lnTo>
                  <a:pt x="313" y="414"/>
                </a:lnTo>
                <a:lnTo>
                  <a:pt x="319" y="416"/>
                </a:lnTo>
                <a:lnTo>
                  <a:pt x="324" y="416"/>
                </a:lnTo>
                <a:lnTo>
                  <a:pt x="335" y="414"/>
                </a:lnTo>
                <a:lnTo>
                  <a:pt x="344" y="412"/>
                </a:lnTo>
                <a:lnTo>
                  <a:pt x="353" y="409"/>
                </a:lnTo>
                <a:lnTo>
                  <a:pt x="362" y="404"/>
                </a:lnTo>
                <a:lnTo>
                  <a:pt x="369" y="397"/>
                </a:lnTo>
                <a:lnTo>
                  <a:pt x="377" y="390"/>
                </a:lnTo>
                <a:lnTo>
                  <a:pt x="385" y="381"/>
                </a:lnTo>
                <a:lnTo>
                  <a:pt x="391" y="370"/>
                </a:lnTo>
                <a:lnTo>
                  <a:pt x="398" y="358"/>
                </a:lnTo>
                <a:lnTo>
                  <a:pt x="403" y="346"/>
                </a:lnTo>
                <a:lnTo>
                  <a:pt x="407" y="333"/>
                </a:lnTo>
                <a:lnTo>
                  <a:pt x="411" y="319"/>
                </a:lnTo>
                <a:lnTo>
                  <a:pt x="414" y="305"/>
                </a:lnTo>
                <a:lnTo>
                  <a:pt x="416" y="291"/>
                </a:lnTo>
                <a:lnTo>
                  <a:pt x="417" y="276"/>
                </a:lnTo>
                <a:lnTo>
                  <a:pt x="417" y="260"/>
                </a:lnTo>
                <a:lnTo>
                  <a:pt x="417" y="248"/>
                </a:lnTo>
                <a:lnTo>
                  <a:pt x="416" y="236"/>
                </a:lnTo>
                <a:lnTo>
                  <a:pt x="413" y="225"/>
                </a:lnTo>
                <a:lnTo>
                  <a:pt x="409" y="215"/>
                </a:lnTo>
                <a:lnTo>
                  <a:pt x="405" y="205"/>
                </a:lnTo>
                <a:lnTo>
                  <a:pt x="400" y="196"/>
                </a:lnTo>
                <a:lnTo>
                  <a:pt x="393" y="187"/>
                </a:lnTo>
                <a:lnTo>
                  <a:pt x="386" y="179"/>
                </a:lnTo>
                <a:lnTo>
                  <a:pt x="377" y="171"/>
                </a:lnTo>
                <a:lnTo>
                  <a:pt x="367" y="165"/>
                </a:lnTo>
                <a:lnTo>
                  <a:pt x="358" y="160"/>
                </a:lnTo>
                <a:lnTo>
                  <a:pt x="347" y="155"/>
                </a:lnTo>
                <a:lnTo>
                  <a:pt x="335" y="152"/>
                </a:lnTo>
                <a:lnTo>
                  <a:pt x="323" y="150"/>
                </a:lnTo>
                <a:lnTo>
                  <a:pt x="310" y="149"/>
                </a:lnTo>
                <a:lnTo>
                  <a:pt x="296" y="148"/>
                </a:lnTo>
                <a:lnTo>
                  <a:pt x="280" y="149"/>
                </a:lnTo>
                <a:lnTo>
                  <a:pt x="265" y="151"/>
                </a:lnTo>
                <a:lnTo>
                  <a:pt x="251" y="153"/>
                </a:lnTo>
                <a:lnTo>
                  <a:pt x="238" y="159"/>
                </a:lnTo>
                <a:lnTo>
                  <a:pt x="225" y="164"/>
                </a:lnTo>
                <a:lnTo>
                  <a:pt x="213" y="171"/>
                </a:lnTo>
                <a:lnTo>
                  <a:pt x="202" y="179"/>
                </a:lnTo>
                <a:lnTo>
                  <a:pt x="191" y="189"/>
                </a:lnTo>
                <a:lnTo>
                  <a:pt x="183" y="200"/>
                </a:lnTo>
                <a:lnTo>
                  <a:pt x="174" y="210"/>
                </a:lnTo>
                <a:lnTo>
                  <a:pt x="168" y="222"/>
                </a:lnTo>
                <a:lnTo>
                  <a:pt x="162" y="234"/>
                </a:lnTo>
                <a:lnTo>
                  <a:pt x="158" y="247"/>
                </a:lnTo>
                <a:lnTo>
                  <a:pt x="155" y="260"/>
                </a:lnTo>
                <a:lnTo>
                  <a:pt x="152" y="274"/>
                </a:lnTo>
                <a:lnTo>
                  <a:pt x="151" y="288"/>
                </a:lnTo>
                <a:lnTo>
                  <a:pt x="152" y="297"/>
                </a:lnTo>
                <a:lnTo>
                  <a:pt x="153" y="304"/>
                </a:lnTo>
                <a:lnTo>
                  <a:pt x="155" y="312"/>
                </a:lnTo>
                <a:lnTo>
                  <a:pt x="157" y="319"/>
                </a:lnTo>
                <a:lnTo>
                  <a:pt x="159" y="326"/>
                </a:lnTo>
                <a:lnTo>
                  <a:pt x="163" y="333"/>
                </a:lnTo>
                <a:lnTo>
                  <a:pt x="166" y="339"/>
                </a:lnTo>
                <a:lnTo>
                  <a:pt x="171" y="345"/>
                </a:lnTo>
                <a:lnTo>
                  <a:pt x="174" y="350"/>
                </a:lnTo>
                <a:lnTo>
                  <a:pt x="175" y="353"/>
                </a:lnTo>
                <a:lnTo>
                  <a:pt x="176" y="357"/>
                </a:lnTo>
                <a:lnTo>
                  <a:pt x="175" y="362"/>
                </a:lnTo>
                <a:lnTo>
                  <a:pt x="174" y="366"/>
                </a:lnTo>
                <a:lnTo>
                  <a:pt x="172" y="373"/>
                </a:lnTo>
                <a:lnTo>
                  <a:pt x="171" y="381"/>
                </a:lnTo>
                <a:lnTo>
                  <a:pt x="170" y="385"/>
                </a:lnTo>
                <a:lnTo>
                  <a:pt x="168" y="390"/>
                </a:lnTo>
                <a:lnTo>
                  <a:pt x="164" y="393"/>
                </a:lnTo>
                <a:lnTo>
                  <a:pt x="160" y="394"/>
                </a:lnTo>
                <a:lnTo>
                  <a:pt x="155" y="393"/>
                </a:lnTo>
                <a:lnTo>
                  <a:pt x="148" y="390"/>
                </a:lnTo>
                <a:lnTo>
                  <a:pt x="142" y="385"/>
                </a:lnTo>
                <a:lnTo>
                  <a:pt x="135" y="381"/>
                </a:lnTo>
                <a:lnTo>
                  <a:pt x="129" y="376"/>
                </a:lnTo>
                <a:lnTo>
                  <a:pt x="123" y="370"/>
                </a:lnTo>
                <a:lnTo>
                  <a:pt x="119" y="364"/>
                </a:lnTo>
                <a:lnTo>
                  <a:pt x="115" y="357"/>
                </a:lnTo>
                <a:lnTo>
                  <a:pt x="110" y="351"/>
                </a:lnTo>
                <a:lnTo>
                  <a:pt x="107" y="342"/>
                </a:lnTo>
                <a:lnTo>
                  <a:pt x="104" y="335"/>
                </a:lnTo>
                <a:lnTo>
                  <a:pt x="101" y="326"/>
                </a:lnTo>
                <a:lnTo>
                  <a:pt x="99" y="318"/>
                </a:lnTo>
                <a:lnTo>
                  <a:pt x="96" y="300"/>
                </a:lnTo>
                <a:lnTo>
                  <a:pt x="95" y="281"/>
                </a:lnTo>
                <a:lnTo>
                  <a:pt x="95" y="268"/>
                </a:lnTo>
                <a:lnTo>
                  <a:pt x="97" y="255"/>
                </a:lnTo>
                <a:lnTo>
                  <a:pt x="99" y="243"/>
                </a:lnTo>
                <a:lnTo>
                  <a:pt x="104" y="230"/>
                </a:lnTo>
                <a:lnTo>
                  <a:pt x="108" y="217"/>
                </a:lnTo>
                <a:lnTo>
                  <a:pt x="114" y="205"/>
                </a:lnTo>
                <a:lnTo>
                  <a:pt x="121" y="192"/>
                </a:lnTo>
                <a:lnTo>
                  <a:pt x="129" y="180"/>
                </a:lnTo>
                <a:lnTo>
                  <a:pt x="138" y="169"/>
                </a:lnTo>
                <a:lnTo>
                  <a:pt x="148" y="157"/>
                </a:lnTo>
                <a:lnTo>
                  <a:pt x="159" y="148"/>
                </a:lnTo>
                <a:lnTo>
                  <a:pt x="171" y="138"/>
                </a:lnTo>
                <a:lnTo>
                  <a:pt x="183" y="129"/>
                </a:lnTo>
                <a:lnTo>
                  <a:pt x="197" y="122"/>
                </a:lnTo>
                <a:lnTo>
                  <a:pt x="213" y="115"/>
                </a:lnTo>
                <a:lnTo>
                  <a:pt x="229" y="109"/>
                </a:lnTo>
                <a:lnTo>
                  <a:pt x="246" y="105"/>
                </a:lnTo>
                <a:lnTo>
                  <a:pt x="265" y="101"/>
                </a:lnTo>
                <a:lnTo>
                  <a:pt x="284" y="99"/>
                </a:lnTo>
                <a:lnTo>
                  <a:pt x="304" y="98"/>
                </a:lnTo>
                <a:lnTo>
                  <a:pt x="317" y="98"/>
                </a:lnTo>
                <a:lnTo>
                  <a:pt x="330" y="99"/>
                </a:lnTo>
                <a:lnTo>
                  <a:pt x="342" y="101"/>
                </a:lnTo>
                <a:lnTo>
                  <a:pt x="355" y="105"/>
                </a:lnTo>
                <a:lnTo>
                  <a:pt x="367" y="108"/>
                </a:lnTo>
                <a:lnTo>
                  <a:pt x="378" y="111"/>
                </a:lnTo>
                <a:lnTo>
                  <a:pt x="390" y="116"/>
                </a:lnTo>
                <a:lnTo>
                  <a:pt x="401" y="122"/>
                </a:lnTo>
                <a:lnTo>
                  <a:pt x="412" y="128"/>
                </a:lnTo>
                <a:lnTo>
                  <a:pt x="421" y="135"/>
                </a:lnTo>
                <a:lnTo>
                  <a:pt x="430" y="142"/>
                </a:lnTo>
                <a:lnTo>
                  <a:pt x="439" y="150"/>
                </a:lnTo>
                <a:lnTo>
                  <a:pt x="446" y="157"/>
                </a:lnTo>
                <a:lnTo>
                  <a:pt x="454" y="166"/>
                </a:lnTo>
                <a:lnTo>
                  <a:pt x="460" y="175"/>
                </a:lnTo>
                <a:lnTo>
                  <a:pt x="467" y="184"/>
                </a:lnTo>
                <a:lnTo>
                  <a:pt x="472" y="193"/>
                </a:lnTo>
                <a:lnTo>
                  <a:pt x="476" y="204"/>
                </a:lnTo>
                <a:lnTo>
                  <a:pt x="480" y="214"/>
                </a:lnTo>
                <a:lnTo>
                  <a:pt x="483" y="223"/>
                </a:lnTo>
                <a:lnTo>
                  <a:pt x="486" y="234"/>
                </a:lnTo>
                <a:lnTo>
                  <a:pt x="487" y="244"/>
                </a:lnTo>
                <a:lnTo>
                  <a:pt x="488" y="255"/>
                </a:lnTo>
                <a:lnTo>
                  <a:pt x="489" y="265"/>
                </a:lnTo>
                <a:lnTo>
                  <a:pt x="488" y="279"/>
                </a:lnTo>
                <a:lnTo>
                  <a:pt x="487" y="294"/>
                </a:lnTo>
                <a:lnTo>
                  <a:pt x="486" y="306"/>
                </a:lnTo>
                <a:lnTo>
                  <a:pt x="484" y="319"/>
                </a:lnTo>
                <a:lnTo>
                  <a:pt x="481" y="332"/>
                </a:lnTo>
                <a:lnTo>
                  <a:pt x="477" y="344"/>
                </a:lnTo>
                <a:lnTo>
                  <a:pt x="474" y="356"/>
                </a:lnTo>
                <a:lnTo>
                  <a:pt x="469" y="368"/>
                </a:lnTo>
                <a:lnTo>
                  <a:pt x="463" y="379"/>
                </a:lnTo>
                <a:lnTo>
                  <a:pt x="458" y="390"/>
                </a:lnTo>
                <a:lnTo>
                  <a:pt x="452" y="399"/>
                </a:lnTo>
                <a:lnTo>
                  <a:pt x="445" y="409"/>
                </a:lnTo>
                <a:lnTo>
                  <a:pt x="438" y="418"/>
                </a:lnTo>
                <a:lnTo>
                  <a:pt x="430" y="425"/>
                </a:lnTo>
                <a:lnTo>
                  <a:pt x="422" y="433"/>
                </a:lnTo>
                <a:lnTo>
                  <a:pt x="414" y="440"/>
                </a:lnTo>
                <a:lnTo>
                  <a:pt x="404" y="446"/>
                </a:lnTo>
                <a:lnTo>
                  <a:pt x="394" y="451"/>
                </a:lnTo>
                <a:lnTo>
                  <a:pt x="385" y="455"/>
                </a:lnTo>
                <a:lnTo>
                  <a:pt x="375" y="460"/>
                </a:lnTo>
                <a:lnTo>
                  <a:pt x="364" y="462"/>
                </a:lnTo>
                <a:lnTo>
                  <a:pt x="353" y="464"/>
                </a:lnTo>
                <a:lnTo>
                  <a:pt x="342" y="465"/>
                </a:lnTo>
                <a:lnTo>
                  <a:pt x="331" y="466"/>
                </a:lnTo>
                <a:lnTo>
                  <a:pt x="320" y="465"/>
                </a:lnTo>
                <a:lnTo>
                  <a:pt x="309" y="463"/>
                </a:lnTo>
                <a:lnTo>
                  <a:pt x="298" y="460"/>
                </a:lnTo>
                <a:lnTo>
                  <a:pt x="287" y="455"/>
                </a:lnTo>
                <a:lnTo>
                  <a:pt x="279" y="449"/>
                </a:lnTo>
                <a:lnTo>
                  <a:pt x="270" y="444"/>
                </a:lnTo>
                <a:lnTo>
                  <a:pt x="265" y="436"/>
                </a:lnTo>
                <a:lnTo>
                  <a:pt x="260" y="430"/>
                </a:lnTo>
                <a:lnTo>
                  <a:pt x="252" y="460"/>
                </a:lnTo>
                <a:lnTo>
                  <a:pt x="246" y="484"/>
                </a:lnTo>
                <a:lnTo>
                  <a:pt x="242" y="500"/>
                </a:lnTo>
                <a:lnTo>
                  <a:pt x="240" y="509"/>
                </a:lnTo>
                <a:lnTo>
                  <a:pt x="234" y="523"/>
                </a:lnTo>
                <a:lnTo>
                  <a:pt x="228" y="539"/>
                </a:lnTo>
                <a:lnTo>
                  <a:pt x="220" y="555"/>
                </a:lnTo>
                <a:lnTo>
                  <a:pt x="210" y="572"/>
                </a:lnTo>
                <a:lnTo>
                  <a:pt x="230" y="577"/>
                </a:lnTo>
                <a:lnTo>
                  <a:pt x="251" y="581"/>
                </a:lnTo>
                <a:lnTo>
                  <a:pt x="271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9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6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6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149">
            <a:extLst>
              <a:ext uri="{FF2B5EF4-FFF2-40B4-BE49-F238E27FC236}">
                <a16:creationId xmlns:a16="http://schemas.microsoft.com/office/drawing/2014/main" id="{186511F1-7513-DB43-49DB-754ADE7EBA86}"/>
              </a:ext>
            </a:extLst>
          </p:cNvPr>
          <p:cNvSpPr>
            <a:spLocks/>
          </p:cNvSpPr>
          <p:nvPr/>
        </p:nvSpPr>
        <p:spPr bwMode="auto">
          <a:xfrm>
            <a:off x="3343114" y="2162993"/>
            <a:ext cx="317098" cy="315472"/>
          </a:xfrm>
          <a:custGeom>
            <a:avLst/>
            <a:gdLst>
              <a:gd name="T0" fmla="*/ 517 w 585"/>
              <a:gd name="T1" fmla="*/ 7 h 584"/>
              <a:gd name="T2" fmla="*/ 110 w 585"/>
              <a:gd name="T3" fmla="*/ 0 h 584"/>
              <a:gd name="T4" fmla="*/ 59 w 585"/>
              <a:gd name="T5" fmla="*/ 13 h 584"/>
              <a:gd name="T6" fmla="*/ 19 w 585"/>
              <a:gd name="T7" fmla="*/ 48 h 584"/>
              <a:gd name="T8" fmla="*/ 0 w 585"/>
              <a:gd name="T9" fmla="*/ 98 h 584"/>
              <a:gd name="T10" fmla="*/ 5 w 585"/>
              <a:gd name="T11" fmla="*/ 506 h 584"/>
              <a:gd name="T12" fmla="*/ 33 w 585"/>
              <a:gd name="T13" fmla="*/ 552 h 584"/>
              <a:gd name="T14" fmla="*/ 78 w 585"/>
              <a:gd name="T15" fmla="*/ 580 h 584"/>
              <a:gd name="T16" fmla="*/ 178 w 585"/>
              <a:gd name="T17" fmla="*/ 556 h 584"/>
              <a:gd name="T18" fmla="*/ 182 w 585"/>
              <a:gd name="T19" fmla="*/ 488 h 584"/>
              <a:gd name="T20" fmla="*/ 210 w 585"/>
              <a:gd name="T21" fmla="*/ 284 h 584"/>
              <a:gd name="T22" fmla="*/ 216 w 585"/>
              <a:gd name="T23" fmla="*/ 248 h 584"/>
              <a:gd name="T24" fmla="*/ 235 w 585"/>
              <a:gd name="T25" fmla="*/ 221 h 584"/>
              <a:gd name="T26" fmla="*/ 260 w 585"/>
              <a:gd name="T27" fmla="*/ 209 h 584"/>
              <a:gd name="T28" fmla="*/ 294 w 585"/>
              <a:gd name="T29" fmla="*/ 222 h 584"/>
              <a:gd name="T30" fmla="*/ 304 w 585"/>
              <a:gd name="T31" fmla="*/ 265 h 584"/>
              <a:gd name="T32" fmla="*/ 289 w 585"/>
              <a:gd name="T33" fmla="*/ 321 h 584"/>
              <a:gd name="T34" fmla="*/ 278 w 585"/>
              <a:gd name="T35" fmla="*/ 360 h 584"/>
              <a:gd name="T36" fmla="*/ 282 w 585"/>
              <a:gd name="T37" fmla="*/ 386 h 584"/>
              <a:gd name="T38" fmla="*/ 300 w 585"/>
              <a:gd name="T39" fmla="*/ 405 h 584"/>
              <a:gd name="T40" fmla="*/ 324 w 585"/>
              <a:gd name="T41" fmla="*/ 411 h 584"/>
              <a:gd name="T42" fmla="*/ 370 w 585"/>
              <a:gd name="T43" fmla="*/ 394 h 584"/>
              <a:gd name="T44" fmla="*/ 402 w 585"/>
              <a:gd name="T45" fmla="*/ 342 h 584"/>
              <a:gd name="T46" fmla="*/ 416 w 585"/>
              <a:gd name="T47" fmla="*/ 273 h 584"/>
              <a:gd name="T48" fmla="*/ 409 w 585"/>
              <a:gd name="T49" fmla="*/ 213 h 584"/>
              <a:gd name="T50" fmla="*/ 376 w 585"/>
              <a:gd name="T51" fmla="*/ 170 h 584"/>
              <a:gd name="T52" fmla="*/ 323 w 585"/>
              <a:gd name="T53" fmla="*/ 149 h 584"/>
              <a:gd name="T54" fmla="*/ 252 w 585"/>
              <a:gd name="T55" fmla="*/ 152 h 584"/>
              <a:gd name="T56" fmla="*/ 194 w 585"/>
              <a:gd name="T57" fmla="*/ 188 h 584"/>
              <a:gd name="T58" fmla="*/ 159 w 585"/>
              <a:gd name="T59" fmla="*/ 244 h 584"/>
              <a:gd name="T60" fmla="*/ 155 w 585"/>
              <a:gd name="T61" fmla="*/ 301 h 584"/>
              <a:gd name="T62" fmla="*/ 169 w 585"/>
              <a:gd name="T63" fmla="*/ 336 h 584"/>
              <a:gd name="T64" fmla="*/ 178 w 585"/>
              <a:gd name="T65" fmla="*/ 358 h 584"/>
              <a:gd name="T66" fmla="*/ 161 w 585"/>
              <a:gd name="T67" fmla="*/ 390 h 584"/>
              <a:gd name="T68" fmla="*/ 131 w 585"/>
              <a:gd name="T69" fmla="*/ 371 h 584"/>
              <a:gd name="T70" fmla="*/ 106 w 585"/>
              <a:gd name="T71" fmla="*/ 331 h 584"/>
              <a:gd name="T72" fmla="*/ 100 w 585"/>
              <a:gd name="T73" fmla="*/ 252 h 584"/>
              <a:gd name="T74" fmla="*/ 124 w 585"/>
              <a:gd name="T75" fmla="*/ 191 h 584"/>
              <a:gd name="T76" fmla="*/ 172 w 585"/>
              <a:gd name="T77" fmla="*/ 137 h 584"/>
              <a:gd name="T78" fmla="*/ 248 w 585"/>
              <a:gd name="T79" fmla="*/ 103 h 584"/>
              <a:gd name="T80" fmla="*/ 343 w 585"/>
              <a:gd name="T81" fmla="*/ 100 h 584"/>
              <a:gd name="T82" fmla="*/ 425 w 585"/>
              <a:gd name="T83" fmla="*/ 137 h 584"/>
              <a:gd name="T84" fmla="*/ 473 w 585"/>
              <a:gd name="T85" fmla="*/ 201 h 584"/>
              <a:gd name="T86" fmla="*/ 486 w 585"/>
              <a:gd name="T87" fmla="*/ 284 h 584"/>
              <a:gd name="T88" fmla="*/ 463 w 585"/>
              <a:gd name="T89" fmla="*/ 374 h 584"/>
              <a:gd name="T90" fmla="*/ 408 w 585"/>
              <a:gd name="T91" fmla="*/ 439 h 584"/>
              <a:gd name="T92" fmla="*/ 331 w 585"/>
              <a:gd name="T93" fmla="*/ 461 h 584"/>
              <a:gd name="T94" fmla="*/ 279 w 585"/>
              <a:gd name="T95" fmla="*/ 445 h 584"/>
              <a:gd name="T96" fmla="*/ 247 w 585"/>
              <a:gd name="T97" fmla="*/ 478 h 584"/>
              <a:gd name="T98" fmla="*/ 214 w 585"/>
              <a:gd name="T99" fmla="*/ 561 h 584"/>
              <a:gd name="T100" fmla="*/ 507 w 585"/>
              <a:gd name="T101" fmla="*/ 580 h 584"/>
              <a:gd name="T102" fmla="*/ 552 w 585"/>
              <a:gd name="T103" fmla="*/ 552 h 584"/>
              <a:gd name="T104" fmla="*/ 580 w 585"/>
              <a:gd name="T105" fmla="*/ 507 h 584"/>
              <a:gd name="T106" fmla="*/ 585 w 585"/>
              <a:gd name="T107" fmla="*/ 98 h 584"/>
              <a:gd name="T108" fmla="*/ 566 w 585"/>
              <a:gd name="T109" fmla="*/ 4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5" y="25"/>
                </a:lnTo>
                <a:lnTo>
                  <a:pt x="536" y="18"/>
                </a:lnTo>
                <a:lnTo>
                  <a:pt x="526" y="13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4"/>
                </a:lnTo>
                <a:lnTo>
                  <a:pt x="67" y="7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3" y="32"/>
                </a:lnTo>
                <a:lnTo>
                  <a:pt x="25" y="40"/>
                </a:lnTo>
                <a:lnTo>
                  <a:pt x="19" y="48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6"/>
                </a:lnTo>
                <a:lnTo>
                  <a:pt x="8" y="517"/>
                </a:lnTo>
                <a:lnTo>
                  <a:pt x="12" y="526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59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80"/>
                </a:lnTo>
                <a:lnTo>
                  <a:pt x="88" y="582"/>
                </a:lnTo>
                <a:lnTo>
                  <a:pt x="99" y="584"/>
                </a:lnTo>
                <a:lnTo>
                  <a:pt x="110" y="584"/>
                </a:lnTo>
                <a:lnTo>
                  <a:pt x="180" y="584"/>
                </a:lnTo>
                <a:lnTo>
                  <a:pt x="178" y="556"/>
                </a:lnTo>
                <a:lnTo>
                  <a:pt x="176" y="531"/>
                </a:lnTo>
                <a:lnTo>
                  <a:pt x="178" y="519"/>
                </a:lnTo>
                <a:lnTo>
                  <a:pt x="179" y="508"/>
                </a:lnTo>
                <a:lnTo>
                  <a:pt x="180" y="498"/>
                </a:lnTo>
                <a:lnTo>
                  <a:pt x="182" y="488"/>
                </a:lnTo>
                <a:lnTo>
                  <a:pt x="220" y="330"/>
                </a:lnTo>
                <a:lnTo>
                  <a:pt x="215" y="321"/>
                </a:lnTo>
                <a:lnTo>
                  <a:pt x="212" y="310"/>
                </a:lnTo>
                <a:lnTo>
                  <a:pt x="211" y="297"/>
                </a:lnTo>
                <a:lnTo>
                  <a:pt x="210" y="284"/>
                </a:lnTo>
                <a:lnTo>
                  <a:pt x="211" y="276"/>
                </a:lnTo>
                <a:lnTo>
                  <a:pt x="211" y="269"/>
                </a:lnTo>
                <a:lnTo>
                  <a:pt x="212" y="262"/>
                </a:lnTo>
                <a:lnTo>
                  <a:pt x="214" y="255"/>
                </a:lnTo>
                <a:lnTo>
                  <a:pt x="216" y="248"/>
                </a:lnTo>
                <a:lnTo>
                  <a:pt x="220" y="243"/>
                </a:lnTo>
                <a:lnTo>
                  <a:pt x="223" y="236"/>
                </a:lnTo>
                <a:lnTo>
                  <a:pt x="226" y="231"/>
                </a:lnTo>
                <a:lnTo>
                  <a:pt x="230" y="225"/>
                </a:lnTo>
                <a:lnTo>
                  <a:pt x="235" y="221"/>
                </a:lnTo>
                <a:lnTo>
                  <a:pt x="239" y="218"/>
                </a:lnTo>
                <a:lnTo>
                  <a:pt x="245" y="215"/>
                </a:lnTo>
                <a:lnTo>
                  <a:pt x="250" y="213"/>
                </a:lnTo>
                <a:lnTo>
                  <a:pt x="254" y="210"/>
                </a:lnTo>
                <a:lnTo>
                  <a:pt x="260" y="209"/>
                </a:lnTo>
                <a:lnTo>
                  <a:pt x="266" y="209"/>
                </a:lnTo>
                <a:lnTo>
                  <a:pt x="275" y="210"/>
                </a:lnTo>
                <a:lnTo>
                  <a:pt x="282" y="213"/>
                </a:lnTo>
                <a:lnTo>
                  <a:pt x="289" y="217"/>
                </a:lnTo>
                <a:lnTo>
                  <a:pt x="294" y="222"/>
                </a:lnTo>
                <a:lnTo>
                  <a:pt x="299" y="229"/>
                </a:lnTo>
                <a:lnTo>
                  <a:pt x="302" y="236"/>
                </a:lnTo>
                <a:lnTo>
                  <a:pt x="304" y="244"/>
                </a:lnTo>
                <a:lnTo>
                  <a:pt x="305" y="252"/>
                </a:lnTo>
                <a:lnTo>
                  <a:pt x="304" y="265"/>
                </a:lnTo>
                <a:lnTo>
                  <a:pt x="301" y="282"/>
                </a:lnTo>
                <a:lnTo>
                  <a:pt x="299" y="290"/>
                </a:lnTo>
                <a:lnTo>
                  <a:pt x="295" y="299"/>
                </a:lnTo>
                <a:lnTo>
                  <a:pt x="292" y="310"/>
                </a:lnTo>
                <a:lnTo>
                  <a:pt x="289" y="321"/>
                </a:lnTo>
                <a:lnTo>
                  <a:pt x="286" y="330"/>
                </a:lnTo>
                <a:lnTo>
                  <a:pt x="283" y="340"/>
                </a:lnTo>
                <a:lnTo>
                  <a:pt x="281" y="349"/>
                </a:lnTo>
                <a:lnTo>
                  <a:pt x="279" y="355"/>
                </a:lnTo>
                <a:lnTo>
                  <a:pt x="278" y="360"/>
                </a:lnTo>
                <a:lnTo>
                  <a:pt x="278" y="366"/>
                </a:lnTo>
                <a:lnTo>
                  <a:pt x="278" y="371"/>
                </a:lnTo>
                <a:lnTo>
                  <a:pt x="279" y="377"/>
                </a:lnTo>
                <a:lnTo>
                  <a:pt x="280" y="381"/>
                </a:lnTo>
                <a:lnTo>
                  <a:pt x="282" y="386"/>
                </a:lnTo>
                <a:lnTo>
                  <a:pt x="284" y="391"/>
                </a:lnTo>
                <a:lnTo>
                  <a:pt x="288" y="395"/>
                </a:lnTo>
                <a:lnTo>
                  <a:pt x="292" y="398"/>
                </a:lnTo>
                <a:lnTo>
                  <a:pt x="295" y="401"/>
                </a:lnTo>
                <a:lnTo>
                  <a:pt x="300" y="405"/>
                </a:lnTo>
                <a:lnTo>
                  <a:pt x="304" y="407"/>
                </a:lnTo>
                <a:lnTo>
                  <a:pt x="309" y="409"/>
                </a:lnTo>
                <a:lnTo>
                  <a:pt x="314" y="410"/>
                </a:lnTo>
                <a:lnTo>
                  <a:pt x="319" y="411"/>
                </a:lnTo>
                <a:lnTo>
                  <a:pt x="324" y="411"/>
                </a:lnTo>
                <a:lnTo>
                  <a:pt x="334" y="410"/>
                </a:lnTo>
                <a:lnTo>
                  <a:pt x="344" y="408"/>
                </a:lnTo>
                <a:lnTo>
                  <a:pt x="353" y="405"/>
                </a:lnTo>
                <a:lnTo>
                  <a:pt x="361" y="400"/>
                </a:lnTo>
                <a:lnTo>
                  <a:pt x="370" y="394"/>
                </a:lnTo>
                <a:lnTo>
                  <a:pt x="377" y="386"/>
                </a:lnTo>
                <a:lnTo>
                  <a:pt x="384" y="377"/>
                </a:lnTo>
                <a:lnTo>
                  <a:pt x="390" y="366"/>
                </a:lnTo>
                <a:lnTo>
                  <a:pt x="397" y="355"/>
                </a:lnTo>
                <a:lnTo>
                  <a:pt x="402" y="342"/>
                </a:lnTo>
                <a:lnTo>
                  <a:pt x="407" y="330"/>
                </a:lnTo>
                <a:lnTo>
                  <a:pt x="410" y="316"/>
                </a:lnTo>
                <a:lnTo>
                  <a:pt x="413" y="303"/>
                </a:lnTo>
                <a:lnTo>
                  <a:pt x="415" y="288"/>
                </a:lnTo>
                <a:lnTo>
                  <a:pt x="416" y="273"/>
                </a:lnTo>
                <a:lnTo>
                  <a:pt x="416" y="258"/>
                </a:lnTo>
                <a:lnTo>
                  <a:pt x="416" y="245"/>
                </a:lnTo>
                <a:lnTo>
                  <a:pt x="414" y="234"/>
                </a:lnTo>
                <a:lnTo>
                  <a:pt x="412" y="223"/>
                </a:lnTo>
                <a:lnTo>
                  <a:pt x="409" y="213"/>
                </a:lnTo>
                <a:lnTo>
                  <a:pt x="404" y="203"/>
                </a:lnTo>
                <a:lnTo>
                  <a:pt x="399" y="194"/>
                </a:lnTo>
                <a:lnTo>
                  <a:pt x="392" y="186"/>
                </a:lnTo>
                <a:lnTo>
                  <a:pt x="385" y="178"/>
                </a:lnTo>
                <a:lnTo>
                  <a:pt x="376" y="170"/>
                </a:lnTo>
                <a:lnTo>
                  <a:pt x="368" y="164"/>
                </a:lnTo>
                <a:lnTo>
                  <a:pt x="358" y="159"/>
                </a:lnTo>
                <a:lnTo>
                  <a:pt x="347" y="154"/>
                </a:lnTo>
                <a:lnTo>
                  <a:pt x="335" y="151"/>
                </a:lnTo>
                <a:lnTo>
                  <a:pt x="323" y="149"/>
                </a:lnTo>
                <a:lnTo>
                  <a:pt x="310" y="147"/>
                </a:lnTo>
                <a:lnTo>
                  <a:pt x="296" y="147"/>
                </a:lnTo>
                <a:lnTo>
                  <a:pt x="281" y="148"/>
                </a:lnTo>
                <a:lnTo>
                  <a:pt x="266" y="149"/>
                </a:lnTo>
                <a:lnTo>
                  <a:pt x="252" y="152"/>
                </a:lnTo>
                <a:lnTo>
                  <a:pt x="239" y="156"/>
                </a:lnTo>
                <a:lnTo>
                  <a:pt x="226" y="163"/>
                </a:lnTo>
                <a:lnTo>
                  <a:pt x="214" y="169"/>
                </a:lnTo>
                <a:lnTo>
                  <a:pt x="203" y="178"/>
                </a:lnTo>
                <a:lnTo>
                  <a:pt x="194" y="188"/>
                </a:lnTo>
                <a:lnTo>
                  <a:pt x="184" y="197"/>
                </a:lnTo>
                <a:lnTo>
                  <a:pt x="176" y="208"/>
                </a:lnTo>
                <a:lnTo>
                  <a:pt x="169" y="220"/>
                </a:lnTo>
                <a:lnTo>
                  <a:pt x="164" y="232"/>
                </a:lnTo>
                <a:lnTo>
                  <a:pt x="159" y="244"/>
                </a:lnTo>
                <a:lnTo>
                  <a:pt x="156" y="257"/>
                </a:lnTo>
                <a:lnTo>
                  <a:pt x="155" y="271"/>
                </a:lnTo>
                <a:lnTo>
                  <a:pt x="154" y="285"/>
                </a:lnTo>
                <a:lnTo>
                  <a:pt x="154" y="294"/>
                </a:lnTo>
                <a:lnTo>
                  <a:pt x="155" y="301"/>
                </a:lnTo>
                <a:lnTo>
                  <a:pt x="157" y="309"/>
                </a:lnTo>
                <a:lnTo>
                  <a:pt x="159" y="316"/>
                </a:lnTo>
                <a:lnTo>
                  <a:pt x="161" y="323"/>
                </a:lnTo>
                <a:lnTo>
                  <a:pt x="165" y="329"/>
                </a:lnTo>
                <a:lnTo>
                  <a:pt x="169" y="336"/>
                </a:lnTo>
                <a:lnTo>
                  <a:pt x="173" y="342"/>
                </a:lnTo>
                <a:lnTo>
                  <a:pt x="175" y="345"/>
                </a:lnTo>
                <a:lnTo>
                  <a:pt x="178" y="350"/>
                </a:lnTo>
                <a:lnTo>
                  <a:pt x="178" y="354"/>
                </a:lnTo>
                <a:lnTo>
                  <a:pt x="178" y="358"/>
                </a:lnTo>
                <a:lnTo>
                  <a:pt x="174" y="367"/>
                </a:lnTo>
                <a:lnTo>
                  <a:pt x="171" y="381"/>
                </a:lnTo>
                <a:lnTo>
                  <a:pt x="169" y="385"/>
                </a:lnTo>
                <a:lnTo>
                  <a:pt x="166" y="389"/>
                </a:lnTo>
                <a:lnTo>
                  <a:pt x="161" y="390"/>
                </a:lnTo>
                <a:lnTo>
                  <a:pt x="157" y="389"/>
                </a:lnTo>
                <a:lnTo>
                  <a:pt x="149" y="385"/>
                </a:lnTo>
                <a:lnTo>
                  <a:pt x="143" y="381"/>
                </a:lnTo>
                <a:lnTo>
                  <a:pt x="137" y="377"/>
                </a:lnTo>
                <a:lnTo>
                  <a:pt x="131" y="371"/>
                </a:lnTo>
                <a:lnTo>
                  <a:pt x="126" y="366"/>
                </a:lnTo>
                <a:lnTo>
                  <a:pt x="121" y="360"/>
                </a:lnTo>
                <a:lnTo>
                  <a:pt x="117" y="354"/>
                </a:lnTo>
                <a:lnTo>
                  <a:pt x="113" y="346"/>
                </a:lnTo>
                <a:lnTo>
                  <a:pt x="106" y="331"/>
                </a:lnTo>
                <a:lnTo>
                  <a:pt x="101" y="314"/>
                </a:lnTo>
                <a:lnTo>
                  <a:pt x="99" y="297"/>
                </a:lnTo>
                <a:lnTo>
                  <a:pt x="98" y="278"/>
                </a:lnTo>
                <a:lnTo>
                  <a:pt x="98" y="265"/>
                </a:lnTo>
                <a:lnTo>
                  <a:pt x="100" y="252"/>
                </a:lnTo>
                <a:lnTo>
                  <a:pt x="102" y="241"/>
                </a:lnTo>
                <a:lnTo>
                  <a:pt x="106" y="228"/>
                </a:lnTo>
                <a:lnTo>
                  <a:pt x="111" y="215"/>
                </a:lnTo>
                <a:lnTo>
                  <a:pt x="116" y="203"/>
                </a:lnTo>
                <a:lnTo>
                  <a:pt x="124" y="191"/>
                </a:lnTo>
                <a:lnTo>
                  <a:pt x="131" y="179"/>
                </a:lnTo>
                <a:lnTo>
                  <a:pt x="140" y="167"/>
                </a:lnTo>
                <a:lnTo>
                  <a:pt x="149" y="156"/>
                </a:lnTo>
                <a:lnTo>
                  <a:pt x="160" y="147"/>
                </a:lnTo>
                <a:lnTo>
                  <a:pt x="172" y="137"/>
                </a:lnTo>
                <a:lnTo>
                  <a:pt x="184" y="128"/>
                </a:lnTo>
                <a:lnTo>
                  <a:pt x="198" y="121"/>
                </a:lnTo>
                <a:lnTo>
                  <a:pt x="213" y="114"/>
                </a:lnTo>
                <a:lnTo>
                  <a:pt x="230" y="108"/>
                </a:lnTo>
                <a:lnTo>
                  <a:pt x="248" y="103"/>
                </a:lnTo>
                <a:lnTo>
                  <a:pt x="266" y="100"/>
                </a:lnTo>
                <a:lnTo>
                  <a:pt x="284" y="98"/>
                </a:lnTo>
                <a:lnTo>
                  <a:pt x="304" y="97"/>
                </a:lnTo>
                <a:lnTo>
                  <a:pt x="324" y="98"/>
                </a:lnTo>
                <a:lnTo>
                  <a:pt x="343" y="100"/>
                </a:lnTo>
                <a:lnTo>
                  <a:pt x="361" y="106"/>
                </a:lnTo>
                <a:lnTo>
                  <a:pt x="380" y="111"/>
                </a:lnTo>
                <a:lnTo>
                  <a:pt x="396" y="119"/>
                </a:lnTo>
                <a:lnTo>
                  <a:pt x="411" y="127"/>
                </a:lnTo>
                <a:lnTo>
                  <a:pt x="425" y="137"/>
                </a:lnTo>
                <a:lnTo>
                  <a:pt x="437" y="148"/>
                </a:lnTo>
                <a:lnTo>
                  <a:pt x="449" y="160"/>
                </a:lnTo>
                <a:lnTo>
                  <a:pt x="458" y="173"/>
                </a:lnTo>
                <a:lnTo>
                  <a:pt x="467" y="187"/>
                </a:lnTo>
                <a:lnTo>
                  <a:pt x="473" y="201"/>
                </a:lnTo>
                <a:lnTo>
                  <a:pt x="480" y="216"/>
                </a:lnTo>
                <a:lnTo>
                  <a:pt x="484" y="231"/>
                </a:lnTo>
                <a:lnTo>
                  <a:pt x="486" y="247"/>
                </a:lnTo>
                <a:lnTo>
                  <a:pt x="488" y="263"/>
                </a:lnTo>
                <a:lnTo>
                  <a:pt x="486" y="284"/>
                </a:lnTo>
                <a:lnTo>
                  <a:pt x="484" y="304"/>
                </a:lnTo>
                <a:lnTo>
                  <a:pt x="481" y="323"/>
                </a:lnTo>
                <a:lnTo>
                  <a:pt x="477" y="341"/>
                </a:lnTo>
                <a:lnTo>
                  <a:pt x="470" y="358"/>
                </a:lnTo>
                <a:lnTo>
                  <a:pt x="463" y="374"/>
                </a:lnTo>
                <a:lnTo>
                  <a:pt x="454" y="391"/>
                </a:lnTo>
                <a:lnTo>
                  <a:pt x="443" y="405"/>
                </a:lnTo>
                <a:lnTo>
                  <a:pt x="432" y="418"/>
                </a:lnTo>
                <a:lnTo>
                  <a:pt x="421" y="430"/>
                </a:lnTo>
                <a:lnTo>
                  <a:pt x="408" y="439"/>
                </a:lnTo>
                <a:lnTo>
                  <a:pt x="394" y="447"/>
                </a:lnTo>
                <a:lnTo>
                  <a:pt x="380" y="453"/>
                </a:lnTo>
                <a:lnTo>
                  <a:pt x="364" y="458"/>
                </a:lnTo>
                <a:lnTo>
                  <a:pt x="348" y="460"/>
                </a:lnTo>
                <a:lnTo>
                  <a:pt x="331" y="461"/>
                </a:lnTo>
                <a:lnTo>
                  <a:pt x="320" y="460"/>
                </a:lnTo>
                <a:lnTo>
                  <a:pt x="309" y="459"/>
                </a:lnTo>
                <a:lnTo>
                  <a:pt x="299" y="455"/>
                </a:lnTo>
                <a:lnTo>
                  <a:pt x="289" y="450"/>
                </a:lnTo>
                <a:lnTo>
                  <a:pt x="279" y="445"/>
                </a:lnTo>
                <a:lnTo>
                  <a:pt x="272" y="438"/>
                </a:lnTo>
                <a:lnTo>
                  <a:pt x="265" y="432"/>
                </a:lnTo>
                <a:lnTo>
                  <a:pt x="261" y="425"/>
                </a:lnTo>
                <a:lnTo>
                  <a:pt x="253" y="454"/>
                </a:lnTo>
                <a:lnTo>
                  <a:pt x="247" y="478"/>
                </a:lnTo>
                <a:lnTo>
                  <a:pt x="242" y="494"/>
                </a:lnTo>
                <a:lnTo>
                  <a:pt x="240" y="504"/>
                </a:lnTo>
                <a:lnTo>
                  <a:pt x="235" y="521"/>
                </a:lnTo>
                <a:lnTo>
                  <a:pt x="226" y="541"/>
                </a:lnTo>
                <a:lnTo>
                  <a:pt x="214" y="561"/>
                </a:lnTo>
                <a:lnTo>
                  <a:pt x="199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59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0"/>
                </a:lnTo>
                <a:lnTo>
                  <a:pt x="585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8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150">
            <a:extLst>
              <a:ext uri="{FF2B5EF4-FFF2-40B4-BE49-F238E27FC236}">
                <a16:creationId xmlns:a16="http://schemas.microsoft.com/office/drawing/2014/main" id="{B695BEDE-E61B-865E-9E66-92F628D8073C}"/>
              </a:ext>
            </a:extLst>
          </p:cNvPr>
          <p:cNvSpPr>
            <a:spLocks/>
          </p:cNvSpPr>
          <p:nvPr/>
        </p:nvSpPr>
        <p:spPr bwMode="auto">
          <a:xfrm>
            <a:off x="6518970" y="2176004"/>
            <a:ext cx="289453" cy="289453"/>
          </a:xfrm>
          <a:custGeom>
            <a:avLst/>
            <a:gdLst>
              <a:gd name="T0" fmla="*/ 532 w 534"/>
              <a:gd name="T1" fmla="*/ 57 h 533"/>
              <a:gd name="T2" fmla="*/ 534 w 534"/>
              <a:gd name="T3" fmla="*/ 41 h 533"/>
              <a:gd name="T4" fmla="*/ 533 w 534"/>
              <a:gd name="T5" fmla="*/ 27 h 533"/>
              <a:gd name="T6" fmla="*/ 528 w 534"/>
              <a:gd name="T7" fmla="*/ 15 h 533"/>
              <a:gd name="T8" fmla="*/ 519 w 534"/>
              <a:gd name="T9" fmla="*/ 5 h 533"/>
              <a:gd name="T10" fmla="*/ 505 w 534"/>
              <a:gd name="T11" fmla="*/ 0 h 533"/>
              <a:gd name="T12" fmla="*/ 495 w 534"/>
              <a:gd name="T13" fmla="*/ 0 h 533"/>
              <a:gd name="T14" fmla="*/ 468 w 534"/>
              <a:gd name="T15" fmla="*/ 4 h 533"/>
              <a:gd name="T16" fmla="*/ 451 w 534"/>
              <a:gd name="T17" fmla="*/ 12 h 533"/>
              <a:gd name="T18" fmla="*/ 433 w 534"/>
              <a:gd name="T19" fmla="*/ 21 h 533"/>
              <a:gd name="T20" fmla="*/ 417 w 534"/>
              <a:gd name="T21" fmla="*/ 32 h 533"/>
              <a:gd name="T22" fmla="*/ 403 w 534"/>
              <a:gd name="T23" fmla="*/ 46 h 533"/>
              <a:gd name="T24" fmla="*/ 89 w 534"/>
              <a:gd name="T25" fmla="*/ 46 h 533"/>
              <a:gd name="T26" fmla="*/ 82 w 534"/>
              <a:gd name="T27" fmla="*/ 46 h 533"/>
              <a:gd name="T28" fmla="*/ 77 w 534"/>
              <a:gd name="T29" fmla="*/ 49 h 533"/>
              <a:gd name="T30" fmla="*/ 27 w 534"/>
              <a:gd name="T31" fmla="*/ 100 h 533"/>
              <a:gd name="T32" fmla="*/ 25 w 534"/>
              <a:gd name="T33" fmla="*/ 106 h 533"/>
              <a:gd name="T34" fmla="*/ 26 w 534"/>
              <a:gd name="T35" fmla="*/ 111 h 533"/>
              <a:gd name="T36" fmla="*/ 30 w 534"/>
              <a:gd name="T37" fmla="*/ 115 h 533"/>
              <a:gd name="T38" fmla="*/ 225 w 534"/>
              <a:gd name="T39" fmla="*/ 223 h 533"/>
              <a:gd name="T40" fmla="*/ 52 w 534"/>
              <a:gd name="T41" fmla="*/ 302 h 533"/>
              <a:gd name="T42" fmla="*/ 50 w 534"/>
              <a:gd name="T43" fmla="*/ 301 h 533"/>
              <a:gd name="T44" fmla="*/ 40 w 534"/>
              <a:gd name="T45" fmla="*/ 304 h 533"/>
              <a:gd name="T46" fmla="*/ 1 w 534"/>
              <a:gd name="T47" fmla="*/ 346 h 533"/>
              <a:gd name="T48" fmla="*/ 1 w 534"/>
              <a:gd name="T49" fmla="*/ 354 h 533"/>
              <a:gd name="T50" fmla="*/ 4 w 534"/>
              <a:gd name="T51" fmla="*/ 358 h 533"/>
              <a:gd name="T52" fmla="*/ 102 w 534"/>
              <a:gd name="T53" fmla="*/ 432 h 533"/>
              <a:gd name="T54" fmla="*/ 177 w 534"/>
              <a:gd name="T55" fmla="*/ 531 h 533"/>
              <a:gd name="T56" fmla="*/ 184 w 534"/>
              <a:gd name="T57" fmla="*/ 533 h 533"/>
              <a:gd name="T58" fmla="*/ 193 w 534"/>
              <a:gd name="T59" fmla="*/ 529 h 533"/>
              <a:gd name="T60" fmla="*/ 230 w 534"/>
              <a:gd name="T61" fmla="*/ 490 h 533"/>
              <a:gd name="T62" fmla="*/ 233 w 534"/>
              <a:gd name="T63" fmla="*/ 485 h 533"/>
              <a:gd name="T64" fmla="*/ 212 w 534"/>
              <a:gd name="T65" fmla="*/ 407 h 533"/>
              <a:gd name="T66" fmla="*/ 416 w 534"/>
              <a:gd name="T67" fmla="*/ 502 h 533"/>
              <a:gd name="T68" fmla="*/ 419 w 534"/>
              <a:gd name="T69" fmla="*/ 506 h 533"/>
              <a:gd name="T70" fmla="*/ 425 w 534"/>
              <a:gd name="T71" fmla="*/ 508 h 533"/>
              <a:gd name="T72" fmla="*/ 427 w 534"/>
              <a:gd name="T73" fmla="*/ 508 h 533"/>
              <a:gd name="T74" fmla="*/ 435 w 534"/>
              <a:gd name="T75" fmla="*/ 506 h 533"/>
              <a:gd name="T76" fmla="*/ 485 w 534"/>
              <a:gd name="T77" fmla="*/ 466 h 533"/>
              <a:gd name="T78" fmla="*/ 487 w 534"/>
              <a:gd name="T79" fmla="*/ 461 h 533"/>
              <a:gd name="T80" fmla="*/ 427 w 534"/>
              <a:gd name="T81" fmla="*/ 192 h 533"/>
              <a:gd name="T82" fmla="*/ 495 w 534"/>
              <a:gd name="T83" fmla="*/ 124 h 533"/>
              <a:gd name="T84" fmla="*/ 507 w 534"/>
              <a:gd name="T85" fmla="*/ 108 h 533"/>
              <a:gd name="T86" fmla="*/ 518 w 534"/>
              <a:gd name="T87" fmla="*/ 92 h 533"/>
              <a:gd name="T88" fmla="*/ 525 w 534"/>
              <a:gd name="T89" fmla="*/ 7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4" h="533">
                <a:moveTo>
                  <a:pt x="528" y="66"/>
                </a:moveTo>
                <a:lnTo>
                  <a:pt x="532" y="57"/>
                </a:lnTo>
                <a:lnTo>
                  <a:pt x="533" y="48"/>
                </a:lnTo>
                <a:lnTo>
                  <a:pt x="534" y="41"/>
                </a:lnTo>
                <a:lnTo>
                  <a:pt x="534" y="33"/>
                </a:lnTo>
                <a:lnTo>
                  <a:pt x="533" y="27"/>
                </a:lnTo>
                <a:lnTo>
                  <a:pt x="531" y="20"/>
                </a:lnTo>
                <a:lnTo>
                  <a:pt x="528" y="15"/>
                </a:lnTo>
                <a:lnTo>
                  <a:pt x="524" y="9"/>
                </a:lnTo>
                <a:lnTo>
                  <a:pt x="519" y="5"/>
                </a:lnTo>
                <a:lnTo>
                  <a:pt x="512" y="2"/>
                </a:lnTo>
                <a:lnTo>
                  <a:pt x="505" y="0"/>
                </a:lnTo>
                <a:lnTo>
                  <a:pt x="496" y="0"/>
                </a:lnTo>
                <a:lnTo>
                  <a:pt x="495" y="0"/>
                </a:lnTo>
                <a:lnTo>
                  <a:pt x="482" y="1"/>
                </a:lnTo>
                <a:lnTo>
                  <a:pt x="468" y="4"/>
                </a:lnTo>
                <a:lnTo>
                  <a:pt x="459" y="8"/>
                </a:lnTo>
                <a:lnTo>
                  <a:pt x="451" y="12"/>
                </a:lnTo>
                <a:lnTo>
                  <a:pt x="442" y="16"/>
                </a:lnTo>
                <a:lnTo>
                  <a:pt x="433" y="21"/>
                </a:lnTo>
                <a:lnTo>
                  <a:pt x="426" y="27"/>
                </a:lnTo>
                <a:lnTo>
                  <a:pt x="417" y="32"/>
                </a:lnTo>
                <a:lnTo>
                  <a:pt x="410" y="39"/>
                </a:lnTo>
                <a:lnTo>
                  <a:pt x="403" y="46"/>
                </a:lnTo>
                <a:lnTo>
                  <a:pt x="342" y="107"/>
                </a:lnTo>
                <a:lnTo>
                  <a:pt x="89" y="46"/>
                </a:lnTo>
                <a:lnTo>
                  <a:pt x="86" y="45"/>
                </a:lnTo>
                <a:lnTo>
                  <a:pt x="82" y="46"/>
                </a:lnTo>
                <a:lnTo>
                  <a:pt x="80" y="47"/>
                </a:lnTo>
                <a:lnTo>
                  <a:pt x="77" y="49"/>
                </a:lnTo>
                <a:lnTo>
                  <a:pt x="28" y="98"/>
                </a:lnTo>
                <a:lnTo>
                  <a:pt x="27" y="100"/>
                </a:lnTo>
                <a:lnTo>
                  <a:pt x="25" y="102"/>
                </a:lnTo>
                <a:lnTo>
                  <a:pt x="25" y="106"/>
                </a:lnTo>
                <a:lnTo>
                  <a:pt x="25" y="108"/>
                </a:lnTo>
                <a:lnTo>
                  <a:pt x="26" y="111"/>
                </a:lnTo>
                <a:lnTo>
                  <a:pt x="27" y="113"/>
                </a:lnTo>
                <a:lnTo>
                  <a:pt x="30" y="115"/>
                </a:lnTo>
                <a:lnTo>
                  <a:pt x="32" y="117"/>
                </a:lnTo>
                <a:lnTo>
                  <a:pt x="225" y="223"/>
                </a:lnTo>
                <a:lnTo>
                  <a:pt x="127" y="321"/>
                </a:lnTo>
                <a:lnTo>
                  <a:pt x="52" y="302"/>
                </a:lnTo>
                <a:lnTo>
                  <a:pt x="51" y="301"/>
                </a:lnTo>
                <a:lnTo>
                  <a:pt x="50" y="301"/>
                </a:lnTo>
                <a:lnTo>
                  <a:pt x="45" y="302"/>
                </a:lnTo>
                <a:lnTo>
                  <a:pt x="40" y="304"/>
                </a:lnTo>
                <a:lnTo>
                  <a:pt x="5" y="342"/>
                </a:lnTo>
                <a:lnTo>
                  <a:pt x="1" y="346"/>
                </a:lnTo>
                <a:lnTo>
                  <a:pt x="0" y="351"/>
                </a:lnTo>
                <a:lnTo>
                  <a:pt x="1" y="354"/>
                </a:lnTo>
                <a:lnTo>
                  <a:pt x="3" y="356"/>
                </a:lnTo>
                <a:lnTo>
                  <a:pt x="4" y="358"/>
                </a:lnTo>
                <a:lnTo>
                  <a:pt x="6" y="360"/>
                </a:lnTo>
                <a:lnTo>
                  <a:pt x="102" y="432"/>
                </a:lnTo>
                <a:lnTo>
                  <a:pt x="173" y="528"/>
                </a:lnTo>
                <a:lnTo>
                  <a:pt x="177" y="531"/>
                </a:lnTo>
                <a:lnTo>
                  <a:pt x="183" y="533"/>
                </a:lnTo>
                <a:lnTo>
                  <a:pt x="184" y="533"/>
                </a:lnTo>
                <a:lnTo>
                  <a:pt x="188" y="532"/>
                </a:lnTo>
                <a:lnTo>
                  <a:pt x="193" y="529"/>
                </a:lnTo>
                <a:lnTo>
                  <a:pt x="229" y="493"/>
                </a:lnTo>
                <a:lnTo>
                  <a:pt x="230" y="490"/>
                </a:lnTo>
                <a:lnTo>
                  <a:pt x="233" y="487"/>
                </a:lnTo>
                <a:lnTo>
                  <a:pt x="233" y="485"/>
                </a:lnTo>
                <a:lnTo>
                  <a:pt x="231" y="481"/>
                </a:lnTo>
                <a:lnTo>
                  <a:pt x="212" y="407"/>
                </a:lnTo>
                <a:lnTo>
                  <a:pt x="310" y="309"/>
                </a:lnTo>
                <a:lnTo>
                  <a:pt x="416" y="502"/>
                </a:lnTo>
                <a:lnTo>
                  <a:pt x="417" y="504"/>
                </a:lnTo>
                <a:lnTo>
                  <a:pt x="419" y="506"/>
                </a:lnTo>
                <a:lnTo>
                  <a:pt x="422" y="507"/>
                </a:lnTo>
                <a:lnTo>
                  <a:pt x="425" y="508"/>
                </a:lnTo>
                <a:lnTo>
                  <a:pt x="426" y="508"/>
                </a:lnTo>
                <a:lnTo>
                  <a:pt x="427" y="508"/>
                </a:lnTo>
                <a:lnTo>
                  <a:pt x="431" y="507"/>
                </a:lnTo>
                <a:lnTo>
                  <a:pt x="435" y="506"/>
                </a:lnTo>
                <a:lnTo>
                  <a:pt x="483" y="469"/>
                </a:lnTo>
                <a:lnTo>
                  <a:pt x="485" y="466"/>
                </a:lnTo>
                <a:lnTo>
                  <a:pt x="487" y="464"/>
                </a:lnTo>
                <a:lnTo>
                  <a:pt x="487" y="461"/>
                </a:lnTo>
                <a:lnTo>
                  <a:pt x="487" y="456"/>
                </a:lnTo>
                <a:lnTo>
                  <a:pt x="427" y="192"/>
                </a:lnTo>
                <a:lnTo>
                  <a:pt x="487" y="130"/>
                </a:lnTo>
                <a:lnTo>
                  <a:pt x="495" y="124"/>
                </a:lnTo>
                <a:lnTo>
                  <a:pt x="501" y="116"/>
                </a:lnTo>
                <a:lnTo>
                  <a:pt x="507" y="108"/>
                </a:lnTo>
                <a:lnTo>
                  <a:pt x="512" y="100"/>
                </a:lnTo>
                <a:lnTo>
                  <a:pt x="518" y="92"/>
                </a:lnTo>
                <a:lnTo>
                  <a:pt x="522" y="83"/>
                </a:lnTo>
                <a:lnTo>
                  <a:pt x="525" y="74"/>
                </a:lnTo>
                <a:lnTo>
                  <a:pt x="528" y="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151">
            <a:extLst>
              <a:ext uri="{FF2B5EF4-FFF2-40B4-BE49-F238E27FC236}">
                <a16:creationId xmlns:a16="http://schemas.microsoft.com/office/drawing/2014/main" id="{DFF4B665-5366-1111-7470-9077071F37CC}"/>
              </a:ext>
            </a:extLst>
          </p:cNvPr>
          <p:cNvSpPr>
            <a:spLocks/>
          </p:cNvSpPr>
          <p:nvPr/>
        </p:nvSpPr>
        <p:spPr bwMode="auto">
          <a:xfrm>
            <a:off x="4948117" y="2161366"/>
            <a:ext cx="289453" cy="318724"/>
          </a:xfrm>
          <a:custGeom>
            <a:avLst/>
            <a:gdLst>
              <a:gd name="T0" fmla="*/ 526 w 534"/>
              <a:gd name="T1" fmla="*/ 284 h 590"/>
              <a:gd name="T2" fmla="*/ 20 w 534"/>
              <a:gd name="T3" fmla="*/ 3 h 590"/>
              <a:gd name="T4" fmla="*/ 16 w 534"/>
              <a:gd name="T5" fmla="*/ 1 h 590"/>
              <a:gd name="T6" fmla="*/ 12 w 534"/>
              <a:gd name="T7" fmla="*/ 0 h 590"/>
              <a:gd name="T8" fmla="*/ 12 w 534"/>
              <a:gd name="T9" fmla="*/ 0 h 590"/>
              <a:gd name="T10" fmla="*/ 8 w 534"/>
              <a:gd name="T11" fmla="*/ 1 h 590"/>
              <a:gd name="T12" fmla="*/ 5 w 534"/>
              <a:gd name="T13" fmla="*/ 2 h 590"/>
              <a:gd name="T14" fmla="*/ 3 w 534"/>
              <a:gd name="T15" fmla="*/ 4 h 590"/>
              <a:gd name="T16" fmla="*/ 1 w 534"/>
              <a:gd name="T17" fmla="*/ 7 h 590"/>
              <a:gd name="T18" fmla="*/ 0 w 534"/>
              <a:gd name="T19" fmla="*/ 10 h 590"/>
              <a:gd name="T20" fmla="*/ 0 w 534"/>
              <a:gd name="T21" fmla="*/ 15 h 590"/>
              <a:gd name="T22" fmla="*/ 0 w 534"/>
              <a:gd name="T23" fmla="*/ 575 h 590"/>
              <a:gd name="T24" fmla="*/ 0 w 534"/>
              <a:gd name="T25" fmla="*/ 579 h 590"/>
              <a:gd name="T26" fmla="*/ 1 w 534"/>
              <a:gd name="T27" fmla="*/ 584 h 590"/>
              <a:gd name="T28" fmla="*/ 3 w 534"/>
              <a:gd name="T29" fmla="*/ 587 h 590"/>
              <a:gd name="T30" fmla="*/ 5 w 534"/>
              <a:gd name="T31" fmla="*/ 589 h 590"/>
              <a:gd name="T32" fmla="*/ 9 w 534"/>
              <a:gd name="T33" fmla="*/ 590 h 590"/>
              <a:gd name="T34" fmla="*/ 13 w 534"/>
              <a:gd name="T35" fmla="*/ 590 h 590"/>
              <a:gd name="T36" fmla="*/ 16 w 534"/>
              <a:gd name="T37" fmla="*/ 589 h 590"/>
              <a:gd name="T38" fmla="*/ 20 w 534"/>
              <a:gd name="T39" fmla="*/ 588 h 590"/>
              <a:gd name="T40" fmla="*/ 526 w 534"/>
              <a:gd name="T41" fmla="*/ 307 h 590"/>
              <a:gd name="T42" fmla="*/ 530 w 534"/>
              <a:gd name="T43" fmla="*/ 304 h 590"/>
              <a:gd name="T44" fmla="*/ 532 w 534"/>
              <a:gd name="T45" fmla="*/ 302 h 590"/>
              <a:gd name="T46" fmla="*/ 534 w 534"/>
              <a:gd name="T47" fmla="*/ 299 h 590"/>
              <a:gd name="T48" fmla="*/ 534 w 534"/>
              <a:gd name="T49" fmla="*/ 295 h 590"/>
              <a:gd name="T50" fmla="*/ 534 w 534"/>
              <a:gd name="T51" fmla="*/ 292 h 590"/>
              <a:gd name="T52" fmla="*/ 532 w 534"/>
              <a:gd name="T53" fmla="*/ 289 h 590"/>
              <a:gd name="T54" fmla="*/ 530 w 534"/>
              <a:gd name="T55" fmla="*/ 286 h 590"/>
              <a:gd name="T56" fmla="*/ 526 w 534"/>
              <a:gd name="T57" fmla="*/ 284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" h="590">
                <a:moveTo>
                  <a:pt x="526" y="284"/>
                </a:moveTo>
                <a:lnTo>
                  <a:pt x="20" y="3"/>
                </a:lnTo>
                <a:lnTo>
                  <a:pt x="16" y="1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7"/>
                </a:lnTo>
                <a:lnTo>
                  <a:pt x="0" y="10"/>
                </a:lnTo>
                <a:lnTo>
                  <a:pt x="0" y="15"/>
                </a:lnTo>
                <a:lnTo>
                  <a:pt x="0" y="575"/>
                </a:lnTo>
                <a:lnTo>
                  <a:pt x="0" y="579"/>
                </a:lnTo>
                <a:lnTo>
                  <a:pt x="1" y="584"/>
                </a:lnTo>
                <a:lnTo>
                  <a:pt x="3" y="587"/>
                </a:lnTo>
                <a:lnTo>
                  <a:pt x="5" y="589"/>
                </a:lnTo>
                <a:lnTo>
                  <a:pt x="9" y="590"/>
                </a:lnTo>
                <a:lnTo>
                  <a:pt x="13" y="590"/>
                </a:lnTo>
                <a:lnTo>
                  <a:pt x="16" y="589"/>
                </a:lnTo>
                <a:lnTo>
                  <a:pt x="20" y="588"/>
                </a:lnTo>
                <a:lnTo>
                  <a:pt x="526" y="307"/>
                </a:lnTo>
                <a:lnTo>
                  <a:pt x="530" y="304"/>
                </a:lnTo>
                <a:lnTo>
                  <a:pt x="532" y="302"/>
                </a:lnTo>
                <a:lnTo>
                  <a:pt x="534" y="299"/>
                </a:lnTo>
                <a:lnTo>
                  <a:pt x="534" y="295"/>
                </a:lnTo>
                <a:lnTo>
                  <a:pt x="534" y="292"/>
                </a:lnTo>
                <a:lnTo>
                  <a:pt x="532" y="289"/>
                </a:lnTo>
                <a:lnTo>
                  <a:pt x="530" y="286"/>
                </a:lnTo>
                <a:lnTo>
                  <a:pt x="526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152">
            <a:extLst>
              <a:ext uri="{FF2B5EF4-FFF2-40B4-BE49-F238E27FC236}">
                <a16:creationId xmlns:a16="http://schemas.microsoft.com/office/drawing/2014/main" id="{5AF6FFC2-CDED-2ABC-650A-47B17690F371}"/>
              </a:ext>
            </a:extLst>
          </p:cNvPr>
          <p:cNvSpPr>
            <a:spLocks noEditPoints="1"/>
          </p:cNvSpPr>
          <p:nvPr/>
        </p:nvSpPr>
        <p:spPr bwMode="auto">
          <a:xfrm>
            <a:off x="7276751" y="2162993"/>
            <a:ext cx="317098" cy="315472"/>
          </a:xfrm>
          <a:custGeom>
            <a:avLst/>
            <a:gdLst>
              <a:gd name="T0" fmla="*/ 512 w 584"/>
              <a:gd name="T1" fmla="*/ 99 h 584"/>
              <a:gd name="T2" fmla="*/ 456 w 584"/>
              <a:gd name="T3" fmla="*/ 49 h 584"/>
              <a:gd name="T4" fmla="*/ 387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50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30 w 584"/>
              <a:gd name="T27" fmla="*/ 534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9 h 584"/>
              <a:gd name="T34" fmla="*/ 422 w 584"/>
              <a:gd name="T35" fmla="*/ 554 h 584"/>
              <a:gd name="T36" fmla="*/ 486 w 584"/>
              <a:gd name="T37" fmla="*/ 512 h 584"/>
              <a:gd name="T38" fmla="*/ 536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9 w 584"/>
              <a:gd name="T45" fmla="*/ 234 h 584"/>
              <a:gd name="T46" fmla="*/ 555 w 584"/>
              <a:gd name="T47" fmla="*/ 163 h 584"/>
              <a:gd name="T48" fmla="*/ 457 w 584"/>
              <a:gd name="T49" fmla="*/ 419 h 584"/>
              <a:gd name="T50" fmla="*/ 419 w 584"/>
              <a:gd name="T51" fmla="*/ 457 h 584"/>
              <a:gd name="T52" fmla="*/ 371 w 584"/>
              <a:gd name="T53" fmla="*/ 484 h 584"/>
              <a:gd name="T54" fmla="*/ 320 w 584"/>
              <a:gd name="T55" fmla="*/ 498 h 584"/>
              <a:gd name="T56" fmla="*/ 265 w 584"/>
              <a:gd name="T57" fmla="*/ 498 h 584"/>
              <a:gd name="T58" fmla="*/ 213 w 584"/>
              <a:gd name="T59" fmla="*/ 484 h 584"/>
              <a:gd name="T60" fmla="*/ 166 w 584"/>
              <a:gd name="T61" fmla="*/ 457 h 584"/>
              <a:gd name="T62" fmla="*/ 128 w 584"/>
              <a:gd name="T63" fmla="*/ 419 h 584"/>
              <a:gd name="T64" fmla="*/ 101 w 584"/>
              <a:gd name="T65" fmla="*/ 371 h 584"/>
              <a:gd name="T66" fmla="*/ 87 w 584"/>
              <a:gd name="T67" fmla="*/ 319 h 584"/>
              <a:gd name="T68" fmla="*/ 87 w 584"/>
              <a:gd name="T69" fmla="*/ 264 h 584"/>
              <a:gd name="T70" fmla="*/ 101 w 584"/>
              <a:gd name="T71" fmla="*/ 213 h 584"/>
              <a:gd name="T72" fmla="*/ 128 w 584"/>
              <a:gd name="T73" fmla="*/ 166 h 584"/>
              <a:gd name="T74" fmla="*/ 166 w 584"/>
              <a:gd name="T75" fmla="*/ 128 h 584"/>
              <a:gd name="T76" fmla="*/ 213 w 584"/>
              <a:gd name="T77" fmla="*/ 100 h 584"/>
              <a:gd name="T78" fmla="*/ 265 w 584"/>
              <a:gd name="T79" fmla="*/ 87 h 584"/>
              <a:gd name="T80" fmla="*/ 320 w 584"/>
              <a:gd name="T81" fmla="*/ 87 h 584"/>
              <a:gd name="T82" fmla="*/ 371 w 584"/>
              <a:gd name="T83" fmla="*/ 100 h 584"/>
              <a:gd name="T84" fmla="*/ 419 w 584"/>
              <a:gd name="T85" fmla="*/ 128 h 584"/>
              <a:gd name="T86" fmla="*/ 457 w 584"/>
              <a:gd name="T87" fmla="*/ 166 h 584"/>
              <a:gd name="T88" fmla="*/ 484 w 584"/>
              <a:gd name="T89" fmla="*/ 213 h 584"/>
              <a:gd name="T90" fmla="*/ 498 w 584"/>
              <a:gd name="T91" fmla="*/ 264 h 584"/>
              <a:gd name="T92" fmla="*/ 498 w 584"/>
              <a:gd name="T93" fmla="*/ 319 h 584"/>
              <a:gd name="T94" fmla="*/ 484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5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8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50" y="129"/>
                </a:lnTo>
                <a:lnTo>
                  <a:pt x="39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8"/>
                </a:lnTo>
                <a:lnTo>
                  <a:pt x="15" y="386"/>
                </a:lnTo>
                <a:lnTo>
                  <a:pt x="23" y="405"/>
                </a:lnTo>
                <a:lnTo>
                  <a:pt x="30" y="422"/>
                </a:lnTo>
                <a:lnTo>
                  <a:pt x="39" y="438"/>
                </a:lnTo>
                <a:lnTo>
                  <a:pt x="50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30" y="534"/>
                </a:lnTo>
                <a:lnTo>
                  <a:pt x="146" y="545"/>
                </a:lnTo>
                <a:lnTo>
                  <a:pt x="163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4" y="579"/>
                </a:lnTo>
                <a:lnTo>
                  <a:pt x="254" y="582"/>
                </a:lnTo>
                <a:lnTo>
                  <a:pt x="272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8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5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5" y="146"/>
                </a:lnTo>
                <a:close/>
                <a:moveTo>
                  <a:pt x="472" y="396"/>
                </a:moveTo>
                <a:lnTo>
                  <a:pt x="464" y="408"/>
                </a:lnTo>
                <a:lnTo>
                  <a:pt x="457" y="419"/>
                </a:lnTo>
                <a:lnTo>
                  <a:pt x="448" y="428"/>
                </a:lnTo>
                <a:lnTo>
                  <a:pt x="438" y="438"/>
                </a:lnTo>
                <a:lnTo>
                  <a:pt x="429" y="448"/>
                </a:lnTo>
                <a:lnTo>
                  <a:pt x="419" y="457"/>
                </a:lnTo>
                <a:lnTo>
                  <a:pt x="408" y="464"/>
                </a:lnTo>
                <a:lnTo>
                  <a:pt x="396" y="472"/>
                </a:lnTo>
                <a:lnTo>
                  <a:pt x="384" y="478"/>
                </a:lnTo>
                <a:lnTo>
                  <a:pt x="371" y="484"/>
                </a:lnTo>
                <a:lnTo>
                  <a:pt x="360" y="488"/>
                </a:lnTo>
                <a:lnTo>
                  <a:pt x="347" y="492"/>
                </a:lnTo>
                <a:lnTo>
                  <a:pt x="334" y="495"/>
                </a:lnTo>
                <a:lnTo>
                  <a:pt x="320" y="498"/>
                </a:lnTo>
                <a:lnTo>
                  <a:pt x="307" y="499"/>
                </a:lnTo>
                <a:lnTo>
                  <a:pt x="293" y="499"/>
                </a:lnTo>
                <a:lnTo>
                  <a:pt x="279" y="499"/>
                </a:lnTo>
                <a:lnTo>
                  <a:pt x="265" y="498"/>
                </a:lnTo>
                <a:lnTo>
                  <a:pt x="252" y="495"/>
                </a:lnTo>
                <a:lnTo>
                  <a:pt x="239" y="492"/>
                </a:lnTo>
                <a:lnTo>
                  <a:pt x="226" y="488"/>
                </a:lnTo>
                <a:lnTo>
                  <a:pt x="213" y="484"/>
                </a:lnTo>
                <a:lnTo>
                  <a:pt x="201" y="478"/>
                </a:lnTo>
                <a:lnTo>
                  <a:pt x="189" y="472"/>
                </a:lnTo>
                <a:lnTo>
                  <a:pt x="177" y="464"/>
                </a:lnTo>
                <a:lnTo>
                  <a:pt x="166" y="457"/>
                </a:lnTo>
                <a:lnTo>
                  <a:pt x="155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7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90" y="333"/>
                </a:lnTo>
                <a:lnTo>
                  <a:pt x="87" y="319"/>
                </a:lnTo>
                <a:lnTo>
                  <a:pt x="85" y="306"/>
                </a:lnTo>
                <a:lnTo>
                  <a:pt x="85" y="292"/>
                </a:lnTo>
                <a:lnTo>
                  <a:pt x="85" y="278"/>
                </a:lnTo>
                <a:lnTo>
                  <a:pt x="87" y="264"/>
                </a:lnTo>
                <a:lnTo>
                  <a:pt x="90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3"/>
                </a:lnTo>
                <a:lnTo>
                  <a:pt x="107" y="201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5" y="137"/>
                </a:lnTo>
                <a:lnTo>
                  <a:pt x="166" y="128"/>
                </a:lnTo>
                <a:lnTo>
                  <a:pt x="177" y="120"/>
                </a:lnTo>
                <a:lnTo>
                  <a:pt x="189" y="113"/>
                </a:lnTo>
                <a:lnTo>
                  <a:pt x="201" y="107"/>
                </a:lnTo>
                <a:lnTo>
                  <a:pt x="213" y="100"/>
                </a:lnTo>
                <a:lnTo>
                  <a:pt x="226" y="96"/>
                </a:lnTo>
                <a:lnTo>
                  <a:pt x="239" y="92"/>
                </a:lnTo>
                <a:lnTo>
                  <a:pt x="252" y="89"/>
                </a:lnTo>
                <a:lnTo>
                  <a:pt x="265" y="87"/>
                </a:lnTo>
                <a:lnTo>
                  <a:pt x="279" y="85"/>
                </a:lnTo>
                <a:lnTo>
                  <a:pt x="293" y="85"/>
                </a:lnTo>
                <a:lnTo>
                  <a:pt x="307" y="85"/>
                </a:lnTo>
                <a:lnTo>
                  <a:pt x="320" y="87"/>
                </a:lnTo>
                <a:lnTo>
                  <a:pt x="334" y="89"/>
                </a:lnTo>
                <a:lnTo>
                  <a:pt x="347" y="92"/>
                </a:lnTo>
                <a:lnTo>
                  <a:pt x="360" y="96"/>
                </a:lnTo>
                <a:lnTo>
                  <a:pt x="371" y="100"/>
                </a:lnTo>
                <a:lnTo>
                  <a:pt x="384" y="107"/>
                </a:lnTo>
                <a:lnTo>
                  <a:pt x="396" y="113"/>
                </a:lnTo>
                <a:lnTo>
                  <a:pt x="408" y="120"/>
                </a:lnTo>
                <a:lnTo>
                  <a:pt x="419" y="128"/>
                </a:lnTo>
                <a:lnTo>
                  <a:pt x="429" y="137"/>
                </a:lnTo>
                <a:lnTo>
                  <a:pt x="438" y="146"/>
                </a:lnTo>
                <a:lnTo>
                  <a:pt x="448" y="155"/>
                </a:lnTo>
                <a:lnTo>
                  <a:pt x="457" y="166"/>
                </a:lnTo>
                <a:lnTo>
                  <a:pt x="464" y="177"/>
                </a:lnTo>
                <a:lnTo>
                  <a:pt x="472" y="188"/>
                </a:lnTo>
                <a:lnTo>
                  <a:pt x="478" y="201"/>
                </a:lnTo>
                <a:lnTo>
                  <a:pt x="484" y="213"/>
                </a:lnTo>
                <a:lnTo>
                  <a:pt x="488" y="225"/>
                </a:lnTo>
                <a:lnTo>
                  <a:pt x="492" y="238"/>
                </a:lnTo>
                <a:lnTo>
                  <a:pt x="496" y="251"/>
                </a:lnTo>
                <a:lnTo>
                  <a:pt x="498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8" y="319"/>
                </a:lnTo>
                <a:lnTo>
                  <a:pt x="496" y="333"/>
                </a:lnTo>
                <a:lnTo>
                  <a:pt x="492" y="346"/>
                </a:lnTo>
                <a:lnTo>
                  <a:pt x="488" y="359"/>
                </a:lnTo>
                <a:lnTo>
                  <a:pt x="484" y="371"/>
                </a:lnTo>
                <a:lnTo>
                  <a:pt x="478" y="384"/>
                </a:lnTo>
                <a:lnTo>
                  <a:pt x="472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153">
            <a:extLst>
              <a:ext uri="{FF2B5EF4-FFF2-40B4-BE49-F238E27FC236}">
                <a16:creationId xmlns:a16="http://schemas.microsoft.com/office/drawing/2014/main" id="{7E81B286-9D6E-4801-7505-EA3694293691}"/>
              </a:ext>
            </a:extLst>
          </p:cNvPr>
          <p:cNvSpPr>
            <a:spLocks/>
          </p:cNvSpPr>
          <p:nvPr/>
        </p:nvSpPr>
        <p:spPr bwMode="auto">
          <a:xfrm>
            <a:off x="7382451" y="2241048"/>
            <a:ext cx="138223" cy="159362"/>
          </a:xfrm>
          <a:custGeom>
            <a:avLst/>
            <a:gdLst>
              <a:gd name="T0" fmla="*/ 243 w 255"/>
              <a:gd name="T1" fmla="*/ 125 h 292"/>
              <a:gd name="T2" fmla="*/ 36 w 255"/>
              <a:gd name="T3" fmla="*/ 4 h 292"/>
              <a:gd name="T4" fmla="*/ 31 w 255"/>
              <a:gd name="T5" fmla="*/ 1 h 292"/>
              <a:gd name="T6" fmla="*/ 24 w 255"/>
              <a:gd name="T7" fmla="*/ 0 h 292"/>
              <a:gd name="T8" fmla="*/ 19 w 255"/>
              <a:gd name="T9" fmla="*/ 1 h 292"/>
              <a:gd name="T10" fmla="*/ 12 w 255"/>
              <a:gd name="T11" fmla="*/ 3 h 292"/>
              <a:gd name="T12" fmla="*/ 7 w 255"/>
              <a:gd name="T13" fmla="*/ 7 h 292"/>
              <a:gd name="T14" fmla="*/ 3 w 255"/>
              <a:gd name="T15" fmla="*/ 11 h 292"/>
              <a:gd name="T16" fmla="*/ 0 w 255"/>
              <a:gd name="T17" fmla="*/ 18 h 292"/>
              <a:gd name="T18" fmla="*/ 0 w 255"/>
              <a:gd name="T19" fmla="*/ 24 h 292"/>
              <a:gd name="T20" fmla="*/ 0 w 255"/>
              <a:gd name="T21" fmla="*/ 267 h 292"/>
              <a:gd name="T22" fmla="*/ 0 w 255"/>
              <a:gd name="T23" fmla="*/ 275 h 292"/>
              <a:gd name="T24" fmla="*/ 3 w 255"/>
              <a:gd name="T25" fmla="*/ 280 h 292"/>
              <a:gd name="T26" fmla="*/ 7 w 255"/>
              <a:gd name="T27" fmla="*/ 285 h 292"/>
              <a:gd name="T28" fmla="*/ 12 w 255"/>
              <a:gd name="T29" fmla="*/ 289 h 292"/>
              <a:gd name="T30" fmla="*/ 18 w 255"/>
              <a:gd name="T31" fmla="*/ 291 h 292"/>
              <a:gd name="T32" fmla="*/ 24 w 255"/>
              <a:gd name="T33" fmla="*/ 292 h 292"/>
              <a:gd name="T34" fmla="*/ 31 w 255"/>
              <a:gd name="T35" fmla="*/ 291 h 292"/>
              <a:gd name="T36" fmla="*/ 36 w 255"/>
              <a:gd name="T37" fmla="*/ 289 h 292"/>
              <a:gd name="T38" fmla="*/ 243 w 255"/>
              <a:gd name="T39" fmla="*/ 167 h 292"/>
              <a:gd name="T40" fmla="*/ 249 w 255"/>
              <a:gd name="T41" fmla="*/ 163 h 292"/>
              <a:gd name="T42" fmla="*/ 252 w 255"/>
              <a:gd name="T43" fmla="*/ 158 h 292"/>
              <a:gd name="T44" fmla="*/ 255 w 255"/>
              <a:gd name="T45" fmla="*/ 153 h 292"/>
              <a:gd name="T46" fmla="*/ 255 w 255"/>
              <a:gd name="T47" fmla="*/ 146 h 292"/>
              <a:gd name="T48" fmla="*/ 255 w 255"/>
              <a:gd name="T49" fmla="*/ 140 h 292"/>
              <a:gd name="T50" fmla="*/ 252 w 255"/>
              <a:gd name="T51" fmla="*/ 133 h 292"/>
              <a:gd name="T52" fmla="*/ 249 w 255"/>
              <a:gd name="T53" fmla="*/ 129 h 292"/>
              <a:gd name="T54" fmla="*/ 243 w 255"/>
              <a:gd name="T55" fmla="*/ 12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5" h="292">
                <a:moveTo>
                  <a:pt x="243" y="125"/>
                </a:moveTo>
                <a:lnTo>
                  <a:pt x="36" y="4"/>
                </a:lnTo>
                <a:lnTo>
                  <a:pt x="31" y="1"/>
                </a:lnTo>
                <a:lnTo>
                  <a:pt x="24" y="0"/>
                </a:lnTo>
                <a:lnTo>
                  <a:pt x="19" y="1"/>
                </a:lnTo>
                <a:lnTo>
                  <a:pt x="12" y="3"/>
                </a:lnTo>
                <a:lnTo>
                  <a:pt x="7" y="7"/>
                </a:lnTo>
                <a:lnTo>
                  <a:pt x="3" y="11"/>
                </a:lnTo>
                <a:lnTo>
                  <a:pt x="0" y="18"/>
                </a:lnTo>
                <a:lnTo>
                  <a:pt x="0" y="24"/>
                </a:lnTo>
                <a:lnTo>
                  <a:pt x="0" y="267"/>
                </a:lnTo>
                <a:lnTo>
                  <a:pt x="0" y="275"/>
                </a:lnTo>
                <a:lnTo>
                  <a:pt x="3" y="280"/>
                </a:lnTo>
                <a:lnTo>
                  <a:pt x="7" y="285"/>
                </a:lnTo>
                <a:lnTo>
                  <a:pt x="12" y="289"/>
                </a:lnTo>
                <a:lnTo>
                  <a:pt x="18" y="291"/>
                </a:lnTo>
                <a:lnTo>
                  <a:pt x="24" y="292"/>
                </a:lnTo>
                <a:lnTo>
                  <a:pt x="31" y="291"/>
                </a:lnTo>
                <a:lnTo>
                  <a:pt x="36" y="289"/>
                </a:lnTo>
                <a:lnTo>
                  <a:pt x="243" y="167"/>
                </a:lnTo>
                <a:lnTo>
                  <a:pt x="249" y="163"/>
                </a:lnTo>
                <a:lnTo>
                  <a:pt x="252" y="158"/>
                </a:lnTo>
                <a:lnTo>
                  <a:pt x="255" y="153"/>
                </a:lnTo>
                <a:lnTo>
                  <a:pt x="255" y="146"/>
                </a:lnTo>
                <a:lnTo>
                  <a:pt x="255" y="140"/>
                </a:lnTo>
                <a:lnTo>
                  <a:pt x="252" y="133"/>
                </a:lnTo>
                <a:lnTo>
                  <a:pt x="249" y="129"/>
                </a:lnTo>
                <a:lnTo>
                  <a:pt x="243" y="1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98768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8" name="Picture 267" descr="A grey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CD0219ED-683F-BA66-6873-D676FC2DF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3594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ircle with a arrow and a clock on it&#10;&#10;Description automatically generated">
            <a:extLst>
              <a:ext uri="{FF2B5EF4-FFF2-40B4-BE49-F238E27FC236}">
                <a16:creationId xmlns:a16="http://schemas.microsoft.com/office/drawing/2014/main" id="{B27C5D8F-944B-69F3-D3FF-5BD5156BC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3594"/>
            <a:ext cx="1080000" cy="1080000"/>
          </a:xfrm>
          <a:prstGeom prst="rect">
            <a:avLst/>
          </a:prstGeom>
        </p:spPr>
      </p:pic>
      <p:pic>
        <p:nvPicPr>
          <p:cNvPr id="272" name="Picture 271" descr="A blue circle with a arrow and a clock&#10;&#10;Description automatically generated">
            <a:extLst>
              <a:ext uri="{FF2B5EF4-FFF2-40B4-BE49-F238E27FC236}">
                <a16:creationId xmlns:a16="http://schemas.microsoft.com/office/drawing/2014/main" id="{3256718A-F85C-3CC9-7239-0A1D94647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3594"/>
            <a:ext cx="1080000" cy="1080000"/>
          </a:xfrm>
          <a:prstGeom prst="rect">
            <a:avLst/>
          </a:prstGeom>
        </p:spPr>
      </p:pic>
      <p:pic>
        <p:nvPicPr>
          <p:cNvPr id="274" name="Picture 273" descr="A clock with a arrow and an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372FDB75-C730-08DE-B26C-16434CE82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3594"/>
            <a:ext cx="1080000" cy="1080000"/>
          </a:xfrm>
          <a:prstGeom prst="rect">
            <a:avLst/>
          </a:prstGeom>
        </p:spPr>
      </p:pic>
      <p:pic>
        <p:nvPicPr>
          <p:cNvPr id="276" name="Picture 275" descr="A red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E34B8056-C9B7-385E-6308-906342802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3594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9CC12FB0-164D-68D5-A7DD-A418D61A48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3594"/>
            <a:ext cx="1080000" cy="1080000"/>
          </a:xfrm>
          <a:prstGeom prst="rect">
            <a:avLst/>
          </a:prstGeom>
        </p:spPr>
      </p:pic>
      <p:pic>
        <p:nvPicPr>
          <p:cNvPr id="280" name="Picture 279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20D31FE5-4E25-A4D3-B256-ED3A44D869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3594"/>
            <a:ext cx="1080000" cy="1080000"/>
          </a:xfrm>
          <a:prstGeom prst="rect">
            <a:avLst/>
          </a:prstGeom>
        </p:spPr>
      </p:pic>
      <p:pic>
        <p:nvPicPr>
          <p:cNvPr id="282" name="Picture 281" descr="A green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18A402EB-D199-8D71-E3E3-FBA254782F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3594"/>
            <a:ext cx="1080000" cy="1080000"/>
          </a:xfrm>
          <a:prstGeom prst="rect">
            <a:avLst/>
          </a:prstGeom>
        </p:spPr>
      </p:pic>
      <p:pic>
        <p:nvPicPr>
          <p:cNvPr id="285" name="Picture 284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3A64B12C-7899-83EA-7477-6C94F6DF37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480620"/>
            <a:ext cx="1080000" cy="1080000"/>
          </a:xfrm>
          <a:prstGeom prst="rect">
            <a:avLst/>
          </a:prstGeom>
        </p:spPr>
      </p:pic>
      <p:pic>
        <p:nvPicPr>
          <p:cNvPr id="287" name="Picture 286" descr="A white symbol of two people shaking hands&#10;&#10;Description automatically generated">
            <a:extLst>
              <a:ext uri="{FF2B5EF4-FFF2-40B4-BE49-F238E27FC236}">
                <a16:creationId xmlns:a16="http://schemas.microsoft.com/office/drawing/2014/main" id="{5AFDFC1A-034B-A5B0-82AB-6B6A0C2A19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480620"/>
            <a:ext cx="1080000" cy="1080000"/>
          </a:xfrm>
          <a:prstGeom prst="rect">
            <a:avLst/>
          </a:prstGeom>
        </p:spPr>
      </p:pic>
      <p:pic>
        <p:nvPicPr>
          <p:cNvPr id="289" name="Picture 288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267CBA73-8C28-B91F-FEEE-64479C8C9B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480620"/>
            <a:ext cx="1080000" cy="1080000"/>
          </a:xfrm>
          <a:prstGeom prst="rect">
            <a:avLst/>
          </a:prstGeom>
        </p:spPr>
      </p:pic>
      <p:pic>
        <p:nvPicPr>
          <p:cNvPr id="291" name="Picture 290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C91E24CD-46EA-704F-A291-6C8091D152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480620"/>
            <a:ext cx="1080000" cy="1080000"/>
          </a:xfrm>
          <a:prstGeom prst="rect">
            <a:avLst/>
          </a:prstGeom>
        </p:spPr>
      </p:pic>
      <p:pic>
        <p:nvPicPr>
          <p:cNvPr id="293" name="Picture 292" descr="A red logo of people shaking hands&#10;&#10;Description automatically generated">
            <a:extLst>
              <a:ext uri="{FF2B5EF4-FFF2-40B4-BE49-F238E27FC236}">
                <a16:creationId xmlns:a16="http://schemas.microsoft.com/office/drawing/2014/main" id="{9240CE48-79AD-4745-2292-7872CF2F12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480620"/>
            <a:ext cx="1080000" cy="1080000"/>
          </a:xfrm>
          <a:prstGeom prst="rect">
            <a:avLst/>
          </a:prstGeom>
        </p:spPr>
      </p:pic>
      <p:pic>
        <p:nvPicPr>
          <p:cNvPr id="295" name="Picture 294" descr="A blue icon of two people shaking hands&#10;&#10;Description automatically generated">
            <a:extLst>
              <a:ext uri="{FF2B5EF4-FFF2-40B4-BE49-F238E27FC236}">
                <a16:creationId xmlns:a16="http://schemas.microsoft.com/office/drawing/2014/main" id="{BDCF53F4-E958-14F4-7188-0AA31F3F9F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480620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C8C8081A-E14B-D744-A753-E62347B47B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480620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logo of two people holding hands&#10;&#10;Description automatically generated">
            <a:extLst>
              <a:ext uri="{FF2B5EF4-FFF2-40B4-BE49-F238E27FC236}">
                <a16:creationId xmlns:a16="http://schemas.microsoft.com/office/drawing/2014/main" id="{B072E2AB-6000-6377-2FB5-58DEA414C6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480620"/>
            <a:ext cx="1080000" cy="1080000"/>
          </a:xfrm>
          <a:prstGeom prst="rect">
            <a:avLst/>
          </a:prstGeom>
        </p:spPr>
      </p:pic>
      <p:pic>
        <p:nvPicPr>
          <p:cNvPr id="301" name="Picture 300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E6BFD326-A568-01F4-11DF-C3FDB5C82E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5"/>
            <a:ext cx="1080000" cy="1080000"/>
          </a:xfrm>
          <a:prstGeom prst="rect">
            <a:avLst/>
          </a:prstGeom>
        </p:spPr>
      </p:pic>
      <p:pic>
        <p:nvPicPr>
          <p:cNvPr id="303" name="Picture 302" descr="A person lying down with headphones on their head and computer&#10;&#10;Description automatically generated">
            <a:extLst>
              <a:ext uri="{FF2B5EF4-FFF2-40B4-BE49-F238E27FC236}">
                <a16:creationId xmlns:a16="http://schemas.microsoft.com/office/drawing/2014/main" id="{7F9BAEF4-E643-B54F-07E5-4739906B328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5"/>
            <a:ext cx="1080000" cy="1080000"/>
          </a:xfrm>
          <a:prstGeom prst="rect">
            <a:avLst/>
          </a:prstGeom>
        </p:spPr>
      </p:pic>
      <p:pic>
        <p:nvPicPr>
          <p:cNvPr id="305" name="Picture 30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1F84D71-F0D4-DAFA-BBD7-52CC2E0890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5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7A4D7EAA-589C-E687-FFD9-65D3C5FDCF8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5"/>
            <a:ext cx="1080000" cy="1080000"/>
          </a:xfrm>
          <a:prstGeom prst="rect">
            <a:avLst/>
          </a:prstGeom>
        </p:spPr>
      </p:pic>
      <p:pic>
        <p:nvPicPr>
          <p:cNvPr id="309" name="Picture 308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539F86DA-EA26-739C-65CF-1DB10982EE5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5"/>
            <a:ext cx="1080000" cy="1080000"/>
          </a:xfrm>
          <a:prstGeom prst="rect">
            <a:avLst/>
          </a:prstGeom>
        </p:spPr>
      </p:pic>
      <p:pic>
        <p:nvPicPr>
          <p:cNvPr id="311" name="Picture 310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776044E-E35D-F1C4-0F4B-FC54FF494D7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5"/>
            <a:ext cx="1080000" cy="1080000"/>
          </a:xfrm>
          <a:prstGeom prst="rect">
            <a:avLst/>
          </a:prstGeom>
        </p:spPr>
      </p:pic>
      <p:pic>
        <p:nvPicPr>
          <p:cNvPr id="313" name="Picture 312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B7D5EE88-89C0-7505-F566-F32EE7506E5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5"/>
            <a:ext cx="1080000" cy="1080000"/>
          </a:xfrm>
          <a:prstGeom prst="rect">
            <a:avLst/>
          </a:prstGeom>
        </p:spPr>
      </p:pic>
      <p:pic>
        <p:nvPicPr>
          <p:cNvPr id="315" name="Picture 31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2C786685-3EFA-61D7-45C7-C083F4747CC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5"/>
            <a:ext cx="1080000" cy="1080000"/>
          </a:xfrm>
          <a:prstGeom prst="rect">
            <a:avLst/>
          </a:prstGeom>
        </p:spPr>
      </p:pic>
      <p:pic>
        <p:nvPicPr>
          <p:cNvPr id="319" name="Picture 318" descr="A person with a backpack&#10;&#10;Description automatically generated">
            <a:extLst>
              <a:ext uri="{FF2B5EF4-FFF2-40B4-BE49-F238E27FC236}">
                <a16:creationId xmlns:a16="http://schemas.microsoft.com/office/drawing/2014/main" id="{7C62E1D9-F02B-0BEE-3E79-63D0EF0EB14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10870"/>
            <a:ext cx="1080000" cy="1080000"/>
          </a:xfrm>
          <a:prstGeom prst="rect">
            <a:avLst/>
          </a:prstGeom>
        </p:spPr>
      </p:pic>
      <p:pic>
        <p:nvPicPr>
          <p:cNvPr id="321" name="Picture 320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05EE02FE-0628-98B6-4B4D-223B828BB30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810870"/>
            <a:ext cx="1080000" cy="1080000"/>
          </a:xfrm>
          <a:prstGeom prst="rect">
            <a:avLst/>
          </a:prstGeom>
        </p:spPr>
      </p:pic>
      <p:pic>
        <p:nvPicPr>
          <p:cNvPr id="323" name="Picture 322" descr="A blue person with a backpack&#10;&#10;Description automatically generated">
            <a:extLst>
              <a:ext uri="{FF2B5EF4-FFF2-40B4-BE49-F238E27FC236}">
                <a16:creationId xmlns:a16="http://schemas.microsoft.com/office/drawing/2014/main" id="{3E657307-8CD7-D924-6388-29B96C535B6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10870"/>
            <a:ext cx="1080000" cy="1080000"/>
          </a:xfrm>
          <a:prstGeom prst="rect">
            <a:avLst/>
          </a:prstGeom>
        </p:spPr>
      </p:pic>
      <p:pic>
        <p:nvPicPr>
          <p:cNvPr id="325" name="Picture 324" descr="A person carrying a bag&#10;&#10;Description automatically generated">
            <a:extLst>
              <a:ext uri="{FF2B5EF4-FFF2-40B4-BE49-F238E27FC236}">
                <a16:creationId xmlns:a16="http://schemas.microsoft.com/office/drawing/2014/main" id="{D48BBFE8-253C-7887-63FE-47ED5F82A42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10870"/>
            <a:ext cx="1080000" cy="1080000"/>
          </a:xfrm>
          <a:prstGeom prst="rect">
            <a:avLst/>
          </a:prstGeom>
        </p:spPr>
      </p:pic>
      <p:pic>
        <p:nvPicPr>
          <p:cNvPr id="327" name="Picture 326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58126326-81CF-D201-D2FE-3E118FB7D99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10870"/>
            <a:ext cx="1080000" cy="1080000"/>
          </a:xfrm>
          <a:prstGeom prst="rect">
            <a:avLst/>
          </a:prstGeom>
        </p:spPr>
      </p:pic>
      <p:pic>
        <p:nvPicPr>
          <p:cNvPr id="329" name="Picture 328" descr="A blue person with a backpack&#10;&#10;Description automatically generated">
            <a:extLst>
              <a:ext uri="{FF2B5EF4-FFF2-40B4-BE49-F238E27FC236}">
                <a16:creationId xmlns:a16="http://schemas.microsoft.com/office/drawing/2014/main" id="{1A0CB472-A5E3-FBE0-744C-DF1F06C2700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10870"/>
            <a:ext cx="1080000" cy="1080000"/>
          </a:xfrm>
          <a:prstGeom prst="rect">
            <a:avLst/>
          </a:prstGeom>
        </p:spPr>
      </p:pic>
      <p:pic>
        <p:nvPicPr>
          <p:cNvPr id="331" name="Picture 330" descr="A blue person with a backpack&#10;&#10;Description automatically generated">
            <a:extLst>
              <a:ext uri="{FF2B5EF4-FFF2-40B4-BE49-F238E27FC236}">
                <a16:creationId xmlns:a16="http://schemas.microsoft.com/office/drawing/2014/main" id="{CBD3DC3E-2E5A-7E54-D8A1-56F1F5EA38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10870"/>
            <a:ext cx="1080000" cy="1080000"/>
          </a:xfrm>
          <a:prstGeom prst="rect">
            <a:avLst/>
          </a:prstGeom>
        </p:spPr>
      </p:pic>
      <p:pic>
        <p:nvPicPr>
          <p:cNvPr id="333" name="Picture 332" descr="A green person with a black background&#10;&#10;Description automatically generated">
            <a:extLst>
              <a:ext uri="{FF2B5EF4-FFF2-40B4-BE49-F238E27FC236}">
                <a16:creationId xmlns:a16="http://schemas.microsoft.com/office/drawing/2014/main" id="{74C7A198-6456-76B0-8326-E1D2374C657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10870"/>
            <a:ext cx="1080000" cy="1080000"/>
          </a:xfrm>
          <a:prstGeom prst="rect">
            <a:avLst/>
          </a:prstGeom>
        </p:spPr>
      </p:pic>
      <p:sp>
        <p:nvSpPr>
          <p:cNvPr id="334" name="Title 1">
            <a:extLst>
              <a:ext uri="{FF2B5EF4-FFF2-40B4-BE49-F238E27FC236}">
                <a16:creationId xmlns:a16="http://schemas.microsoft.com/office/drawing/2014/main" id="{533BF204-45F8-C9DD-C6C1-744C07EE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424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" name="Picture 34" descr="A grey ambulance with a cross on it&#10;&#10;Description automatically generated">
            <a:extLst>
              <a:ext uri="{FF2B5EF4-FFF2-40B4-BE49-F238E27FC236}">
                <a16:creationId xmlns:a16="http://schemas.microsoft.com/office/drawing/2014/main" id="{36B89D0B-1340-56AC-9DC2-57F2A539B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2958"/>
            <a:ext cx="1080000" cy="1080000"/>
          </a:xfrm>
          <a:prstGeom prst="rect">
            <a:avLst/>
          </a:prstGeom>
        </p:spPr>
      </p:pic>
      <p:pic>
        <p:nvPicPr>
          <p:cNvPr id="37" name="Picture 36" descr="A white ambulance on a black background&#10;&#10;Description automatically generated">
            <a:extLst>
              <a:ext uri="{FF2B5EF4-FFF2-40B4-BE49-F238E27FC236}">
                <a16:creationId xmlns:a16="http://schemas.microsoft.com/office/drawing/2014/main" id="{4E79AF56-F688-AA8D-35F5-17200B2CF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2958"/>
            <a:ext cx="1080000" cy="1080000"/>
          </a:xfrm>
          <a:prstGeom prst="rect">
            <a:avLst/>
          </a:prstGeom>
        </p:spPr>
      </p:pic>
      <p:pic>
        <p:nvPicPr>
          <p:cNvPr id="39" name="Picture 38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F8D01279-A3EA-27ED-C305-A067B9798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2958"/>
            <a:ext cx="1080000" cy="1080000"/>
          </a:xfrm>
          <a:prstGeom prst="rect">
            <a:avLst/>
          </a:prstGeom>
        </p:spPr>
      </p:pic>
      <p:pic>
        <p:nvPicPr>
          <p:cNvPr id="41" name="Picture 40" descr="An orange and black ambulance&#10;&#10;Description automatically generated">
            <a:extLst>
              <a:ext uri="{FF2B5EF4-FFF2-40B4-BE49-F238E27FC236}">
                <a16:creationId xmlns:a16="http://schemas.microsoft.com/office/drawing/2014/main" id="{543840A6-B38F-E2DA-0CBA-FAD9377D3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2958"/>
            <a:ext cx="1080000" cy="1080000"/>
          </a:xfrm>
          <a:prstGeom prst="rect">
            <a:avLst/>
          </a:prstGeom>
        </p:spPr>
      </p:pic>
      <p:pic>
        <p:nvPicPr>
          <p:cNvPr id="43" name="Picture 42" descr="A red ambulance with a black background&#10;&#10;Description automatically generated">
            <a:extLst>
              <a:ext uri="{FF2B5EF4-FFF2-40B4-BE49-F238E27FC236}">
                <a16:creationId xmlns:a16="http://schemas.microsoft.com/office/drawing/2014/main" id="{6D644D3F-B6EA-20BA-0D09-2850C4A30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2958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05FBE78F-CD90-D2A8-972E-3CC876A2CF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2958"/>
            <a:ext cx="1080000" cy="1080000"/>
          </a:xfrm>
          <a:prstGeom prst="rect">
            <a:avLst/>
          </a:prstGeom>
        </p:spPr>
      </p:pic>
      <p:pic>
        <p:nvPicPr>
          <p:cNvPr id="47" name="Picture 46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1291A39A-1FDB-47C9-18BA-AC2F08CA0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295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mbulance with a black background&#10;&#10;Description automatically generated">
            <a:extLst>
              <a:ext uri="{FF2B5EF4-FFF2-40B4-BE49-F238E27FC236}">
                <a16:creationId xmlns:a16="http://schemas.microsoft.com/office/drawing/2014/main" id="{F8A17EAE-E116-8A5D-CFB9-F4D1984D0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2958"/>
            <a:ext cx="1080000" cy="1080000"/>
          </a:xfrm>
          <a:prstGeom prst="rect">
            <a:avLst/>
          </a:prstGeom>
        </p:spPr>
      </p:pic>
      <p:pic>
        <p:nvPicPr>
          <p:cNvPr id="51" name="Picture 50" descr="A grey icon of a person&#10;&#10;Description automatically generated">
            <a:extLst>
              <a:ext uri="{FF2B5EF4-FFF2-40B4-BE49-F238E27FC236}">
                <a16:creationId xmlns:a16="http://schemas.microsoft.com/office/drawing/2014/main" id="{C32C6D67-0A9C-B7B3-DAFA-044922E2FE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6574"/>
            <a:ext cx="1080000" cy="1080000"/>
          </a:xfrm>
          <a:prstGeom prst="rect">
            <a:avLst/>
          </a:prstGeom>
        </p:spPr>
      </p:pic>
      <p:pic>
        <p:nvPicPr>
          <p:cNvPr id="53" name="Picture 52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CD0F3A51-BCDF-6F58-06FA-2B0C9E8AE7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6574"/>
            <a:ext cx="1080000" cy="1080000"/>
          </a:xfrm>
          <a:prstGeom prst="rect">
            <a:avLst/>
          </a:prstGeom>
        </p:spPr>
      </p:pic>
      <p:pic>
        <p:nvPicPr>
          <p:cNvPr id="55" name="Picture 54" descr="A blue icon with a black background&#10;&#10;Description automatically generated">
            <a:extLst>
              <a:ext uri="{FF2B5EF4-FFF2-40B4-BE49-F238E27FC236}">
                <a16:creationId xmlns:a16="http://schemas.microsoft.com/office/drawing/2014/main" id="{C105C684-F28D-0CBD-4C61-AA9B772527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6574"/>
            <a:ext cx="1080000" cy="1080000"/>
          </a:xfrm>
          <a:prstGeom prst="rect">
            <a:avLst/>
          </a:prstGeom>
        </p:spPr>
      </p:pic>
      <p:pic>
        <p:nvPicPr>
          <p:cNvPr id="57" name="Picture 56" descr="A person with a broken arm&#10;&#10;Description automatically generated">
            <a:extLst>
              <a:ext uri="{FF2B5EF4-FFF2-40B4-BE49-F238E27FC236}">
                <a16:creationId xmlns:a16="http://schemas.microsoft.com/office/drawing/2014/main" id="{2487ACC8-6C77-5667-443B-6D63910A5C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6574"/>
            <a:ext cx="1080000" cy="1080000"/>
          </a:xfrm>
          <a:prstGeom prst="rect">
            <a:avLst/>
          </a:prstGeom>
        </p:spPr>
      </p:pic>
      <p:pic>
        <p:nvPicPr>
          <p:cNvPr id="59" name="Picture 58" descr="A red and black symbol of a person&#10;&#10;Description automatically generated">
            <a:extLst>
              <a:ext uri="{FF2B5EF4-FFF2-40B4-BE49-F238E27FC236}">
                <a16:creationId xmlns:a16="http://schemas.microsoft.com/office/drawing/2014/main" id="{12900FEC-CB96-9127-8A10-D959F34BB6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6574"/>
            <a:ext cx="1080000" cy="1080000"/>
          </a:xfrm>
          <a:prstGeom prst="rect">
            <a:avLst/>
          </a:prstGeom>
        </p:spPr>
      </p:pic>
      <p:pic>
        <p:nvPicPr>
          <p:cNvPr id="61" name="Picture 60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CF4143E2-54BF-874D-D7A3-C27A57BC2C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6574"/>
            <a:ext cx="1080000" cy="1080000"/>
          </a:xfrm>
          <a:prstGeom prst="rect">
            <a:avLst/>
          </a:prstGeom>
        </p:spPr>
      </p:pic>
      <p:pic>
        <p:nvPicPr>
          <p:cNvPr id="63" name="Picture 62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4321F66A-87C4-9BB4-199D-7FB6F51021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6574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and black symbol&#10;&#10;Description automatically generated">
            <a:extLst>
              <a:ext uri="{FF2B5EF4-FFF2-40B4-BE49-F238E27FC236}">
                <a16:creationId xmlns:a16="http://schemas.microsoft.com/office/drawing/2014/main" id="{F533A253-358C-C034-782B-B24837F1F4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657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compass on a black background&#10;&#10;Description automatically generated">
            <a:extLst>
              <a:ext uri="{FF2B5EF4-FFF2-40B4-BE49-F238E27FC236}">
                <a16:creationId xmlns:a16="http://schemas.microsoft.com/office/drawing/2014/main" id="{7125F37F-0D09-A17A-17DD-35F7F24D425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20686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compass on a black background&#10;&#10;Description automatically generated">
            <a:extLst>
              <a:ext uri="{FF2B5EF4-FFF2-40B4-BE49-F238E27FC236}">
                <a16:creationId xmlns:a16="http://schemas.microsoft.com/office/drawing/2014/main" id="{FFA1A435-06EB-F949-A5E4-9CD00EBD91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206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F56A5DB5-829F-425E-38CA-A0AA375B41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20686"/>
            <a:ext cx="1080000" cy="1080000"/>
          </a:xfrm>
          <a:prstGeom prst="rect">
            <a:avLst/>
          </a:prstGeom>
        </p:spPr>
      </p:pic>
      <p:pic>
        <p:nvPicPr>
          <p:cNvPr id="265" name="Picture 264" descr="A orange compass on a black background&#10;&#10;Description automatically generated">
            <a:extLst>
              <a:ext uri="{FF2B5EF4-FFF2-40B4-BE49-F238E27FC236}">
                <a16:creationId xmlns:a16="http://schemas.microsoft.com/office/drawing/2014/main" id="{6A992F0E-AB82-EC6F-BCFB-2C6D0A86AE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20686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compass on a black background&#10;&#10;Description automatically generated">
            <a:extLst>
              <a:ext uri="{FF2B5EF4-FFF2-40B4-BE49-F238E27FC236}">
                <a16:creationId xmlns:a16="http://schemas.microsoft.com/office/drawing/2014/main" id="{F7F4B71D-3E29-8C18-13A8-F7FFE72BCF8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20686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385DAD72-0D49-E548-00A9-A3984EB2A5F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20686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20AD26F6-6970-E635-E4D4-3E2B9CB91DF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20686"/>
            <a:ext cx="1080000" cy="1080000"/>
          </a:xfrm>
          <a:prstGeom prst="rect">
            <a:avLst/>
          </a:prstGeom>
        </p:spPr>
      </p:pic>
      <p:pic>
        <p:nvPicPr>
          <p:cNvPr id="279" name="Picture 278" descr="A green compass on a black background&#10;&#10;Description automatically generated">
            <a:extLst>
              <a:ext uri="{FF2B5EF4-FFF2-40B4-BE49-F238E27FC236}">
                <a16:creationId xmlns:a16="http://schemas.microsoft.com/office/drawing/2014/main" id="{B28FD232-3489-B2FF-CD03-D9A7C6A3D9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20686"/>
            <a:ext cx="1080000" cy="1080000"/>
          </a:xfrm>
          <a:prstGeom prst="rect">
            <a:avLst/>
          </a:prstGeom>
        </p:spPr>
      </p:pic>
      <p:pic>
        <p:nvPicPr>
          <p:cNvPr id="281" name="Picture 280" descr="A cigarette with a crack in it&#10;&#10;Description automatically generated">
            <a:extLst>
              <a:ext uri="{FF2B5EF4-FFF2-40B4-BE49-F238E27FC236}">
                <a16:creationId xmlns:a16="http://schemas.microsoft.com/office/drawing/2014/main" id="{F41551BD-1F98-CC79-764A-6C476948679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53263"/>
            <a:ext cx="1080000" cy="1080000"/>
          </a:xfrm>
          <a:prstGeom prst="rect">
            <a:avLst/>
          </a:prstGeom>
        </p:spPr>
      </p:pic>
      <p:pic>
        <p:nvPicPr>
          <p:cNvPr id="284" name="Picture 283" descr="A white cigarette with a crack in it&#10;&#10;Description automatically generated">
            <a:extLst>
              <a:ext uri="{FF2B5EF4-FFF2-40B4-BE49-F238E27FC236}">
                <a16:creationId xmlns:a16="http://schemas.microsoft.com/office/drawing/2014/main" id="{54DE95DA-709F-C936-76F3-874BA091D48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1532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D791C22C-BD69-E2D3-36EA-E552C761316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53263"/>
            <a:ext cx="1080000" cy="1080000"/>
          </a:xfrm>
          <a:prstGeom prst="rect">
            <a:avLst/>
          </a:prstGeom>
        </p:spPr>
      </p:pic>
      <p:pic>
        <p:nvPicPr>
          <p:cNvPr id="288" name="Picture 287" descr="A cigarette with a flame&#10;&#10;Description automatically generated">
            <a:extLst>
              <a:ext uri="{FF2B5EF4-FFF2-40B4-BE49-F238E27FC236}">
                <a16:creationId xmlns:a16="http://schemas.microsoft.com/office/drawing/2014/main" id="{AA802AD4-AE80-36B7-444B-638454EFC50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53263"/>
            <a:ext cx="1080000" cy="1080000"/>
          </a:xfrm>
          <a:prstGeom prst="rect">
            <a:avLst/>
          </a:prstGeom>
        </p:spPr>
      </p:pic>
      <p:pic>
        <p:nvPicPr>
          <p:cNvPr id="290" name="Picture 289" descr="A red cigarette with a flame&#10;&#10;Description automatically generated">
            <a:extLst>
              <a:ext uri="{FF2B5EF4-FFF2-40B4-BE49-F238E27FC236}">
                <a16:creationId xmlns:a16="http://schemas.microsoft.com/office/drawing/2014/main" id="{02A3F688-169C-D5D0-09C8-F9BA478EEAA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53263"/>
            <a:ext cx="1080000" cy="1080000"/>
          </a:xfrm>
          <a:prstGeom prst="rect">
            <a:avLst/>
          </a:prstGeom>
        </p:spPr>
      </p:pic>
      <p:pic>
        <p:nvPicPr>
          <p:cNvPr id="292" name="Picture 291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9860737C-6B46-07F9-E391-5444B0A233C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5326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413C335D-EBAC-3595-0A3B-15E97C4BC65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153263"/>
            <a:ext cx="1080000" cy="1080000"/>
          </a:xfrm>
          <a:prstGeom prst="rect">
            <a:avLst/>
          </a:prstGeom>
        </p:spPr>
      </p:pic>
      <p:pic>
        <p:nvPicPr>
          <p:cNvPr id="296" name="Picture 295" descr="A green cigarette with a crack in it&#10;&#10;Description automatically generated">
            <a:extLst>
              <a:ext uri="{FF2B5EF4-FFF2-40B4-BE49-F238E27FC236}">
                <a16:creationId xmlns:a16="http://schemas.microsoft.com/office/drawing/2014/main" id="{62181C8C-4084-14A8-00D1-37F38093CBA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53263"/>
            <a:ext cx="1080000" cy="1080000"/>
          </a:xfrm>
          <a:prstGeom prst="rect">
            <a:avLst/>
          </a:prstGeom>
        </p:spPr>
      </p:pic>
      <p:sp>
        <p:nvSpPr>
          <p:cNvPr id="298" name="Title 1">
            <a:extLst>
              <a:ext uri="{FF2B5EF4-FFF2-40B4-BE49-F238E27FC236}">
                <a16:creationId xmlns:a16="http://schemas.microsoft.com/office/drawing/2014/main" id="{3E7D71E4-CD65-AB03-1307-8E7123B1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20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padlock with a keyhole&#10;&#10;Description automatically generated">
            <a:extLst>
              <a:ext uri="{FF2B5EF4-FFF2-40B4-BE49-F238E27FC236}">
                <a16:creationId xmlns:a16="http://schemas.microsoft.com/office/drawing/2014/main" id="{6526419D-103D-133E-BE31-EA4DE2972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2036"/>
            <a:ext cx="1080000" cy="1080000"/>
          </a:xfrm>
          <a:prstGeom prst="rect">
            <a:avLst/>
          </a:prstGeom>
        </p:spPr>
      </p:pic>
      <p:pic>
        <p:nvPicPr>
          <p:cNvPr id="5" name="Picture 4" descr="A white outline of a lock&#10;&#10;Description automatically generated">
            <a:extLst>
              <a:ext uri="{FF2B5EF4-FFF2-40B4-BE49-F238E27FC236}">
                <a16:creationId xmlns:a16="http://schemas.microsoft.com/office/drawing/2014/main" id="{B702BEF5-40AC-E611-0308-A4DE95389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32036"/>
            <a:ext cx="1080000" cy="1080000"/>
          </a:xfrm>
          <a:prstGeom prst="rect">
            <a:avLst/>
          </a:prstGeom>
        </p:spPr>
      </p:pic>
      <p:pic>
        <p:nvPicPr>
          <p:cNvPr id="7" name="Picture 6" descr="A blue and black padlock&#10;&#10;Description automatically generated">
            <a:extLst>
              <a:ext uri="{FF2B5EF4-FFF2-40B4-BE49-F238E27FC236}">
                <a16:creationId xmlns:a16="http://schemas.microsoft.com/office/drawing/2014/main" id="{6220F928-AE5F-F6E0-9990-560BF43D4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2036"/>
            <a:ext cx="1080000" cy="1080000"/>
          </a:xfrm>
          <a:prstGeom prst="rect">
            <a:avLst/>
          </a:prstGeom>
        </p:spPr>
      </p:pic>
      <p:pic>
        <p:nvPicPr>
          <p:cNvPr id="9" name="Picture 8" descr="A lock with a keyhole&#10;&#10;Description automatically generated">
            <a:extLst>
              <a:ext uri="{FF2B5EF4-FFF2-40B4-BE49-F238E27FC236}">
                <a16:creationId xmlns:a16="http://schemas.microsoft.com/office/drawing/2014/main" id="{BB03723A-1BBD-6279-0DD6-40928F5A6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2036"/>
            <a:ext cx="1080000" cy="1080000"/>
          </a:xfrm>
          <a:prstGeom prst="rect">
            <a:avLst/>
          </a:prstGeom>
        </p:spPr>
      </p:pic>
      <p:pic>
        <p:nvPicPr>
          <p:cNvPr id="11" name="Picture 10" descr="A red line drawing of a lock&#10;&#10;Description automatically generated">
            <a:extLst>
              <a:ext uri="{FF2B5EF4-FFF2-40B4-BE49-F238E27FC236}">
                <a16:creationId xmlns:a16="http://schemas.microsoft.com/office/drawing/2014/main" id="{40CA4EBB-56BE-1203-1A57-050B5A6D4B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2036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padlock&#10;&#10;Description automatically generated">
            <a:extLst>
              <a:ext uri="{FF2B5EF4-FFF2-40B4-BE49-F238E27FC236}">
                <a16:creationId xmlns:a16="http://schemas.microsoft.com/office/drawing/2014/main" id="{C17FC4EF-672C-11E6-E0B9-F30B59514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2036"/>
            <a:ext cx="1080000" cy="1080000"/>
          </a:xfrm>
          <a:prstGeom prst="rect">
            <a:avLst/>
          </a:prstGeom>
        </p:spPr>
      </p:pic>
      <p:pic>
        <p:nvPicPr>
          <p:cNvPr id="15" name="Picture 14" descr="A blue and black padlock&#10;&#10;Description automatically generated">
            <a:extLst>
              <a:ext uri="{FF2B5EF4-FFF2-40B4-BE49-F238E27FC236}">
                <a16:creationId xmlns:a16="http://schemas.microsoft.com/office/drawing/2014/main" id="{22DAB062-2B1C-7CCD-E34E-E55EEFAEE4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32036"/>
            <a:ext cx="1080000" cy="1080000"/>
          </a:xfrm>
          <a:prstGeom prst="rect">
            <a:avLst/>
          </a:prstGeom>
        </p:spPr>
      </p:pic>
      <p:pic>
        <p:nvPicPr>
          <p:cNvPr id="17" name="Picture 16" descr="A green and black lock&#10;&#10;Description automatically generated">
            <a:extLst>
              <a:ext uri="{FF2B5EF4-FFF2-40B4-BE49-F238E27FC236}">
                <a16:creationId xmlns:a16="http://schemas.microsoft.com/office/drawing/2014/main" id="{A74EABC3-0D9D-A23D-9DCC-16899667BF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2036"/>
            <a:ext cx="1080000" cy="1080000"/>
          </a:xfrm>
          <a:prstGeom prst="rect">
            <a:avLst/>
          </a:prstGeom>
        </p:spPr>
      </p:pic>
      <p:pic>
        <p:nvPicPr>
          <p:cNvPr id="20" name="Picture 19" descr="A spoon and fork in a circle&#10;&#10;Description automatically generated">
            <a:extLst>
              <a:ext uri="{FF2B5EF4-FFF2-40B4-BE49-F238E27FC236}">
                <a16:creationId xmlns:a16="http://schemas.microsoft.com/office/drawing/2014/main" id="{640A8C5F-199E-C116-CA3D-67BEAACC3B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4" name="Picture 23" descr="A spoon and fork in a circle&#10;&#10;Description automatically generated">
            <a:extLst>
              <a:ext uri="{FF2B5EF4-FFF2-40B4-BE49-F238E27FC236}">
                <a16:creationId xmlns:a16="http://schemas.microsoft.com/office/drawing/2014/main" id="{151D45DD-D832-9EE7-CCBF-B840F6B759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28" name="Picture 27" descr="A fork and spoon in a blue circle&#10;&#10;Description automatically generated">
            <a:extLst>
              <a:ext uri="{FF2B5EF4-FFF2-40B4-BE49-F238E27FC236}">
                <a16:creationId xmlns:a16="http://schemas.microsoft.com/office/drawing/2014/main" id="{7BF1718F-C1FA-C76D-7E4D-5AF2446B14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32" name="Picture 31" descr="A fork and spoon in a circle&#10;&#10;Description automatically generated">
            <a:extLst>
              <a:ext uri="{FF2B5EF4-FFF2-40B4-BE49-F238E27FC236}">
                <a16:creationId xmlns:a16="http://schemas.microsoft.com/office/drawing/2014/main" id="{B988AE76-1B6B-94B3-5671-841497198B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36" name="Picture 35" descr="A fork and spoon in a circle&#10;&#10;Description automatically generated">
            <a:extLst>
              <a:ext uri="{FF2B5EF4-FFF2-40B4-BE49-F238E27FC236}">
                <a16:creationId xmlns:a16="http://schemas.microsoft.com/office/drawing/2014/main" id="{82BD53F7-9D0C-EE5A-6D4D-FC84534A8E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40" name="Picture 39" descr="A fork and spoon in a circle&#10;&#10;Description automatically generated">
            <a:extLst>
              <a:ext uri="{FF2B5EF4-FFF2-40B4-BE49-F238E27FC236}">
                <a16:creationId xmlns:a16="http://schemas.microsoft.com/office/drawing/2014/main" id="{B8B8D0AD-5A59-1BE4-D318-4692BBE5E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44" name="Picture 43" descr="A fork and spoon in a circle&#10;&#10;Description automatically generated">
            <a:extLst>
              <a:ext uri="{FF2B5EF4-FFF2-40B4-BE49-F238E27FC236}">
                <a16:creationId xmlns:a16="http://schemas.microsoft.com/office/drawing/2014/main" id="{190C4741-5AA3-29CD-E259-89D6D6A35C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48" name="Picture 47" descr="A fork and spoon in a circle&#10;&#10;Description automatically generated">
            <a:extLst>
              <a:ext uri="{FF2B5EF4-FFF2-40B4-BE49-F238E27FC236}">
                <a16:creationId xmlns:a16="http://schemas.microsoft.com/office/drawing/2014/main" id="{2853DD1B-00CB-AFB7-47D0-321922B8B6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2" name="Picture 51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7750B92A-B2E8-DF89-538D-0AF39B70A9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4891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calendar with a curled corner&#10;&#10;Description automatically generated">
            <a:extLst>
              <a:ext uri="{FF2B5EF4-FFF2-40B4-BE49-F238E27FC236}">
                <a16:creationId xmlns:a16="http://schemas.microsoft.com/office/drawing/2014/main" id="{CDF0943B-857E-A29C-9D2D-888AF14A49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4891"/>
            <a:ext cx="1080000" cy="1080000"/>
          </a:xfrm>
          <a:prstGeom prst="rect">
            <a:avLst/>
          </a:prstGeom>
        </p:spPr>
      </p:pic>
      <p:pic>
        <p:nvPicPr>
          <p:cNvPr id="60" name="Picture 59" descr="A blue and black calendar with a curled corner&#10;&#10;Description automatically generated">
            <a:extLst>
              <a:ext uri="{FF2B5EF4-FFF2-40B4-BE49-F238E27FC236}">
                <a16:creationId xmlns:a16="http://schemas.microsoft.com/office/drawing/2014/main" id="{60E2D2A1-D6DB-7F85-0809-055544E535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4891"/>
            <a:ext cx="1080000" cy="1080000"/>
          </a:xfrm>
          <a:prstGeom prst="rect">
            <a:avLst/>
          </a:prstGeom>
        </p:spPr>
      </p:pic>
      <p:pic>
        <p:nvPicPr>
          <p:cNvPr id="256" name="Picture 255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E0619C22-040B-7FDE-53EB-A74BC043E18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4891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and black calendar&#10;&#10;Description automatically generated">
            <a:extLst>
              <a:ext uri="{FF2B5EF4-FFF2-40B4-BE49-F238E27FC236}">
                <a16:creationId xmlns:a16="http://schemas.microsoft.com/office/drawing/2014/main" id="{BA295252-7996-13EA-8966-916A9C257EF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4891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and black calendar&#10;&#10;Description automatically generated">
            <a:extLst>
              <a:ext uri="{FF2B5EF4-FFF2-40B4-BE49-F238E27FC236}">
                <a16:creationId xmlns:a16="http://schemas.microsoft.com/office/drawing/2014/main" id="{418DA1F9-4523-FADA-33D2-FE68B272C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4891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and black calendar&#10;&#10;Description automatically generated">
            <a:extLst>
              <a:ext uri="{FF2B5EF4-FFF2-40B4-BE49-F238E27FC236}">
                <a16:creationId xmlns:a16="http://schemas.microsoft.com/office/drawing/2014/main" id="{664EAC31-74B1-95D4-FD69-607B70A17D0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4891"/>
            <a:ext cx="1080000" cy="1080000"/>
          </a:xfrm>
          <a:prstGeom prst="rect">
            <a:avLst/>
          </a:prstGeom>
        </p:spPr>
      </p:pic>
      <p:pic>
        <p:nvPicPr>
          <p:cNvPr id="270" name="Picture 269" descr="A green and black calendar&#10;&#10;Description automatically generated">
            <a:extLst>
              <a:ext uri="{FF2B5EF4-FFF2-40B4-BE49-F238E27FC236}">
                <a16:creationId xmlns:a16="http://schemas.microsoft.com/office/drawing/2014/main" id="{6487913F-577A-C42C-43B5-D014B80AD2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4891"/>
            <a:ext cx="1080000" cy="1080000"/>
          </a:xfrm>
          <a:prstGeom prst="rect">
            <a:avLst/>
          </a:prstGeom>
        </p:spPr>
      </p:pic>
      <p:pic>
        <p:nvPicPr>
          <p:cNvPr id="273" name="Picture 272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57AD4CB5-0C25-A1CB-4643-B880AE1D061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46943"/>
            <a:ext cx="1080000" cy="1080000"/>
          </a:xfrm>
          <a:prstGeom prst="rect">
            <a:avLst/>
          </a:prstGeom>
        </p:spPr>
      </p:pic>
      <p:pic>
        <p:nvPicPr>
          <p:cNvPr id="276" name="Picture 27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237C1579-176E-CFC9-051F-D6B4B70CCF3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46943"/>
            <a:ext cx="1080000" cy="1080000"/>
          </a:xfrm>
          <a:prstGeom prst="rect">
            <a:avLst/>
          </a:prstGeom>
        </p:spPr>
      </p:pic>
      <p:pic>
        <p:nvPicPr>
          <p:cNvPr id="278" name="Picture 277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B5B011D2-E348-20BE-AC69-D8E9D172D7D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46943"/>
            <a:ext cx="1080000" cy="1080000"/>
          </a:xfrm>
          <a:prstGeom prst="rect">
            <a:avLst/>
          </a:prstGeom>
        </p:spPr>
      </p:pic>
      <p:pic>
        <p:nvPicPr>
          <p:cNvPr id="281" name="Picture 280" descr="A heart shaped orang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BBD497F-9EDB-4548-50BD-31F55AED64B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46943"/>
            <a:ext cx="1080000" cy="1080000"/>
          </a:xfrm>
          <a:prstGeom prst="rect">
            <a:avLst/>
          </a:prstGeom>
        </p:spPr>
      </p:pic>
      <p:pic>
        <p:nvPicPr>
          <p:cNvPr id="284" name="Picture 283" descr="A red heart with hands inside&#10;&#10;Description automatically generated">
            <a:extLst>
              <a:ext uri="{FF2B5EF4-FFF2-40B4-BE49-F238E27FC236}">
                <a16:creationId xmlns:a16="http://schemas.microsoft.com/office/drawing/2014/main" id="{7FEFE070-C1CD-8B16-033C-E5F91CBB744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46943"/>
            <a:ext cx="1080000" cy="1080000"/>
          </a:xfrm>
          <a:prstGeom prst="rect">
            <a:avLst/>
          </a:prstGeom>
        </p:spPr>
      </p:pic>
      <p:pic>
        <p:nvPicPr>
          <p:cNvPr id="286" name="Picture 28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D57DE08D-C767-F8EE-86C3-2198A8F702B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46943"/>
            <a:ext cx="1080000" cy="1080000"/>
          </a:xfrm>
          <a:prstGeom prst="rect">
            <a:avLst/>
          </a:prstGeom>
        </p:spPr>
      </p:pic>
      <p:pic>
        <p:nvPicPr>
          <p:cNvPr id="288" name="Picture 287" descr="A heart with hands in a house&#10;&#10;Description automatically generated">
            <a:extLst>
              <a:ext uri="{FF2B5EF4-FFF2-40B4-BE49-F238E27FC236}">
                <a16:creationId xmlns:a16="http://schemas.microsoft.com/office/drawing/2014/main" id="{5BAF2E0F-86CB-0ACF-0300-08728FDB81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46943"/>
            <a:ext cx="1080000" cy="1080000"/>
          </a:xfrm>
          <a:prstGeom prst="rect">
            <a:avLst/>
          </a:prstGeom>
        </p:spPr>
      </p:pic>
      <p:pic>
        <p:nvPicPr>
          <p:cNvPr id="290" name="Picture 289" descr="A green house with hands around a heart&#10;&#10;Description automatically generated">
            <a:extLst>
              <a:ext uri="{FF2B5EF4-FFF2-40B4-BE49-F238E27FC236}">
                <a16:creationId xmlns:a16="http://schemas.microsoft.com/office/drawing/2014/main" id="{17B98319-78F7-9A08-FDCD-57F5BBAA586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4694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43E283D-2E28-D235-7B13-B4A37047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88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2638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Picture 29" descr="A person in a wheelchair&#10;&#10;Description automatically generated">
            <a:extLst>
              <a:ext uri="{FF2B5EF4-FFF2-40B4-BE49-F238E27FC236}">
                <a16:creationId xmlns:a16="http://schemas.microsoft.com/office/drawing/2014/main" id="{B60BD917-7AB3-8FB1-CF54-6798A2D0E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92879"/>
            <a:ext cx="1080000" cy="1080000"/>
          </a:xfrm>
          <a:prstGeom prst="rect">
            <a:avLst/>
          </a:prstGeom>
        </p:spPr>
      </p:pic>
      <p:pic>
        <p:nvPicPr>
          <p:cNvPr id="33" name="Picture 32" descr="A white pictogram of a person in a wheelchair&#10;&#10;Description automatically generated">
            <a:extLst>
              <a:ext uri="{FF2B5EF4-FFF2-40B4-BE49-F238E27FC236}">
                <a16:creationId xmlns:a16="http://schemas.microsoft.com/office/drawing/2014/main" id="{B045C53A-5382-07A8-025E-0775FDC54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92879"/>
            <a:ext cx="1080000" cy="1080000"/>
          </a:xfrm>
          <a:prstGeom prst="rect">
            <a:avLst/>
          </a:prstGeom>
        </p:spPr>
      </p:pic>
      <p:pic>
        <p:nvPicPr>
          <p:cNvPr id="35" name="Picture 34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C86361CC-6052-2D68-DEDA-F30693C60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92879"/>
            <a:ext cx="1080000" cy="1080000"/>
          </a:xfrm>
          <a:prstGeom prst="rect">
            <a:avLst/>
          </a:prstGeom>
        </p:spPr>
      </p:pic>
      <p:pic>
        <p:nvPicPr>
          <p:cNvPr id="38" name="Picture 37" descr="A orange person in a wheelchair&#10;&#10;Description automatically generated">
            <a:extLst>
              <a:ext uri="{FF2B5EF4-FFF2-40B4-BE49-F238E27FC236}">
                <a16:creationId xmlns:a16="http://schemas.microsoft.com/office/drawing/2014/main" id="{46ACBFBF-D67B-157F-BC0B-D29234D91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92879"/>
            <a:ext cx="1080000" cy="1080000"/>
          </a:xfrm>
          <a:prstGeom prst="rect">
            <a:avLst/>
          </a:prstGeom>
        </p:spPr>
      </p:pic>
      <p:pic>
        <p:nvPicPr>
          <p:cNvPr id="41" name="Picture 40" descr="A red symbol of a person in a wheelchair&#10;&#10;Description automatically generated">
            <a:extLst>
              <a:ext uri="{FF2B5EF4-FFF2-40B4-BE49-F238E27FC236}">
                <a16:creationId xmlns:a16="http://schemas.microsoft.com/office/drawing/2014/main" id="{F0B1BE75-0B98-F892-B4E8-8F95C2C7D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9287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3646AE3F-A881-1CE7-573D-CD4754486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9287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6DECED4C-5C42-D195-ACD1-C35B4E220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9287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E6C53AD2-E659-B4BA-1865-D79389C4FF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92879"/>
            <a:ext cx="1080000" cy="1080000"/>
          </a:xfrm>
          <a:prstGeom prst="rect">
            <a:avLst/>
          </a:prstGeom>
        </p:spPr>
      </p:pic>
      <p:pic>
        <p:nvPicPr>
          <p:cNvPr id="51" name="Picture 50" descr="A person falling on a black background&#10;&#10;Description automatically generated">
            <a:extLst>
              <a:ext uri="{FF2B5EF4-FFF2-40B4-BE49-F238E27FC236}">
                <a16:creationId xmlns:a16="http://schemas.microsoft.com/office/drawing/2014/main" id="{BA616DC7-2814-67FB-5828-C5714C0218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4643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figure on a black background&#10;&#10;Description automatically generated">
            <a:extLst>
              <a:ext uri="{FF2B5EF4-FFF2-40B4-BE49-F238E27FC236}">
                <a16:creationId xmlns:a16="http://schemas.microsoft.com/office/drawing/2014/main" id="{F7477AFF-C704-50FB-34C0-FBEB79BDB0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4643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93EDF176-4D16-67F0-7779-A834B54EDB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4643"/>
            <a:ext cx="1080000" cy="1080000"/>
          </a:xfrm>
          <a:prstGeom prst="rect">
            <a:avLst/>
          </a:prstGeom>
        </p:spPr>
      </p:pic>
      <p:pic>
        <p:nvPicPr>
          <p:cNvPr id="59" name="Picture 58" descr="A orange person falling on a black background&#10;&#10;Description automatically generated">
            <a:extLst>
              <a:ext uri="{FF2B5EF4-FFF2-40B4-BE49-F238E27FC236}">
                <a16:creationId xmlns:a16="http://schemas.microsoft.com/office/drawing/2014/main" id="{C6C44C2F-68FC-AED4-4EEC-DD7C8D348C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4643"/>
            <a:ext cx="1080000" cy="1080000"/>
          </a:xfrm>
          <a:prstGeom prst="rect">
            <a:avLst/>
          </a:prstGeom>
        </p:spPr>
      </p:pic>
      <p:pic>
        <p:nvPicPr>
          <p:cNvPr id="62" name="Picture 61" descr="A red figure on a black background&#10;&#10;Description automatically generated">
            <a:extLst>
              <a:ext uri="{FF2B5EF4-FFF2-40B4-BE49-F238E27FC236}">
                <a16:creationId xmlns:a16="http://schemas.microsoft.com/office/drawing/2014/main" id="{A41E232B-78B6-CA93-E4D6-62B5C4A159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4643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DB909B92-2C39-3751-0BE6-1122777E17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4643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BEFD8985-E23B-3BA8-6287-0B04DA96F4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4643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person falling on a black background&#10;&#10;Description automatically generated">
            <a:extLst>
              <a:ext uri="{FF2B5EF4-FFF2-40B4-BE49-F238E27FC236}">
                <a16:creationId xmlns:a16="http://schemas.microsoft.com/office/drawing/2014/main" id="{E1845BC4-F1F3-50DA-D1EE-86A99C6E49A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4643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and black medical stretcher&#10;&#10;Description automatically generated">
            <a:extLst>
              <a:ext uri="{FF2B5EF4-FFF2-40B4-BE49-F238E27FC236}">
                <a16:creationId xmlns:a16="http://schemas.microsoft.com/office/drawing/2014/main" id="{53BEFFC8-F5AA-EC3F-6E8C-5A416423B88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3004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icon of a stretcher&#10;&#10;Description automatically generated">
            <a:extLst>
              <a:ext uri="{FF2B5EF4-FFF2-40B4-BE49-F238E27FC236}">
                <a16:creationId xmlns:a16="http://schemas.microsoft.com/office/drawing/2014/main" id="{3F6ADB74-19F4-B052-77B7-B29ACA3855E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13004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icon of a stretcher&#10;&#10;Description automatically generated">
            <a:extLst>
              <a:ext uri="{FF2B5EF4-FFF2-40B4-BE49-F238E27FC236}">
                <a16:creationId xmlns:a16="http://schemas.microsoft.com/office/drawing/2014/main" id="{69F0E6B4-9972-E4BA-3483-3208889C4C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3004"/>
            <a:ext cx="1080000" cy="1080000"/>
          </a:xfrm>
          <a:prstGeom prst="rect">
            <a:avLst/>
          </a:prstGeom>
        </p:spPr>
      </p:pic>
      <p:pic>
        <p:nvPicPr>
          <p:cNvPr id="298" name="Picture 297" descr="An orange and black medical stretcher&#10;&#10;Description automatically generated">
            <a:extLst>
              <a:ext uri="{FF2B5EF4-FFF2-40B4-BE49-F238E27FC236}">
                <a16:creationId xmlns:a16="http://schemas.microsoft.com/office/drawing/2014/main" id="{1022A4F7-102B-9FA8-D18D-BCB32F533C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3004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icon of a stretcher&#10;&#10;Description automatically generated">
            <a:extLst>
              <a:ext uri="{FF2B5EF4-FFF2-40B4-BE49-F238E27FC236}">
                <a16:creationId xmlns:a16="http://schemas.microsoft.com/office/drawing/2014/main" id="{1AC14089-1C0B-194B-B13A-F224EA21AA9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3004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B2FDFED8-656C-B455-5C4B-CC674DB08A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3004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F3293ECB-2D45-427F-9F49-93E56E2779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13004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and black medical stretcher&#10;&#10;Description automatically generated">
            <a:extLst>
              <a:ext uri="{FF2B5EF4-FFF2-40B4-BE49-F238E27FC236}">
                <a16:creationId xmlns:a16="http://schemas.microsoft.com/office/drawing/2014/main" id="{F70E2CEE-ED6D-1AC8-2A19-12A878FB52E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3004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EEA6BFF2-5B13-6D17-A19A-85DAB426D8B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675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pictogram of a person kneeling on the ground&#10;&#10;Description automatically generated">
            <a:extLst>
              <a:ext uri="{FF2B5EF4-FFF2-40B4-BE49-F238E27FC236}">
                <a16:creationId xmlns:a16="http://schemas.microsoft.com/office/drawing/2014/main" id="{13549832-647C-007D-CC2E-4EEBF82C05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869675"/>
            <a:ext cx="1080000" cy="1080000"/>
          </a:xfrm>
          <a:prstGeom prst="rect">
            <a:avLst/>
          </a:prstGeom>
        </p:spPr>
      </p:pic>
      <p:pic>
        <p:nvPicPr>
          <p:cNvPr id="309" name="Picture 308" descr="A blue pictogram of a person pushing a person&#10;&#10;Description automatically generated">
            <a:extLst>
              <a:ext uri="{FF2B5EF4-FFF2-40B4-BE49-F238E27FC236}">
                <a16:creationId xmlns:a16="http://schemas.microsoft.com/office/drawing/2014/main" id="{E2796DA7-3F5D-CCF8-87EE-C9A2969A62F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675"/>
            <a:ext cx="1080000" cy="1080000"/>
          </a:xfrm>
          <a:prstGeom prst="rect">
            <a:avLst/>
          </a:prstGeom>
        </p:spPr>
      </p:pic>
      <p:pic>
        <p:nvPicPr>
          <p:cNvPr id="310" name="Picture 309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0F0F5E0C-5983-20B9-526F-B45BE7B3F64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675"/>
            <a:ext cx="1080000" cy="1080000"/>
          </a:xfrm>
          <a:prstGeom prst="rect">
            <a:avLst/>
          </a:prstGeom>
        </p:spPr>
      </p:pic>
      <p:pic>
        <p:nvPicPr>
          <p:cNvPr id="311" name="Picture 310" descr="A red symbol of a person pushing a person&#10;&#10;Description automatically generated">
            <a:extLst>
              <a:ext uri="{FF2B5EF4-FFF2-40B4-BE49-F238E27FC236}">
                <a16:creationId xmlns:a16="http://schemas.microsoft.com/office/drawing/2014/main" id="{2994AA1B-9006-8B8C-5551-186CC614998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675"/>
            <a:ext cx="1080000" cy="1080000"/>
          </a:xfrm>
          <a:prstGeom prst="rect">
            <a:avLst/>
          </a:prstGeom>
        </p:spPr>
      </p:pic>
      <p:pic>
        <p:nvPicPr>
          <p:cNvPr id="312" name="Picture 311" descr="A blue pictogram of a person pushing another person&#10;&#10;Description automatically generated">
            <a:extLst>
              <a:ext uri="{FF2B5EF4-FFF2-40B4-BE49-F238E27FC236}">
                <a16:creationId xmlns:a16="http://schemas.microsoft.com/office/drawing/2014/main" id="{85607FDF-EB2B-1F68-6667-6E739FBEE4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675"/>
            <a:ext cx="1080000" cy="1080000"/>
          </a:xfrm>
          <a:prstGeom prst="rect">
            <a:avLst/>
          </a:prstGeom>
        </p:spPr>
      </p:pic>
      <p:pic>
        <p:nvPicPr>
          <p:cNvPr id="313" name="Picture 312" descr="A blue pictogram of a person sitting on the ground&#10;&#10;Description automatically generated">
            <a:extLst>
              <a:ext uri="{FF2B5EF4-FFF2-40B4-BE49-F238E27FC236}">
                <a16:creationId xmlns:a16="http://schemas.microsoft.com/office/drawing/2014/main" id="{A294F3C9-3333-9499-5691-6ADBC5A198A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675"/>
            <a:ext cx="1080000" cy="1080000"/>
          </a:xfrm>
          <a:prstGeom prst="rect">
            <a:avLst/>
          </a:prstGeom>
        </p:spPr>
      </p:pic>
      <p:pic>
        <p:nvPicPr>
          <p:cNvPr id="314" name="Picture 313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71E9DBAC-003A-7BAC-E210-74CFF9EA981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675"/>
            <a:ext cx="1080000" cy="1080000"/>
          </a:xfrm>
          <a:prstGeom prst="rect">
            <a:avLst/>
          </a:prstGeom>
        </p:spPr>
      </p:pic>
      <p:sp>
        <p:nvSpPr>
          <p:cNvPr id="315" name="Title 1">
            <a:extLst>
              <a:ext uri="{FF2B5EF4-FFF2-40B4-BE49-F238E27FC236}">
                <a16:creationId xmlns:a16="http://schemas.microsoft.com/office/drawing/2014/main" id="{D85ED5C7-B530-1682-B39C-F073059B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506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grey badge with a star and ribbons&#10;&#10;Description automatically generated">
            <a:extLst>
              <a:ext uri="{FF2B5EF4-FFF2-40B4-BE49-F238E27FC236}">
                <a16:creationId xmlns:a16="http://schemas.microsoft.com/office/drawing/2014/main" id="{F42CA9DF-97F2-F16A-BEEB-ACAA7374B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79520"/>
            <a:ext cx="1080000" cy="1080000"/>
          </a:xfrm>
          <a:prstGeom prst="rect">
            <a:avLst/>
          </a:prstGeom>
        </p:spPr>
      </p:pic>
      <p:pic>
        <p:nvPicPr>
          <p:cNvPr id="8" name="Picture 7" descr="A whit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790924F2-7232-E6D4-8558-B90D9D993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79520"/>
            <a:ext cx="1080000" cy="1080000"/>
          </a:xfrm>
          <a:prstGeom prst="rect">
            <a:avLst/>
          </a:prstGeom>
        </p:spPr>
      </p:pic>
      <p:pic>
        <p:nvPicPr>
          <p:cNvPr id="12" name="Picture 1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4A94CD2A-82B5-12D2-378B-3419A8DB2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79520"/>
            <a:ext cx="1080000" cy="1080000"/>
          </a:xfrm>
          <a:prstGeom prst="rect">
            <a:avLst/>
          </a:prstGeom>
        </p:spPr>
      </p:pic>
      <p:pic>
        <p:nvPicPr>
          <p:cNvPr id="16" name="Picture 15" descr="A orang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D3A61F08-5BDE-CCA0-414D-310283642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79520"/>
            <a:ext cx="1080000" cy="1080000"/>
          </a:xfrm>
          <a:prstGeom prst="rect">
            <a:avLst/>
          </a:prstGeom>
        </p:spPr>
      </p:pic>
      <p:pic>
        <p:nvPicPr>
          <p:cNvPr id="19" name="Picture 18" descr="A red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20611E77-3C03-667A-787D-ED050EFEB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7952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12013EF9-9C5A-331E-61A4-F6B25C8C1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79520"/>
            <a:ext cx="1080000" cy="1080000"/>
          </a:xfrm>
          <a:prstGeom prst="rect">
            <a:avLst/>
          </a:prstGeom>
        </p:spPr>
      </p:pic>
      <p:pic>
        <p:nvPicPr>
          <p:cNvPr id="25" name="Picture 24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567916B9-47C0-AB94-E502-743F9333C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79520"/>
            <a:ext cx="1080000" cy="1080000"/>
          </a:xfrm>
          <a:prstGeom prst="rect">
            <a:avLst/>
          </a:prstGeom>
        </p:spPr>
      </p:pic>
      <p:pic>
        <p:nvPicPr>
          <p:cNvPr id="27" name="Picture 26" descr="A green badge with a star and ribbon&#10;&#10;Description automatically generated">
            <a:extLst>
              <a:ext uri="{FF2B5EF4-FFF2-40B4-BE49-F238E27FC236}">
                <a16:creationId xmlns:a16="http://schemas.microsoft.com/office/drawing/2014/main" id="{6958D929-3774-5494-233A-E02771C872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79520"/>
            <a:ext cx="1080000" cy="1080000"/>
          </a:xfrm>
          <a:prstGeom prst="rect">
            <a:avLst/>
          </a:prstGeom>
        </p:spPr>
      </p:pic>
      <p:pic>
        <p:nvPicPr>
          <p:cNvPr id="23" name="Picture 22" descr="A grey logo with a black background&#10;&#10;Description automatically generated">
            <a:extLst>
              <a:ext uri="{FF2B5EF4-FFF2-40B4-BE49-F238E27FC236}">
                <a16:creationId xmlns:a16="http://schemas.microsoft.com/office/drawing/2014/main" id="{3FA0125D-0BF8-7CB7-0965-1F74BE5DB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4568631"/>
            <a:ext cx="1080000" cy="1080000"/>
          </a:xfrm>
          <a:prstGeom prst="rect">
            <a:avLst/>
          </a:prstGeom>
        </p:spPr>
      </p:pic>
      <p:pic>
        <p:nvPicPr>
          <p:cNvPr id="26" name="Picture 2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CDB2E19F-CDBC-B779-95BA-77A2B893BD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4568631"/>
            <a:ext cx="1080000" cy="1080000"/>
          </a:xfrm>
          <a:prstGeom prst="rect">
            <a:avLst/>
          </a:prstGeom>
        </p:spPr>
      </p:pic>
      <p:pic>
        <p:nvPicPr>
          <p:cNvPr id="29" name="Picture 28" descr="A logo of a building&#10;&#10;Description automatically generated">
            <a:extLst>
              <a:ext uri="{FF2B5EF4-FFF2-40B4-BE49-F238E27FC236}">
                <a16:creationId xmlns:a16="http://schemas.microsoft.com/office/drawing/2014/main" id="{F37F8C44-A263-A062-4698-F5F7AF0D30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4568631"/>
            <a:ext cx="1080000" cy="1080000"/>
          </a:xfrm>
          <a:prstGeom prst="rect">
            <a:avLst/>
          </a:prstGeom>
        </p:spPr>
      </p:pic>
      <p:pic>
        <p:nvPicPr>
          <p:cNvPr id="32" name="Picture 31" descr="A red logo with a black background&#10;&#10;Description automatically generated">
            <a:extLst>
              <a:ext uri="{FF2B5EF4-FFF2-40B4-BE49-F238E27FC236}">
                <a16:creationId xmlns:a16="http://schemas.microsoft.com/office/drawing/2014/main" id="{DD3E5981-9552-6ADD-3A79-6B056EE657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4568631"/>
            <a:ext cx="1080000" cy="1080000"/>
          </a:xfrm>
          <a:prstGeom prst="rect">
            <a:avLst/>
          </a:prstGeom>
        </p:spPr>
      </p:pic>
      <p:pic>
        <p:nvPicPr>
          <p:cNvPr id="36" name="Picture 3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861B429F-B8FB-414C-3A47-859687F00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4568631"/>
            <a:ext cx="1080000" cy="1080000"/>
          </a:xfrm>
          <a:prstGeom prst="rect">
            <a:avLst/>
          </a:prstGeom>
        </p:spPr>
      </p:pic>
      <p:pic>
        <p:nvPicPr>
          <p:cNvPr id="39" name="Picture 38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350A599E-D9E7-6A64-F658-B58EED092F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4568631"/>
            <a:ext cx="1080000" cy="1080000"/>
          </a:xfrm>
          <a:prstGeom prst="rect">
            <a:avLst/>
          </a:prstGeom>
        </p:spPr>
      </p:pic>
      <p:pic>
        <p:nvPicPr>
          <p:cNvPr id="42" name="Picture 41" descr="A green and black logo&#10;&#10;Description automatically generated">
            <a:extLst>
              <a:ext uri="{FF2B5EF4-FFF2-40B4-BE49-F238E27FC236}">
                <a16:creationId xmlns:a16="http://schemas.microsoft.com/office/drawing/2014/main" id="{FF91AFFE-04AF-9B22-CF0E-8C600C6CA3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4568631"/>
            <a:ext cx="1080000" cy="1080000"/>
          </a:xfrm>
          <a:prstGeom prst="rect">
            <a:avLst/>
          </a:prstGeom>
        </p:spPr>
      </p:pic>
      <p:pic>
        <p:nvPicPr>
          <p:cNvPr id="45" name="Picture 44" descr="A heart with a heartbeat line&#10;&#10;Description automatically generated">
            <a:extLst>
              <a:ext uri="{FF2B5EF4-FFF2-40B4-BE49-F238E27FC236}">
                <a16:creationId xmlns:a16="http://schemas.microsoft.com/office/drawing/2014/main" id="{0FFAFF23-1CBE-0B3E-3368-943B5D9F7C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19008"/>
            <a:ext cx="1080000" cy="1080000"/>
          </a:xfrm>
          <a:prstGeom prst="rect">
            <a:avLst/>
          </a:prstGeom>
        </p:spPr>
      </p:pic>
      <p:pic>
        <p:nvPicPr>
          <p:cNvPr id="48" name="Picture 47" descr="A heart with a heartbeat line&#10;&#10;Description automatically generated">
            <a:extLst>
              <a:ext uri="{FF2B5EF4-FFF2-40B4-BE49-F238E27FC236}">
                <a16:creationId xmlns:a16="http://schemas.microsoft.com/office/drawing/2014/main" id="{B4FF0438-AE3B-7731-A831-430681AAF7F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19008"/>
            <a:ext cx="1080000" cy="1080000"/>
          </a:xfrm>
          <a:prstGeom prst="rect">
            <a:avLst/>
          </a:prstGeom>
        </p:spPr>
      </p:pic>
      <p:pic>
        <p:nvPicPr>
          <p:cNvPr id="52" name="Picture 51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9A87A82E-35CD-F18E-894C-C6EF3348A3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19008"/>
            <a:ext cx="1080000" cy="1080000"/>
          </a:xfrm>
          <a:prstGeom prst="rect">
            <a:avLst/>
          </a:prstGeom>
        </p:spPr>
      </p:pic>
      <p:pic>
        <p:nvPicPr>
          <p:cNvPr id="55" name="Picture 54" descr="A heart with a pulse line&#10;&#10;Description automatically generated">
            <a:extLst>
              <a:ext uri="{FF2B5EF4-FFF2-40B4-BE49-F238E27FC236}">
                <a16:creationId xmlns:a16="http://schemas.microsoft.com/office/drawing/2014/main" id="{D76DADA7-F65E-9EB6-C96C-60FE9E4340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19008"/>
            <a:ext cx="1080000" cy="1080000"/>
          </a:xfrm>
          <a:prstGeom prst="rect">
            <a:avLst/>
          </a:prstGeom>
        </p:spPr>
      </p:pic>
      <p:pic>
        <p:nvPicPr>
          <p:cNvPr id="58" name="Picture 57" descr="A red heart with a black line&#10;&#10;Description automatically generated">
            <a:extLst>
              <a:ext uri="{FF2B5EF4-FFF2-40B4-BE49-F238E27FC236}">
                <a16:creationId xmlns:a16="http://schemas.microsoft.com/office/drawing/2014/main" id="{9CE46D6E-25BC-4C62-E070-190749A6C7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19008"/>
            <a:ext cx="1080000" cy="1080000"/>
          </a:xfrm>
          <a:prstGeom prst="rect">
            <a:avLst/>
          </a:prstGeom>
        </p:spPr>
      </p:pic>
      <p:pic>
        <p:nvPicPr>
          <p:cNvPr id="61" name="Picture 60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7BE0034B-C714-0BF6-7F19-AE39AD40113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19008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FD9F37FA-08D4-E498-5AC3-64ED04EC722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19008"/>
            <a:ext cx="1080000" cy="1080000"/>
          </a:xfrm>
          <a:prstGeom prst="rect">
            <a:avLst/>
          </a:prstGeom>
        </p:spPr>
      </p:pic>
      <p:pic>
        <p:nvPicPr>
          <p:cNvPr id="260" name="Picture 259" descr="A green heart with a black line&#10;&#10;Description automatically generated">
            <a:extLst>
              <a:ext uri="{FF2B5EF4-FFF2-40B4-BE49-F238E27FC236}">
                <a16:creationId xmlns:a16="http://schemas.microsoft.com/office/drawing/2014/main" id="{4E0AF8D5-D4C3-EBF7-E72D-443B99E3681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19008"/>
            <a:ext cx="1080000" cy="1080000"/>
          </a:xfrm>
          <a:prstGeom prst="rect">
            <a:avLst/>
          </a:prstGeom>
        </p:spPr>
      </p:pic>
      <p:pic>
        <p:nvPicPr>
          <p:cNvPr id="263" name="Picture 262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BD43C394-94F9-1D7E-027B-CFAEF195E5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59391"/>
            <a:ext cx="1080000" cy="1080000"/>
          </a:xfrm>
          <a:prstGeom prst="rect">
            <a:avLst/>
          </a:prstGeom>
        </p:spPr>
      </p:pic>
      <p:pic>
        <p:nvPicPr>
          <p:cNvPr id="266" name="Picture 265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531042E4-C0FC-1D38-1915-C39263EA205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59391"/>
            <a:ext cx="1080000" cy="1080000"/>
          </a:xfrm>
          <a:prstGeom prst="rect">
            <a:avLst/>
          </a:prstGeom>
        </p:spPr>
      </p:pic>
      <p:pic>
        <p:nvPicPr>
          <p:cNvPr id="269" name="Picture 268" descr="A blue silhouettes of people holding hands&#10;&#10;Description automatically generated">
            <a:extLst>
              <a:ext uri="{FF2B5EF4-FFF2-40B4-BE49-F238E27FC236}">
                <a16:creationId xmlns:a16="http://schemas.microsoft.com/office/drawing/2014/main" id="{3249ABD7-37E6-5BDE-A96D-F9A798D3F88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59391"/>
            <a:ext cx="1080000" cy="1080000"/>
          </a:xfrm>
          <a:prstGeom prst="rect">
            <a:avLst/>
          </a:prstGeom>
        </p:spPr>
      </p:pic>
      <p:pic>
        <p:nvPicPr>
          <p:cNvPr id="272" name="Picture 271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4FA3B8AE-E446-D450-FE5F-A74CACAB4CA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59391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50709504-446B-80D5-A06B-841A49FB7F8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59391"/>
            <a:ext cx="1080000" cy="1080000"/>
          </a:xfrm>
          <a:prstGeom prst="rect">
            <a:avLst/>
          </a:prstGeom>
        </p:spPr>
      </p:pic>
      <p:pic>
        <p:nvPicPr>
          <p:cNvPr id="278" name="Picture 277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611F2A2E-9DFE-84CA-9195-F01CD4A0DD1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59391"/>
            <a:ext cx="1080000" cy="1080000"/>
          </a:xfrm>
          <a:prstGeom prst="rect">
            <a:avLst/>
          </a:prstGeom>
        </p:spPr>
      </p:pic>
      <p:pic>
        <p:nvPicPr>
          <p:cNvPr id="281" name="Picture 280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83C85BD0-7F62-DB22-EDA4-34FBCA37C9D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59391"/>
            <a:ext cx="1080000" cy="1080000"/>
          </a:xfrm>
          <a:prstGeom prst="rect">
            <a:avLst/>
          </a:prstGeom>
        </p:spPr>
      </p:pic>
      <p:pic>
        <p:nvPicPr>
          <p:cNvPr id="284" name="Picture 283" descr="A green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788D4C36-F531-8932-6ED4-0230C769B0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59391"/>
            <a:ext cx="1080000" cy="1080000"/>
          </a:xfrm>
          <a:prstGeom prst="rect">
            <a:avLst/>
          </a:prstGeom>
        </p:spPr>
      </p:pic>
      <p:sp>
        <p:nvSpPr>
          <p:cNvPr id="286" name="Title 1">
            <a:extLst>
              <a:ext uri="{FF2B5EF4-FFF2-40B4-BE49-F238E27FC236}">
                <a16:creationId xmlns:a16="http://schemas.microsoft.com/office/drawing/2014/main" id="{F435E66D-1F53-ADD0-50F8-C2E8EA3C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409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and black cross on a house&#10;&#10;Description automatically generated">
            <a:extLst>
              <a:ext uri="{FF2B5EF4-FFF2-40B4-BE49-F238E27FC236}">
                <a16:creationId xmlns:a16="http://schemas.microsoft.com/office/drawing/2014/main" id="{0D26C0F0-7436-7DB7-9655-DCAC7703A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1784552"/>
            <a:ext cx="1080000" cy="1080000"/>
          </a:xfrm>
          <a:prstGeom prst="rect">
            <a:avLst/>
          </a:prstGeom>
        </p:spPr>
      </p:pic>
      <p:pic>
        <p:nvPicPr>
          <p:cNvPr id="6" name="Picture 5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ED59F29-DA0A-F01A-8869-CBEF379A6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1784552"/>
            <a:ext cx="1080000" cy="1080000"/>
          </a:xfrm>
          <a:prstGeom prst="rect">
            <a:avLst/>
          </a:prstGeom>
        </p:spPr>
      </p:pic>
      <p:pic>
        <p:nvPicPr>
          <p:cNvPr id="9" name="Picture 8" descr="A orange and black cross in a house&#10;&#10;Description automatically generated">
            <a:extLst>
              <a:ext uri="{FF2B5EF4-FFF2-40B4-BE49-F238E27FC236}">
                <a16:creationId xmlns:a16="http://schemas.microsoft.com/office/drawing/2014/main" id="{F7FAA4D3-FB32-E4C0-6A4C-82F551660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1784552"/>
            <a:ext cx="1080000" cy="1080000"/>
          </a:xfrm>
          <a:prstGeom prst="rect">
            <a:avLst/>
          </a:prstGeom>
        </p:spPr>
      </p:pic>
      <p:pic>
        <p:nvPicPr>
          <p:cNvPr id="11" name="Picture 10" descr="A red cross in a house&#10;&#10;Description automatically generated">
            <a:extLst>
              <a:ext uri="{FF2B5EF4-FFF2-40B4-BE49-F238E27FC236}">
                <a16:creationId xmlns:a16="http://schemas.microsoft.com/office/drawing/2014/main" id="{401FE547-A298-EBB7-86C4-D738F73BE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1784552"/>
            <a:ext cx="1080000" cy="1080000"/>
          </a:xfrm>
          <a:prstGeom prst="rect">
            <a:avLst/>
          </a:prstGeom>
        </p:spPr>
      </p:pic>
      <p:pic>
        <p:nvPicPr>
          <p:cNvPr id="14" name="Picture 13" descr="A blue cross in a house&#10;&#10;Description automatically generated">
            <a:extLst>
              <a:ext uri="{FF2B5EF4-FFF2-40B4-BE49-F238E27FC236}">
                <a16:creationId xmlns:a16="http://schemas.microsoft.com/office/drawing/2014/main" id="{61B307C4-19C9-F6DE-F135-E66465088E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1784552"/>
            <a:ext cx="1080000" cy="1080000"/>
          </a:xfrm>
          <a:prstGeom prst="rect">
            <a:avLst/>
          </a:prstGeom>
        </p:spPr>
      </p:pic>
      <p:pic>
        <p:nvPicPr>
          <p:cNvPr id="17" name="Picture 16" descr="A blue cross in a house&#10;&#10;Description automatically generated">
            <a:extLst>
              <a:ext uri="{FF2B5EF4-FFF2-40B4-BE49-F238E27FC236}">
                <a16:creationId xmlns:a16="http://schemas.microsoft.com/office/drawing/2014/main" id="{AB0E6BDB-9F34-721F-9C4C-6B36AA9D7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1784552"/>
            <a:ext cx="1080000" cy="1080000"/>
          </a:xfrm>
          <a:prstGeom prst="rect">
            <a:avLst/>
          </a:prstGeom>
        </p:spPr>
      </p:pic>
      <p:pic>
        <p:nvPicPr>
          <p:cNvPr id="20" name="Picture 19" descr="A green house with a cross&#10;&#10;Description automatically generated">
            <a:extLst>
              <a:ext uri="{FF2B5EF4-FFF2-40B4-BE49-F238E27FC236}">
                <a16:creationId xmlns:a16="http://schemas.microsoft.com/office/drawing/2014/main" id="{41F409AB-3385-B6B4-7EF4-DFEFBC1211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1784552"/>
            <a:ext cx="1080000" cy="1080000"/>
          </a:xfrm>
          <a:prstGeom prst="rect">
            <a:avLst/>
          </a:prstGeom>
        </p:spPr>
      </p:pic>
      <p:pic>
        <p:nvPicPr>
          <p:cNvPr id="5" name="Picture 4" descr="A couple of people with their arms up&#10;&#10;Description automatically generated">
            <a:extLst>
              <a:ext uri="{FF2B5EF4-FFF2-40B4-BE49-F238E27FC236}">
                <a16:creationId xmlns:a16="http://schemas.microsoft.com/office/drawing/2014/main" id="{4EA5AF7D-1479-B648-34FA-2EEAF8F2C9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93919"/>
            <a:ext cx="1080000" cy="1080000"/>
          </a:xfrm>
          <a:prstGeom prst="rect">
            <a:avLst/>
          </a:prstGeom>
        </p:spPr>
      </p:pic>
      <p:pic>
        <p:nvPicPr>
          <p:cNvPr id="10" name="Picture 9" descr="A white figure with arms up&#10;&#10;Description automatically generated with medium confidence">
            <a:extLst>
              <a:ext uri="{FF2B5EF4-FFF2-40B4-BE49-F238E27FC236}">
                <a16:creationId xmlns:a16="http://schemas.microsoft.com/office/drawing/2014/main" id="{50ED2B73-F59B-E88F-33C0-DC688A9425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93919"/>
            <a:ext cx="1080000" cy="1080000"/>
          </a:xfrm>
          <a:prstGeom prst="rect">
            <a:avLst/>
          </a:prstGeom>
        </p:spPr>
      </p:pic>
      <p:pic>
        <p:nvPicPr>
          <p:cNvPr id="15" name="Picture 14" descr="A blue pictograms of people hugging&#10;&#10;Description automatically generated">
            <a:extLst>
              <a:ext uri="{FF2B5EF4-FFF2-40B4-BE49-F238E27FC236}">
                <a16:creationId xmlns:a16="http://schemas.microsoft.com/office/drawing/2014/main" id="{705DBF2A-9BF7-CCED-4915-8F402E7780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93919"/>
            <a:ext cx="1080000" cy="1080000"/>
          </a:xfrm>
          <a:prstGeom prst="rect">
            <a:avLst/>
          </a:prstGeom>
        </p:spPr>
      </p:pic>
      <p:pic>
        <p:nvPicPr>
          <p:cNvPr id="21" name="Picture 20" descr="A couple of orange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7B7A132F-72ED-9C58-3DEA-5F204A8DC9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93919"/>
            <a:ext cx="1080000" cy="1080000"/>
          </a:xfrm>
          <a:prstGeom prst="rect">
            <a:avLst/>
          </a:prstGeom>
        </p:spPr>
      </p:pic>
      <p:pic>
        <p:nvPicPr>
          <p:cNvPr id="28" name="Picture 27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CF7A487D-EDBC-A7C5-3DB3-6B88AC77A9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93919"/>
            <a:ext cx="1080000" cy="1080000"/>
          </a:xfrm>
          <a:prstGeom prst="rect">
            <a:avLst/>
          </a:prstGeom>
        </p:spPr>
      </p:pic>
      <p:pic>
        <p:nvPicPr>
          <p:cNvPr id="31" name="Picture 30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227AA01A-6211-EAB6-1434-5ED25CE933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939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3F44F105-033F-B47D-7DCA-D9A73A3B32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93919"/>
            <a:ext cx="1080000" cy="1080000"/>
          </a:xfrm>
          <a:prstGeom prst="rect">
            <a:avLst/>
          </a:prstGeom>
        </p:spPr>
      </p:pic>
      <p:pic>
        <p:nvPicPr>
          <p:cNvPr id="37" name="Picture 36" descr="A green stick figures with their arms up&#10;&#10;Description automatically generated">
            <a:extLst>
              <a:ext uri="{FF2B5EF4-FFF2-40B4-BE49-F238E27FC236}">
                <a16:creationId xmlns:a16="http://schemas.microsoft.com/office/drawing/2014/main" id="{9134B59A-85F9-9A28-2DE3-C125AC96E2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93919"/>
            <a:ext cx="1080000" cy="1080000"/>
          </a:xfrm>
          <a:prstGeom prst="rect">
            <a:avLst/>
          </a:prstGeom>
        </p:spPr>
      </p:pic>
      <p:pic>
        <p:nvPicPr>
          <p:cNvPr id="40" name="Picture 39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47BECCC3-D92B-BC91-E5F0-757D969516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1277"/>
            <a:ext cx="1080000" cy="1080000"/>
          </a:xfrm>
          <a:prstGeom prst="rect">
            <a:avLst/>
          </a:prstGeom>
        </p:spPr>
      </p:pic>
      <p:pic>
        <p:nvPicPr>
          <p:cNvPr id="43" name="Picture 42" descr="A white silhouette of two people sitting&#10;&#10;Description automatically generated">
            <a:extLst>
              <a:ext uri="{FF2B5EF4-FFF2-40B4-BE49-F238E27FC236}">
                <a16:creationId xmlns:a16="http://schemas.microsoft.com/office/drawing/2014/main" id="{B76C52B4-28F8-79B3-2802-1C75FB3676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2127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7BB505CC-5246-FFCE-FF40-C9B25C4DA16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21277"/>
            <a:ext cx="1080000" cy="1080000"/>
          </a:xfrm>
          <a:prstGeom prst="rect">
            <a:avLst/>
          </a:prstGeom>
        </p:spPr>
      </p:pic>
      <p:pic>
        <p:nvPicPr>
          <p:cNvPr id="49" name="Picture 48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FF578ABE-5A0F-0FCD-AC43-FEE846276F4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1277"/>
            <a:ext cx="1080000" cy="1080000"/>
          </a:xfrm>
          <a:prstGeom prst="rect">
            <a:avLst/>
          </a:prstGeom>
        </p:spPr>
      </p:pic>
      <p:pic>
        <p:nvPicPr>
          <p:cNvPr id="51" name="Picture 50" descr="A red and black pictogram of two people&#10;&#10;Description automatically generated">
            <a:extLst>
              <a:ext uri="{FF2B5EF4-FFF2-40B4-BE49-F238E27FC236}">
                <a16:creationId xmlns:a16="http://schemas.microsoft.com/office/drawing/2014/main" id="{0FFAAFDC-45AD-630E-013F-42BA032DF25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1277"/>
            <a:ext cx="1080000" cy="1080000"/>
          </a:xfrm>
          <a:prstGeom prst="rect">
            <a:avLst/>
          </a:prstGeom>
        </p:spPr>
      </p:pic>
      <p:pic>
        <p:nvPicPr>
          <p:cNvPr id="54" name="Picture 53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BC600C03-26D4-F0A0-D905-E88355011CC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1277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D1B8D0B4-5426-D4CE-2220-EFEAFBBC47F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1277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symbol of two people sitting">
            <a:extLst>
              <a:ext uri="{FF2B5EF4-FFF2-40B4-BE49-F238E27FC236}">
                <a16:creationId xmlns:a16="http://schemas.microsoft.com/office/drawing/2014/main" id="{510177A8-3003-E3F7-0C21-FCC212BFD2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127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and grey icon of a person holding a phone&#10;&#10;Description automatically generated">
            <a:extLst>
              <a:ext uri="{FF2B5EF4-FFF2-40B4-BE49-F238E27FC236}">
                <a16:creationId xmlns:a16="http://schemas.microsoft.com/office/drawing/2014/main" id="{CE078C2D-9B3D-F07E-B26B-E39C8BD09F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89512"/>
            <a:ext cx="1080000" cy="1080000"/>
          </a:xfrm>
          <a:prstGeom prst="rect">
            <a:avLst/>
          </a:prstGeom>
        </p:spPr>
      </p:pic>
      <p:pic>
        <p:nvPicPr>
          <p:cNvPr id="258" name="Picture 257" descr="A white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2CC6378C-7DD0-B1CB-210B-5954864FED8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89512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2F0CBA05-E0AA-389E-8B55-A8A80CB98FF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89512"/>
            <a:ext cx="1080000" cy="1080000"/>
          </a:xfrm>
          <a:prstGeom prst="rect">
            <a:avLst/>
          </a:prstGeom>
        </p:spPr>
      </p:pic>
      <p:pic>
        <p:nvPicPr>
          <p:cNvPr id="264" name="Picture 263" descr="A person holding a phone&#10;&#10;Description automatically generated">
            <a:extLst>
              <a:ext uri="{FF2B5EF4-FFF2-40B4-BE49-F238E27FC236}">
                <a16:creationId xmlns:a16="http://schemas.microsoft.com/office/drawing/2014/main" id="{ADBDA279-4CEB-0241-CE8F-95D2AC2F24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89512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1EA8D96A-5ED0-C2E5-C55A-24AC08D26A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89512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3C3FB68C-2231-3A96-5C44-C0EB0B4F226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89512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746E035B-C451-75BE-8C6B-9EA68C79EFC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89512"/>
            <a:ext cx="1080000" cy="1080000"/>
          </a:xfrm>
          <a:prstGeom prst="rect">
            <a:avLst/>
          </a:prstGeom>
        </p:spPr>
      </p:pic>
      <p:pic>
        <p:nvPicPr>
          <p:cNvPr id="276" name="Picture 275" descr="A green and black logo&#10;&#10;Description automatically generated">
            <a:extLst>
              <a:ext uri="{FF2B5EF4-FFF2-40B4-BE49-F238E27FC236}">
                <a16:creationId xmlns:a16="http://schemas.microsoft.com/office/drawing/2014/main" id="{B407A96C-39DB-A704-3D4B-D043E163B72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89512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BD4EB5B3-F2F9-3AFB-198C-95322968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716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0926" y="1953087"/>
            <a:ext cx="9582873" cy="3973151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894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4" name="Picture 3" descr="A grey and black chat bubbles&#10;&#10;Description automatically generated with medium confidence">
            <a:extLst>
              <a:ext uri="{FF2B5EF4-FFF2-40B4-BE49-F238E27FC236}">
                <a16:creationId xmlns:a16="http://schemas.microsoft.com/office/drawing/2014/main" id="{F993A31F-02E5-16E5-6D5F-2769CC9E6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6617"/>
            <a:ext cx="1080000" cy="1080000"/>
          </a:xfrm>
          <a:prstGeom prst="rect">
            <a:avLst/>
          </a:prstGeom>
        </p:spPr>
      </p:pic>
      <p:pic>
        <p:nvPicPr>
          <p:cNvPr id="8" name="Picture 7" descr="A white speech bubbles on a black background&#10;&#10;Description automatically generated">
            <a:extLst>
              <a:ext uri="{FF2B5EF4-FFF2-40B4-BE49-F238E27FC236}">
                <a16:creationId xmlns:a16="http://schemas.microsoft.com/office/drawing/2014/main" id="{FE9E89CC-2B62-96D8-A61B-680064EF3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66617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chat bubbles&#10;&#10;Description automatically generated">
            <a:extLst>
              <a:ext uri="{FF2B5EF4-FFF2-40B4-BE49-F238E27FC236}">
                <a16:creationId xmlns:a16="http://schemas.microsoft.com/office/drawing/2014/main" id="{ABF537A2-B0C6-587B-AA6D-AE60496B6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66617"/>
            <a:ext cx="1080000" cy="1080000"/>
          </a:xfrm>
          <a:prstGeom prst="rect">
            <a:avLst/>
          </a:prstGeom>
        </p:spPr>
      </p:pic>
      <p:pic>
        <p:nvPicPr>
          <p:cNvPr id="18" name="Picture 17" descr="A group of orange speech bubbles&#10;&#10;Description automatically generated">
            <a:extLst>
              <a:ext uri="{FF2B5EF4-FFF2-40B4-BE49-F238E27FC236}">
                <a16:creationId xmlns:a16="http://schemas.microsoft.com/office/drawing/2014/main" id="{C0911382-37A5-7710-E12D-A71EA325B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6617"/>
            <a:ext cx="1080000" cy="1080000"/>
          </a:xfrm>
          <a:prstGeom prst="rect">
            <a:avLst/>
          </a:prstGeom>
        </p:spPr>
      </p:pic>
      <p:pic>
        <p:nvPicPr>
          <p:cNvPr id="22" name="Picture 21" descr="A red and black chat bubbles&#10;&#10;Description automatically generated">
            <a:extLst>
              <a:ext uri="{FF2B5EF4-FFF2-40B4-BE49-F238E27FC236}">
                <a16:creationId xmlns:a16="http://schemas.microsoft.com/office/drawing/2014/main" id="{51E52F5D-683E-AC17-55C1-E0131B486A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6617"/>
            <a:ext cx="1080000" cy="1080000"/>
          </a:xfrm>
          <a:prstGeom prst="rect">
            <a:avLst/>
          </a:prstGeom>
        </p:spPr>
      </p:pic>
      <p:pic>
        <p:nvPicPr>
          <p:cNvPr id="24" name="Picture 23" descr="A blue and black chat bubbles&#10;&#10;Description automatically generated">
            <a:extLst>
              <a:ext uri="{FF2B5EF4-FFF2-40B4-BE49-F238E27FC236}">
                <a16:creationId xmlns:a16="http://schemas.microsoft.com/office/drawing/2014/main" id="{8E60BF6F-B7D6-1094-3C1C-77FEDE8FE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6617"/>
            <a:ext cx="1080000" cy="1080000"/>
          </a:xfrm>
          <a:prstGeom prst="rect">
            <a:avLst/>
          </a:prstGeom>
        </p:spPr>
      </p:pic>
      <p:pic>
        <p:nvPicPr>
          <p:cNvPr id="26" name="Picture 25" descr="A blue and black chat bubbles&#10;&#10;Description automatically generated">
            <a:extLst>
              <a:ext uri="{FF2B5EF4-FFF2-40B4-BE49-F238E27FC236}">
                <a16:creationId xmlns:a16="http://schemas.microsoft.com/office/drawing/2014/main" id="{0DF6EADF-7831-123C-3EBF-50239C7BF7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6617"/>
            <a:ext cx="1080000" cy="1080000"/>
          </a:xfrm>
          <a:prstGeom prst="rect">
            <a:avLst/>
          </a:prstGeom>
        </p:spPr>
      </p:pic>
      <p:pic>
        <p:nvPicPr>
          <p:cNvPr id="29" name="Picture 28" descr="A green and black logo&#10;&#10;Description automatically generated">
            <a:extLst>
              <a:ext uri="{FF2B5EF4-FFF2-40B4-BE49-F238E27FC236}">
                <a16:creationId xmlns:a16="http://schemas.microsoft.com/office/drawing/2014/main" id="{431C4B22-AC8F-6B38-F1AA-6D4ECE69F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6617"/>
            <a:ext cx="1080000" cy="1080000"/>
          </a:xfrm>
          <a:prstGeom prst="rect">
            <a:avLst/>
          </a:prstGeom>
        </p:spPr>
      </p:pic>
      <p:pic>
        <p:nvPicPr>
          <p:cNvPr id="32" name="Picture 31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C99E96D5-59D8-ED60-E2AF-FD45A0DB3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73165"/>
            <a:ext cx="1080000" cy="1080000"/>
          </a:xfrm>
          <a:prstGeom prst="rect">
            <a:avLst/>
          </a:prstGeom>
        </p:spPr>
      </p:pic>
      <p:pic>
        <p:nvPicPr>
          <p:cNvPr id="35" name="Picture 34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8A16A4A8-7C9D-BF40-810F-51866EE299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681974"/>
            <a:ext cx="1080000" cy="1080000"/>
          </a:xfrm>
          <a:prstGeom prst="rect">
            <a:avLst/>
          </a:prstGeom>
        </p:spPr>
      </p:pic>
      <p:pic>
        <p:nvPicPr>
          <p:cNvPr id="38" name="Picture 37" descr="A blue silhouettes of people&#10;&#10;Description automatically generated">
            <a:extLst>
              <a:ext uri="{FF2B5EF4-FFF2-40B4-BE49-F238E27FC236}">
                <a16:creationId xmlns:a16="http://schemas.microsoft.com/office/drawing/2014/main" id="{898F6DAE-6787-FEFF-4A0D-3EEEC71D3E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622984"/>
            <a:ext cx="1080000" cy="1080000"/>
          </a:xfrm>
          <a:prstGeom prst="rect">
            <a:avLst/>
          </a:prstGeom>
        </p:spPr>
      </p:pic>
      <p:pic>
        <p:nvPicPr>
          <p:cNvPr id="41" name="Picture 40" descr="A couple of orange people&#10;&#10;Description automatically generated">
            <a:extLst>
              <a:ext uri="{FF2B5EF4-FFF2-40B4-BE49-F238E27FC236}">
                <a16:creationId xmlns:a16="http://schemas.microsoft.com/office/drawing/2014/main" id="{C041D67D-5214-6282-583E-1F6519CE4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2654"/>
            <a:ext cx="1080000" cy="1080000"/>
          </a:xfrm>
          <a:prstGeom prst="rect">
            <a:avLst/>
          </a:prstGeom>
        </p:spPr>
      </p:pic>
      <p:pic>
        <p:nvPicPr>
          <p:cNvPr id="44" name="Picture 43" descr="A red silhouette of a couple of people&#10;&#10;Description automatically generated">
            <a:extLst>
              <a:ext uri="{FF2B5EF4-FFF2-40B4-BE49-F238E27FC236}">
                <a16:creationId xmlns:a16="http://schemas.microsoft.com/office/drawing/2014/main" id="{2DCD5F71-59B1-FF52-AE9A-6326B0648D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45751"/>
            <a:ext cx="1080000" cy="1080000"/>
          </a:xfrm>
          <a:prstGeom prst="rect">
            <a:avLst/>
          </a:prstGeom>
        </p:spPr>
      </p:pic>
      <p:pic>
        <p:nvPicPr>
          <p:cNvPr id="47" name="Picture 46" descr="A blue silhouettes of people&#10;&#10;Description automatically generated">
            <a:extLst>
              <a:ext uri="{FF2B5EF4-FFF2-40B4-BE49-F238E27FC236}">
                <a16:creationId xmlns:a16="http://schemas.microsoft.com/office/drawing/2014/main" id="{76AA2E53-1509-AC37-834D-CEB323A8C1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96854"/>
            <a:ext cx="1080000" cy="1080000"/>
          </a:xfrm>
          <a:prstGeom prst="rect">
            <a:avLst/>
          </a:prstGeom>
        </p:spPr>
      </p:pic>
      <p:pic>
        <p:nvPicPr>
          <p:cNvPr id="50" name="Picture 49" descr="A blue silhouettes of people&#10;&#10;Description automatically generated">
            <a:extLst>
              <a:ext uri="{FF2B5EF4-FFF2-40B4-BE49-F238E27FC236}">
                <a16:creationId xmlns:a16="http://schemas.microsoft.com/office/drawing/2014/main" id="{66749429-1696-AEDF-C0D2-1C071F6FDD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22984"/>
            <a:ext cx="1080000" cy="1080000"/>
          </a:xfrm>
          <a:prstGeom prst="rect">
            <a:avLst/>
          </a:prstGeom>
        </p:spPr>
      </p:pic>
      <p:pic>
        <p:nvPicPr>
          <p:cNvPr id="53" name="Picture 52" descr="A green silhouettes of people&#10;&#10;Description automatically generated">
            <a:extLst>
              <a:ext uri="{FF2B5EF4-FFF2-40B4-BE49-F238E27FC236}">
                <a16:creationId xmlns:a16="http://schemas.microsoft.com/office/drawing/2014/main" id="{51D7A4F0-18E6-49CE-568F-8CA5EBDAE28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60489"/>
            <a:ext cx="1080000" cy="1080000"/>
          </a:xfrm>
          <a:prstGeom prst="rect">
            <a:avLst/>
          </a:prstGeom>
        </p:spPr>
      </p:pic>
      <p:pic>
        <p:nvPicPr>
          <p:cNvPr id="56" name="Picture 55" descr="A grey silhouette of a family&#10;&#10;Description automatically generated">
            <a:extLst>
              <a:ext uri="{FF2B5EF4-FFF2-40B4-BE49-F238E27FC236}">
                <a16:creationId xmlns:a16="http://schemas.microsoft.com/office/drawing/2014/main" id="{A3BAE151-6FFC-41F9-225E-FED8B470A7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0621"/>
            <a:ext cx="1080000" cy="1080000"/>
          </a:xfrm>
          <a:prstGeom prst="rect">
            <a:avLst/>
          </a:prstGeom>
        </p:spPr>
      </p:pic>
      <p:pic>
        <p:nvPicPr>
          <p:cNvPr id="59" name="Picture 58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EFD3B2E6-9BA6-5A58-7A07-EEA62517882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370621"/>
            <a:ext cx="1080000" cy="1080000"/>
          </a:xfrm>
          <a:prstGeom prst="rect">
            <a:avLst/>
          </a:prstGeom>
        </p:spPr>
      </p:pic>
      <p:pic>
        <p:nvPicPr>
          <p:cNvPr id="62" name="Picture 61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1AF9867-1D5F-793D-FBFE-30A5855335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336507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with a child&#10;&#10;Description automatically generated">
            <a:extLst>
              <a:ext uri="{FF2B5EF4-FFF2-40B4-BE49-F238E27FC236}">
                <a16:creationId xmlns:a16="http://schemas.microsoft.com/office/drawing/2014/main" id="{B328B09B-F92E-F35C-DCDC-EF2129B8AF1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41160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ilhouette of a family&#10;&#10;Description automatically generated">
            <a:extLst>
              <a:ext uri="{FF2B5EF4-FFF2-40B4-BE49-F238E27FC236}">
                <a16:creationId xmlns:a16="http://schemas.microsoft.com/office/drawing/2014/main" id="{78488E67-3DC9-CDF9-AE67-75CC48D499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478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EEF05CE-A1EF-E907-7458-D459EA54849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47886"/>
            <a:ext cx="1080000" cy="1080000"/>
          </a:xfrm>
          <a:prstGeom prst="rect">
            <a:avLst/>
          </a:prstGeom>
        </p:spPr>
      </p:pic>
      <p:pic>
        <p:nvPicPr>
          <p:cNvPr id="266" name="Picture 265" descr="A blue silhouette of a family&#10;&#10;Description automatically generated">
            <a:extLst>
              <a:ext uri="{FF2B5EF4-FFF2-40B4-BE49-F238E27FC236}">
                <a16:creationId xmlns:a16="http://schemas.microsoft.com/office/drawing/2014/main" id="{34A7C630-2E34-D121-23BA-27C14DEC1E0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36507"/>
            <a:ext cx="1080000" cy="1080000"/>
          </a:xfrm>
          <a:prstGeom prst="rect">
            <a:avLst/>
          </a:prstGeom>
        </p:spPr>
      </p:pic>
      <p:pic>
        <p:nvPicPr>
          <p:cNvPr id="269" name="Picture 268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52C427F0-99F6-F831-54C5-16B39EC4156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36507"/>
            <a:ext cx="1080000" cy="1080000"/>
          </a:xfrm>
          <a:prstGeom prst="rect">
            <a:avLst/>
          </a:prstGeom>
        </p:spPr>
      </p:pic>
      <p:pic>
        <p:nvPicPr>
          <p:cNvPr id="272" name="Picture 271" descr="A grey icon of people holding a baby&#10;&#10;Description automatically generated">
            <a:extLst>
              <a:ext uri="{FF2B5EF4-FFF2-40B4-BE49-F238E27FC236}">
                <a16:creationId xmlns:a16="http://schemas.microsoft.com/office/drawing/2014/main" id="{C36847F4-3082-E015-9BC1-76107CF834A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5285"/>
            <a:ext cx="1080000" cy="1080000"/>
          </a:xfrm>
          <a:prstGeom prst="rect">
            <a:avLst/>
          </a:prstGeom>
        </p:spPr>
      </p:pic>
      <p:pic>
        <p:nvPicPr>
          <p:cNvPr id="275" name="Picture 274" descr="A white silhouette of people holding a baby&#10;&#10;Description automatically generated">
            <a:extLst>
              <a:ext uri="{FF2B5EF4-FFF2-40B4-BE49-F238E27FC236}">
                <a16:creationId xmlns:a16="http://schemas.microsoft.com/office/drawing/2014/main" id="{8F775E38-AF6E-AC2E-CAA7-B9DE01DB401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5285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pictogram of a couple of people holding a baby&#10;&#10;Description automatically generated">
            <a:extLst>
              <a:ext uri="{FF2B5EF4-FFF2-40B4-BE49-F238E27FC236}">
                <a16:creationId xmlns:a16="http://schemas.microsoft.com/office/drawing/2014/main" id="{E8AFE29E-41C8-8897-4495-D443CE63903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528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holding a baby&#10;&#10;Description automatically generated">
            <a:extLst>
              <a:ext uri="{FF2B5EF4-FFF2-40B4-BE49-F238E27FC236}">
                <a16:creationId xmlns:a16="http://schemas.microsoft.com/office/drawing/2014/main" id="{24C2B947-2366-9A00-CF82-8F687446D25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5285"/>
            <a:ext cx="1080000" cy="1080000"/>
          </a:xfrm>
          <a:prstGeom prst="rect">
            <a:avLst/>
          </a:prstGeom>
        </p:spPr>
      </p:pic>
      <p:pic>
        <p:nvPicPr>
          <p:cNvPr id="282" name="Picture 281" descr="A red pictogram of people holding a baby&#10;&#10;Description automatically generated">
            <a:extLst>
              <a:ext uri="{FF2B5EF4-FFF2-40B4-BE49-F238E27FC236}">
                <a16:creationId xmlns:a16="http://schemas.microsoft.com/office/drawing/2014/main" id="{C00C763A-9273-0C69-9235-015ECA0CA0F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528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F155EA65-2E8F-110A-CAD5-15CD3D23BAC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528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A93A40B9-A572-F1D6-536E-B0B78940B8D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528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s of people holding a baby&#10;&#10;Description automatically generated">
            <a:extLst>
              <a:ext uri="{FF2B5EF4-FFF2-40B4-BE49-F238E27FC236}">
                <a16:creationId xmlns:a16="http://schemas.microsoft.com/office/drawing/2014/main" id="{F37807C0-967F-7680-B41B-6ADF7B4228C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528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00EE004-CED0-9FE8-F71C-0DB7D7C6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7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3" name="Picture 2" descr="A grey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E5CEA96D-D2C2-BD27-48F1-D9F27A0E5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203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4230CDE6-DB00-EE9A-01CD-F79EE4523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40504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55A662E-CF29-5064-D71C-DA6D47271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09596"/>
            <a:ext cx="1080000" cy="1080000"/>
          </a:xfrm>
          <a:prstGeom prst="rect">
            <a:avLst/>
          </a:prstGeom>
        </p:spPr>
      </p:pic>
      <p:pic>
        <p:nvPicPr>
          <p:cNvPr id="11" name="Picture 10" descr="A person and person with canes&#10;&#10;Description automatically generated">
            <a:extLst>
              <a:ext uri="{FF2B5EF4-FFF2-40B4-BE49-F238E27FC236}">
                <a16:creationId xmlns:a16="http://schemas.microsoft.com/office/drawing/2014/main" id="{64527DE8-00A6-5B06-1BDF-DDB5830D0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09596"/>
            <a:ext cx="1080000" cy="1080000"/>
          </a:xfrm>
          <a:prstGeom prst="rect">
            <a:avLst/>
          </a:prstGeom>
        </p:spPr>
      </p:pic>
      <p:pic>
        <p:nvPicPr>
          <p:cNvPr id="14" name="Picture 13" descr="A red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CFFB3FBF-A328-D0A9-79FB-9B1FB466F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2038"/>
            <a:ext cx="1080000" cy="1080000"/>
          </a:xfrm>
          <a:prstGeom prst="rect">
            <a:avLst/>
          </a:prstGeom>
        </p:spPr>
      </p:pic>
      <p:pic>
        <p:nvPicPr>
          <p:cNvPr id="16" name="Picture 15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56AD484E-7F23-8CC2-EAC9-11A51BB06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2038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01B1E3A1-5ED4-BF3E-A665-EE5CC202BE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40790"/>
            <a:ext cx="1080000" cy="1080000"/>
          </a:xfrm>
          <a:prstGeom prst="rect">
            <a:avLst/>
          </a:prstGeom>
        </p:spPr>
      </p:pic>
      <p:pic>
        <p:nvPicPr>
          <p:cNvPr id="21" name="Picture 20" descr="A green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98B404E-2DC1-FF51-B0BC-7FEB214C38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31919"/>
            <a:ext cx="1080000" cy="1080000"/>
          </a:xfrm>
          <a:prstGeom prst="rect">
            <a:avLst/>
          </a:prstGeom>
        </p:spPr>
      </p:pic>
      <p:pic>
        <p:nvPicPr>
          <p:cNvPr id="25" name="Picture 24" descr="A grey envelope with a symbol on it&#10;&#10;Description automatically generated">
            <a:extLst>
              <a:ext uri="{FF2B5EF4-FFF2-40B4-BE49-F238E27FC236}">
                <a16:creationId xmlns:a16="http://schemas.microsoft.com/office/drawing/2014/main" id="{601B4C66-CD9E-13F2-AF74-CE404A3371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7"/>
            <a:ext cx="1080000" cy="1080000"/>
          </a:xfrm>
          <a:prstGeom prst="rect">
            <a:avLst/>
          </a:prstGeom>
        </p:spPr>
      </p:pic>
      <p:pic>
        <p:nvPicPr>
          <p:cNvPr id="28" name="Picture 27" descr="A whit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4B5572E6-3A1B-2527-97B0-B1AFAD36F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7"/>
            <a:ext cx="1080000" cy="1080000"/>
          </a:xfrm>
          <a:prstGeom prst="rect">
            <a:avLst/>
          </a:prstGeom>
        </p:spPr>
      </p:pic>
      <p:pic>
        <p:nvPicPr>
          <p:cNvPr id="31" name="Picture 30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F90F295B-D7EF-5A63-2099-EF2F1780F8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7"/>
            <a:ext cx="1080000" cy="1080000"/>
          </a:xfrm>
          <a:prstGeom prst="rect">
            <a:avLst/>
          </a:prstGeom>
        </p:spPr>
      </p:pic>
      <p:pic>
        <p:nvPicPr>
          <p:cNvPr id="34" name="Picture 33" descr="An orang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68713C5B-AECF-BD29-0763-D10F852663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7"/>
            <a:ext cx="1080000" cy="1080000"/>
          </a:xfrm>
          <a:prstGeom prst="rect">
            <a:avLst/>
          </a:prstGeom>
        </p:spPr>
      </p:pic>
      <p:pic>
        <p:nvPicPr>
          <p:cNvPr id="37" name="Picture 36" descr="A red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9722AF79-3B05-EC5B-A73F-4F044DA183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7"/>
            <a:ext cx="1080000" cy="1080000"/>
          </a:xfrm>
          <a:prstGeom prst="rect">
            <a:avLst/>
          </a:prstGeom>
        </p:spPr>
      </p:pic>
      <p:pic>
        <p:nvPicPr>
          <p:cNvPr id="40" name="Picture 39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D57B30CC-00C4-1392-7629-D65E8AA711C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13FF42B5-BDE4-ABDD-FD3E-B5843A1DC6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7"/>
            <a:ext cx="1080000" cy="1080000"/>
          </a:xfrm>
          <a:prstGeom prst="rect">
            <a:avLst/>
          </a:prstGeom>
        </p:spPr>
      </p:pic>
      <p:pic>
        <p:nvPicPr>
          <p:cNvPr id="46" name="Picture 45" descr="A green and black envelope with a symbol&#10;&#10;Description automatically generated">
            <a:extLst>
              <a:ext uri="{FF2B5EF4-FFF2-40B4-BE49-F238E27FC236}">
                <a16:creationId xmlns:a16="http://schemas.microsoft.com/office/drawing/2014/main" id="{BD48C912-EEA3-85BB-80D1-182F6949A6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7"/>
            <a:ext cx="1080000" cy="1080000"/>
          </a:xfrm>
          <a:prstGeom prst="rect">
            <a:avLst/>
          </a:prstGeom>
        </p:spPr>
      </p:pic>
      <p:pic>
        <p:nvPicPr>
          <p:cNvPr id="49" name="Picture 48" descr="A grey house with a black background&#10;&#10;Description automatically generated">
            <a:extLst>
              <a:ext uri="{FF2B5EF4-FFF2-40B4-BE49-F238E27FC236}">
                <a16:creationId xmlns:a16="http://schemas.microsoft.com/office/drawing/2014/main" id="{5E27A13C-C520-CC40-69B7-2E3A4A38650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26652"/>
            <a:ext cx="1080000" cy="1080000"/>
          </a:xfrm>
          <a:prstGeom prst="rect">
            <a:avLst/>
          </a:prstGeom>
        </p:spPr>
      </p:pic>
      <p:pic>
        <p:nvPicPr>
          <p:cNvPr id="52" name="Picture 51" descr="A white house on a black background&#10;&#10;Description automatically generated">
            <a:extLst>
              <a:ext uri="{FF2B5EF4-FFF2-40B4-BE49-F238E27FC236}">
                <a16:creationId xmlns:a16="http://schemas.microsoft.com/office/drawing/2014/main" id="{634B333A-820C-A6F8-9287-BF80E865A89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2665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96D3B80B-DA1A-D8D1-74A4-94063C1C218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26652"/>
            <a:ext cx="1080000" cy="1080000"/>
          </a:xfrm>
          <a:prstGeom prst="rect">
            <a:avLst/>
          </a:prstGeom>
        </p:spPr>
      </p:pic>
      <p:pic>
        <p:nvPicPr>
          <p:cNvPr id="58" name="Picture 57" descr="A orange house with a black background&#10;&#10;Description automatically generated">
            <a:extLst>
              <a:ext uri="{FF2B5EF4-FFF2-40B4-BE49-F238E27FC236}">
                <a16:creationId xmlns:a16="http://schemas.microsoft.com/office/drawing/2014/main" id="{82E5830B-E407-5121-9D9F-FECF14B5D37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26652"/>
            <a:ext cx="1080000" cy="1080000"/>
          </a:xfrm>
          <a:prstGeom prst="rect">
            <a:avLst/>
          </a:prstGeom>
        </p:spPr>
      </p:pic>
      <p:pic>
        <p:nvPicPr>
          <p:cNvPr id="61" name="Picture 60" descr="A red house on a black background&#10;&#10;Description automatically generated">
            <a:extLst>
              <a:ext uri="{FF2B5EF4-FFF2-40B4-BE49-F238E27FC236}">
                <a16:creationId xmlns:a16="http://schemas.microsoft.com/office/drawing/2014/main" id="{063D8768-50E9-7A50-97DB-32F15A37DE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26652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255E88E0-C818-E71F-E557-66DB4B32FD3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26652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84DBDA28-5784-5F8A-348D-40DC42B0BC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26652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house with a black background&#10;&#10;Description automatically generated">
            <a:extLst>
              <a:ext uri="{FF2B5EF4-FFF2-40B4-BE49-F238E27FC236}">
                <a16:creationId xmlns:a16="http://schemas.microsoft.com/office/drawing/2014/main" id="{72A551EE-BF3C-8609-4DFF-C0044A28FD6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26652"/>
            <a:ext cx="1080000" cy="1080000"/>
          </a:xfrm>
          <a:prstGeom prst="rect">
            <a:avLst/>
          </a:prstGeom>
        </p:spPr>
      </p:pic>
      <p:pic>
        <p:nvPicPr>
          <p:cNvPr id="265" name="Picture 264" descr="A person walking with an arrow&#10;&#10;Description automatically generated">
            <a:extLst>
              <a:ext uri="{FF2B5EF4-FFF2-40B4-BE49-F238E27FC236}">
                <a16:creationId xmlns:a16="http://schemas.microsoft.com/office/drawing/2014/main" id="{09A19492-F844-0D7E-628B-4128278E76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02540"/>
            <a:ext cx="1080000" cy="1080000"/>
          </a:xfrm>
          <a:prstGeom prst="rect">
            <a:avLst/>
          </a:prstGeom>
        </p:spPr>
      </p:pic>
      <p:pic>
        <p:nvPicPr>
          <p:cNvPr id="268" name="Picture 267" descr="A white figure with a arrow pointing to the left&#10;&#10;Description automatically generated">
            <a:extLst>
              <a:ext uri="{FF2B5EF4-FFF2-40B4-BE49-F238E27FC236}">
                <a16:creationId xmlns:a16="http://schemas.microsoft.com/office/drawing/2014/main" id="{9A5D2BF5-3334-444D-E9E1-97F51A9266B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0254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846A38B7-7F5A-3CBF-77F9-006F26D465B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02540"/>
            <a:ext cx="1080000" cy="1080000"/>
          </a:xfrm>
          <a:prstGeom prst="rect">
            <a:avLst/>
          </a:prstGeom>
        </p:spPr>
      </p:pic>
      <p:pic>
        <p:nvPicPr>
          <p:cNvPr id="274" name="Picture 273" descr="A orange person walking with an arrow pointing to the left&#10;&#10;Description automatically generated">
            <a:extLst>
              <a:ext uri="{FF2B5EF4-FFF2-40B4-BE49-F238E27FC236}">
                <a16:creationId xmlns:a16="http://schemas.microsoft.com/office/drawing/2014/main" id="{6E536D97-B5DC-150E-CA44-CE724A40578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02540"/>
            <a:ext cx="1080000" cy="1080000"/>
          </a:xfrm>
          <a:prstGeom prst="rect">
            <a:avLst/>
          </a:prstGeom>
        </p:spPr>
      </p:pic>
      <p:pic>
        <p:nvPicPr>
          <p:cNvPr id="277" name="Picture 276" descr="A red person walking with arrow&#10;&#10;Description automatically generated">
            <a:extLst>
              <a:ext uri="{FF2B5EF4-FFF2-40B4-BE49-F238E27FC236}">
                <a16:creationId xmlns:a16="http://schemas.microsoft.com/office/drawing/2014/main" id="{5B2F0441-9324-9D5C-0449-0991B07A2E5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02540"/>
            <a:ext cx="1080000" cy="1080000"/>
          </a:xfrm>
          <a:prstGeom prst="rect">
            <a:avLst/>
          </a:prstGeom>
        </p:spPr>
      </p:pic>
      <p:pic>
        <p:nvPicPr>
          <p:cNvPr id="281" name="Picture 28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15F01DDF-0B65-39A1-858C-9DF21A588D5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02540"/>
            <a:ext cx="1080000" cy="1080000"/>
          </a:xfrm>
          <a:prstGeom prst="rect">
            <a:avLst/>
          </a:prstGeom>
        </p:spPr>
      </p:pic>
      <p:pic>
        <p:nvPicPr>
          <p:cNvPr id="284" name="Picture 283" descr="A blue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63C6709C-01AE-E178-F1B3-313793090C1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02540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08535BE4-6C40-7BDA-5B7B-693A4B7CAC5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02540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3924A8C-192F-394A-165E-9E37118E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88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667" y="-48258"/>
            <a:ext cx="1361333" cy="6906257"/>
          </a:xfrm>
          <a:prstGeom prst="rect">
            <a:avLst/>
          </a:prstGeom>
        </p:spPr>
      </p:pic>
      <p:pic>
        <p:nvPicPr>
          <p:cNvPr id="4" name="Picture 3" descr="A grey graduation cap with a tassel&#10;&#10;Description automatically generated">
            <a:extLst>
              <a:ext uri="{FF2B5EF4-FFF2-40B4-BE49-F238E27FC236}">
                <a16:creationId xmlns:a16="http://schemas.microsoft.com/office/drawing/2014/main" id="{5098DB5D-D5CD-922D-E111-98C1C675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32194"/>
            <a:ext cx="1080000" cy="1080000"/>
          </a:xfrm>
          <a:prstGeom prst="rect">
            <a:avLst/>
          </a:prstGeom>
        </p:spPr>
      </p:pic>
      <p:pic>
        <p:nvPicPr>
          <p:cNvPr id="7" name="Picture 6" descr="A whit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F4951F52-99A1-3646-D49C-D506B9ED4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32194"/>
            <a:ext cx="1080000" cy="1080000"/>
          </a:xfrm>
          <a:prstGeom prst="rect">
            <a:avLst/>
          </a:prstGeom>
        </p:spPr>
      </p:pic>
      <p:pic>
        <p:nvPicPr>
          <p:cNvPr id="10" name="Picture 9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D5A4A151-01BD-7A7F-CDD0-1352BA158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32194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graduation cap&#10;&#10;Description automatically generated">
            <a:extLst>
              <a:ext uri="{FF2B5EF4-FFF2-40B4-BE49-F238E27FC236}">
                <a16:creationId xmlns:a16="http://schemas.microsoft.com/office/drawing/2014/main" id="{16C25C30-E752-FC40-E7BC-20FFCD0DE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32194"/>
            <a:ext cx="1080000" cy="1080000"/>
          </a:xfrm>
          <a:prstGeom prst="rect">
            <a:avLst/>
          </a:prstGeom>
        </p:spPr>
      </p:pic>
      <p:pic>
        <p:nvPicPr>
          <p:cNvPr id="17" name="Picture 16" descr="A red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81AB8658-3E5F-998E-B70D-A5C8B23D74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32194"/>
            <a:ext cx="1080000" cy="1080000"/>
          </a:xfrm>
          <a:prstGeom prst="rect">
            <a:avLst/>
          </a:prstGeom>
        </p:spPr>
      </p:pic>
      <p:pic>
        <p:nvPicPr>
          <p:cNvPr id="20" name="Picture 19" descr="A blue graduation cap with a tassel&#10;&#10;Description automatically generated">
            <a:extLst>
              <a:ext uri="{FF2B5EF4-FFF2-40B4-BE49-F238E27FC236}">
                <a16:creationId xmlns:a16="http://schemas.microsoft.com/office/drawing/2014/main" id="{DA43F0E7-EA58-8E21-735B-286B487C90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32194"/>
            <a:ext cx="1080000" cy="1080000"/>
          </a:xfrm>
          <a:prstGeom prst="rect">
            <a:avLst/>
          </a:prstGeom>
        </p:spPr>
      </p:pic>
      <p:pic>
        <p:nvPicPr>
          <p:cNvPr id="23" name="Picture 22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55871F43-8985-4FD8-730A-A31A715B38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32194"/>
            <a:ext cx="1080000" cy="1080000"/>
          </a:xfrm>
          <a:prstGeom prst="rect">
            <a:avLst/>
          </a:prstGeom>
        </p:spPr>
      </p:pic>
      <p:pic>
        <p:nvPicPr>
          <p:cNvPr id="26" name="Picture 25" descr="A green graduation cap with a tassel&#10;&#10;Description automatically generated">
            <a:extLst>
              <a:ext uri="{FF2B5EF4-FFF2-40B4-BE49-F238E27FC236}">
                <a16:creationId xmlns:a16="http://schemas.microsoft.com/office/drawing/2014/main" id="{310E579F-5E6C-95C6-E527-33D0B9C3B9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32194"/>
            <a:ext cx="1080000" cy="1080000"/>
          </a:xfrm>
          <a:prstGeom prst="rect">
            <a:avLst/>
          </a:prstGeom>
        </p:spPr>
      </p:pic>
      <p:pic>
        <p:nvPicPr>
          <p:cNvPr id="29" name="Picture 28" descr="A group of people in a circle&#10;&#10;Description automatically generated">
            <a:extLst>
              <a:ext uri="{FF2B5EF4-FFF2-40B4-BE49-F238E27FC236}">
                <a16:creationId xmlns:a16="http://schemas.microsoft.com/office/drawing/2014/main" id="{91CC7D5E-DC7B-65D9-82D0-24DCCEF050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78587"/>
            <a:ext cx="1080000" cy="1080000"/>
          </a:xfrm>
          <a:prstGeom prst="rect">
            <a:avLst/>
          </a:prstGeom>
        </p:spPr>
      </p:pic>
      <p:pic>
        <p:nvPicPr>
          <p:cNvPr id="32" name="Picture 31" descr="A group of people in a circle&#10;&#10;Description automatically generated">
            <a:extLst>
              <a:ext uri="{FF2B5EF4-FFF2-40B4-BE49-F238E27FC236}">
                <a16:creationId xmlns:a16="http://schemas.microsoft.com/office/drawing/2014/main" id="{5F2F4C7C-E0EB-6E82-F59F-3AB435752A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78587"/>
            <a:ext cx="1080000" cy="1080000"/>
          </a:xfrm>
          <a:prstGeom prst="rect">
            <a:avLst/>
          </a:prstGeom>
        </p:spPr>
      </p:pic>
      <p:pic>
        <p:nvPicPr>
          <p:cNvPr id="35" name="Picture 34" descr="A group of blue people&#10;&#10;Description automatically generated">
            <a:extLst>
              <a:ext uri="{FF2B5EF4-FFF2-40B4-BE49-F238E27FC236}">
                <a16:creationId xmlns:a16="http://schemas.microsoft.com/office/drawing/2014/main" id="{C099431D-6AA9-A008-AF10-13EB73FDA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78587"/>
            <a:ext cx="1080000" cy="1080000"/>
          </a:xfrm>
          <a:prstGeom prst="rect">
            <a:avLst/>
          </a:prstGeom>
        </p:spPr>
      </p:pic>
      <p:pic>
        <p:nvPicPr>
          <p:cNvPr id="38" name="Picture 37" descr="A group of orange people&#10;&#10;Description automatically generated">
            <a:extLst>
              <a:ext uri="{FF2B5EF4-FFF2-40B4-BE49-F238E27FC236}">
                <a16:creationId xmlns:a16="http://schemas.microsoft.com/office/drawing/2014/main" id="{278A1856-6457-3360-837D-644D82792C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78587"/>
            <a:ext cx="1080000" cy="1080000"/>
          </a:xfrm>
          <a:prstGeom prst="rect">
            <a:avLst/>
          </a:prstGeom>
        </p:spPr>
      </p:pic>
      <p:pic>
        <p:nvPicPr>
          <p:cNvPr id="41" name="Picture 40" descr="A group of red people&#10;&#10;Description automatically generated">
            <a:extLst>
              <a:ext uri="{FF2B5EF4-FFF2-40B4-BE49-F238E27FC236}">
                <a16:creationId xmlns:a16="http://schemas.microsoft.com/office/drawing/2014/main" id="{C4E23D74-D6FA-307F-7A57-C61DF6D968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78587"/>
            <a:ext cx="1080000" cy="1080000"/>
          </a:xfrm>
          <a:prstGeom prst="rect">
            <a:avLst/>
          </a:prstGeom>
        </p:spPr>
      </p:pic>
      <p:pic>
        <p:nvPicPr>
          <p:cNvPr id="44" name="Picture 43" descr="A group of blue people&#10;&#10;Description automatically generated">
            <a:extLst>
              <a:ext uri="{FF2B5EF4-FFF2-40B4-BE49-F238E27FC236}">
                <a16:creationId xmlns:a16="http://schemas.microsoft.com/office/drawing/2014/main" id="{9C158B21-82DF-EF19-ECD4-B1FCDEAF3D8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78587"/>
            <a:ext cx="1080000" cy="1080000"/>
          </a:xfrm>
          <a:prstGeom prst="rect">
            <a:avLst/>
          </a:prstGeom>
        </p:spPr>
      </p:pic>
      <p:pic>
        <p:nvPicPr>
          <p:cNvPr id="47" name="Picture 46" descr="A group of blue people&#10;&#10;Description automatically generated">
            <a:extLst>
              <a:ext uri="{FF2B5EF4-FFF2-40B4-BE49-F238E27FC236}">
                <a16:creationId xmlns:a16="http://schemas.microsoft.com/office/drawing/2014/main" id="{FB5F2009-B2B3-D563-2028-F556AF5931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78587"/>
            <a:ext cx="1080000" cy="1080000"/>
          </a:xfrm>
          <a:prstGeom prst="rect">
            <a:avLst/>
          </a:prstGeom>
        </p:spPr>
      </p:pic>
      <p:pic>
        <p:nvPicPr>
          <p:cNvPr id="50" name="Picture 49" descr="A group of green people&#10;&#10;Description automatically generated">
            <a:extLst>
              <a:ext uri="{FF2B5EF4-FFF2-40B4-BE49-F238E27FC236}">
                <a16:creationId xmlns:a16="http://schemas.microsoft.com/office/drawing/2014/main" id="{9FE5941D-A561-0D84-C823-4DC8E1B768E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78587"/>
            <a:ext cx="1080000" cy="1080000"/>
          </a:xfrm>
          <a:prstGeom prst="rect">
            <a:avLst/>
          </a:prstGeom>
        </p:spPr>
      </p:pic>
      <p:pic>
        <p:nvPicPr>
          <p:cNvPr id="53" name="Picture 52" descr="A group of people in a row&#10;&#10;Description automatically generated">
            <a:extLst>
              <a:ext uri="{FF2B5EF4-FFF2-40B4-BE49-F238E27FC236}">
                <a16:creationId xmlns:a16="http://schemas.microsoft.com/office/drawing/2014/main" id="{303E930A-426E-9D38-2048-94D295A35F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47992"/>
            <a:ext cx="1080000" cy="1080000"/>
          </a:xfrm>
          <a:prstGeom prst="rect">
            <a:avLst/>
          </a:prstGeom>
        </p:spPr>
      </p:pic>
      <p:pic>
        <p:nvPicPr>
          <p:cNvPr id="56" name="Picture 55" descr="A group of people in a row&#10;&#10;Description automatically generated">
            <a:extLst>
              <a:ext uri="{FF2B5EF4-FFF2-40B4-BE49-F238E27FC236}">
                <a16:creationId xmlns:a16="http://schemas.microsoft.com/office/drawing/2014/main" id="{798CF46C-806D-C291-D209-F0E13F2338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47992"/>
            <a:ext cx="1080000" cy="1080000"/>
          </a:xfrm>
          <a:prstGeom prst="rect">
            <a:avLst/>
          </a:prstGeom>
        </p:spPr>
      </p:pic>
      <p:pic>
        <p:nvPicPr>
          <p:cNvPr id="59" name="Picture 58" descr="A group of blue people&#10;&#10;Description automatically generated">
            <a:extLst>
              <a:ext uri="{FF2B5EF4-FFF2-40B4-BE49-F238E27FC236}">
                <a16:creationId xmlns:a16="http://schemas.microsoft.com/office/drawing/2014/main" id="{E2DE9436-E759-427F-533C-C1DDEE882BC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47992"/>
            <a:ext cx="1080000" cy="1080000"/>
          </a:xfrm>
          <a:prstGeom prst="rect">
            <a:avLst/>
          </a:prstGeom>
        </p:spPr>
      </p:pic>
      <p:pic>
        <p:nvPicPr>
          <p:cNvPr id="62" name="Picture 61" descr="A group of people in a row&#10;&#10;Description automatically generated">
            <a:extLst>
              <a:ext uri="{FF2B5EF4-FFF2-40B4-BE49-F238E27FC236}">
                <a16:creationId xmlns:a16="http://schemas.microsoft.com/office/drawing/2014/main" id="{25A48805-AD27-52DB-A90F-B4F38BAAF0E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47992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in red&#10;&#10;Description automatically generated">
            <a:extLst>
              <a:ext uri="{FF2B5EF4-FFF2-40B4-BE49-F238E27FC236}">
                <a16:creationId xmlns:a16="http://schemas.microsoft.com/office/drawing/2014/main" id="{B64B6BFE-9223-72F8-517B-6D62D11445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47992"/>
            <a:ext cx="1080000" cy="1080000"/>
          </a:xfrm>
          <a:prstGeom prst="rect">
            <a:avLst/>
          </a:prstGeom>
        </p:spPr>
      </p:pic>
      <p:pic>
        <p:nvPicPr>
          <p:cNvPr id="260" name="Picture 259" descr="A group of people in a row&#10;&#10;Description automatically generated">
            <a:extLst>
              <a:ext uri="{FF2B5EF4-FFF2-40B4-BE49-F238E27FC236}">
                <a16:creationId xmlns:a16="http://schemas.microsoft.com/office/drawing/2014/main" id="{17497223-D313-65E3-3DF0-B5C8206A6C4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47992"/>
            <a:ext cx="1080000" cy="1080000"/>
          </a:xfrm>
          <a:prstGeom prst="rect">
            <a:avLst/>
          </a:prstGeom>
        </p:spPr>
      </p:pic>
      <p:pic>
        <p:nvPicPr>
          <p:cNvPr id="263" name="Picture 262" descr="A group of people in a row&#10;&#10;Description automatically generated">
            <a:extLst>
              <a:ext uri="{FF2B5EF4-FFF2-40B4-BE49-F238E27FC236}">
                <a16:creationId xmlns:a16="http://schemas.microsoft.com/office/drawing/2014/main" id="{35C3BD1C-CA9C-6E98-65A4-3DA94D197A0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47992"/>
            <a:ext cx="1080000" cy="1080000"/>
          </a:xfrm>
          <a:prstGeom prst="rect">
            <a:avLst/>
          </a:prstGeom>
        </p:spPr>
      </p:pic>
      <p:pic>
        <p:nvPicPr>
          <p:cNvPr id="266" name="Picture 265" descr="A group of people in a row&#10;&#10;Description automatically generated">
            <a:extLst>
              <a:ext uri="{FF2B5EF4-FFF2-40B4-BE49-F238E27FC236}">
                <a16:creationId xmlns:a16="http://schemas.microsoft.com/office/drawing/2014/main" id="{4933BD4B-C24D-950B-D68F-910550FBC7A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47992"/>
            <a:ext cx="1080000" cy="1080000"/>
          </a:xfrm>
          <a:prstGeom prst="rect">
            <a:avLst/>
          </a:prstGeom>
        </p:spPr>
      </p:pic>
      <p:pic>
        <p:nvPicPr>
          <p:cNvPr id="269" name="Picture 26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722D6F27-5237-6713-6FB6-1C9DFFDD9AA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5"/>
            <a:ext cx="1080000" cy="1080000"/>
          </a:xfrm>
          <a:prstGeom prst="rect">
            <a:avLst/>
          </a:prstGeom>
        </p:spPr>
      </p:pic>
      <p:pic>
        <p:nvPicPr>
          <p:cNvPr id="272" name="Picture 271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18C0DA72-D320-3447-B738-DFA68317F78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5"/>
            <a:ext cx="1080000" cy="1080000"/>
          </a:xfrm>
          <a:prstGeom prst="rect">
            <a:avLst/>
          </a:prstGeom>
        </p:spPr>
      </p:pic>
      <p:pic>
        <p:nvPicPr>
          <p:cNvPr id="275" name="Picture 274" descr="A group of blue people&#10;&#10;Description automatically generated">
            <a:extLst>
              <a:ext uri="{FF2B5EF4-FFF2-40B4-BE49-F238E27FC236}">
                <a16:creationId xmlns:a16="http://schemas.microsoft.com/office/drawing/2014/main" id="{B564CBF4-7DC7-C7EB-7D99-00DCEC1BF8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5"/>
            <a:ext cx="1080000" cy="1080000"/>
          </a:xfrm>
          <a:prstGeom prst="rect">
            <a:avLst/>
          </a:prstGeom>
        </p:spPr>
      </p:pic>
      <p:pic>
        <p:nvPicPr>
          <p:cNvPr id="278" name="Picture 277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70BB3BE9-775D-A8F8-CACC-CB99D6F40A1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with red outline&#10;&#10;Description automatically generated">
            <a:extLst>
              <a:ext uri="{FF2B5EF4-FFF2-40B4-BE49-F238E27FC236}">
                <a16:creationId xmlns:a16="http://schemas.microsoft.com/office/drawing/2014/main" id="{E2D464EE-A23C-AFB5-BF36-4B393422EB1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5"/>
            <a:ext cx="1080000" cy="1080000"/>
          </a:xfrm>
          <a:prstGeom prst="rect">
            <a:avLst/>
          </a:prstGeom>
        </p:spPr>
      </p:pic>
      <p:pic>
        <p:nvPicPr>
          <p:cNvPr id="283" name="Picture 282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C9F27185-95E1-4144-08F2-6821B7E97B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5"/>
            <a:ext cx="1080000" cy="1080000"/>
          </a:xfrm>
          <a:prstGeom prst="rect">
            <a:avLst/>
          </a:prstGeom>
        </p:spPr>
      </p:pic>
      <p:pic>
        <p:nvPicPr>
          <p:cNvPr id="286" name="Picture 285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E227BD50-984A-D11B-CC03-D04FFA38B4B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3240FA09-5961-9662-18A8-D4781370C81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D7C550E-C735-8AF6-2E4F-FBD46615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82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75" y="0"/>
            <a:ext cx="1381606" cy="6858000"/>
          </a:xfrm>
          <a:prstGeom prst="rect">
            <a:avLst/>
          </a:prstGeom>
        </p:spPr>
      </p:pic>
      <p:pic>
        <p:nvPicPr>
          <p:cNvPr id="3" name="Picture 2" descr="A grey car with two round headlights&#10;&#10;Description automatically generated">
            <a:extLst>
              <a:ext uri="{FF2B5EF4-FFF2-40B4-BE49-F238E27FC236}">
                <a16:creationId xmlns:a16="http://schemas.microsoft.com/office/drawing/2014/main" id="{B5F46686-27ED-9C8B-1452-90268EBA9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74891"/>
            <a:ext cx="1080000" cy="1080000"/>
          </a:xfrm>
          <a:prstGeom prst="rect">
            <a:avLst/>
          </a:prstGeom>
        </p:spPr>
      </p:pic>
      <p:pic>
        <p:nvPicPr>
          <p:cNvPr id="6" name="Picture 5" descr="A white car with two headlights&#10;&#10;Description automatically generated">
            <a:extLst>
              <a:ext uri="{FF2B5EF4-FFF2-40B4-BE49-F238E27FC236}">
                <a16:creationId xmlns:a16="http://schemas.microsoft.com/office/drawing/2014/main" id="{F834A905-3A36-3234-2749-532B90D07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574891"/>
            <a:ext cx="1080000" cy="1080000"/>
          </a:xfrm>
          <a:prstGeom prst="rect">
            <a:avLst/>
          </a:prstGeom>
        </p:spPr>
      </p:pic>
      <p:pic>
        <p:nvPicPr>
          <p:cNvPr id="9" name="Picture 8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80591ADC-E42A-0406-9E9B-028679677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74891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car with two round headlights&#10;&#10;Description automatically generated">
            <a:extLst>
              <a:ext uri="{FF2B5EF4-FFF2-40B4-BE49-F238E27FC236}">
                <a16:creationId xmlns:a16="http://schemas.microsoft.com/office/drawing/2014/main" id="{D5C7F882-E8C1-2B23-F882-6B7D0B2BB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74891"/>
            <a:ext cx="1080000" cy="1080000"/>
          </a:xfrm>
          <a:prstGeom prst="rect">
            <a:avLst/>
          </a:prstGeom>
        </p:spPr>
      </p:pic>
      <p:pic>
        <p:nvPicPr>
          <p:cNvPr id="15" name="Picture 14" descr="A red car with two round headlights&#10;&#10;Description automatically generated">
            <a:extLst>
              <a:ext uri="{FF2B5EF4-FFF2-40B4-BE49-F238E27FC236}">
                <a16:creationId xmlns:a16="http://schemas.microsoft.com/office/drawing/2014/main" id="{56351183-05E4-6C9C-7C65-7F4904B285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7489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BC871B06-B635-A13B-0A35-F33036372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7489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D764B2AE-93DA-E824-F824-E9ABF0B489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57489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two round headlights&#10;&#10;Description automatically generated">
            <a:extLst>
              <a:ext uri="{FF2B5EF4-FFF2-40B4-BE49-F238E27FC236}">
                <a16:creationId xmlns:a16="http://schemas.microsoft.com/office/drawing/2014/main" id="{A73FA075-B035-ACB8-CCB9-2955DA90FD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74891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7A332A0A-B3B9-691F-4EBF-F7F20BB52C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19592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tar on a black background&#10;&#10;Description automatically generated">
            <a:extLst>
              <a:ext uri="{FF2B5EF4-FFF2-40B4-BE49-F238E27FC236}">
                <a16:creationId xmlns:a16="http://schemas.microsoft.com/office/drawing/2014/main" id="{57BFA090-F52D-576D-2B6E-9FED3CD4A3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1959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DF272E04-2798-B57C-BA3D-CD80F73B7F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19592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5A742421-EC30-1DDF-EF8E-0662B9B37B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19592"/>
            <a:ext cx="1080000" cy="1080000"/>
          </a:xfrm>
          <a:prstGeom prst="rect">
            <a:avLst/>
          </a:prstGeom>
        </p:spPr>
      </p:pic>
      <p:pic>
        <p:nvPicPr>
          <p:cNvPr id="39" name="Picture 38" descr="A red star on a black background&#10;&#10;Description automatically generated">
            <a:extLst>
              <a:ext uri="{FF2B5EF4-FFF2-40B4-BE49-F238E27FC236}">
                <a16:creationId xmlns:a16="http://schemas.microsoft.com/office/drawing/2014/main" id="{8CEF7483-01CB-0D80-7259-55540E60D6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1959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91505BE1-27C9-B930-6C37-D6AAA3AB5F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1959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1EDB903C-5191-6FC2-0325-A347AA3EDA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1959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tars on a black background&#10;&#10;Description automatically generated">
            <a:extLst>
              <a:ext uri="{FF2B5EF4-FFF2-40B4-BE49-F238E27FC236}">
                <a16:creationId xmlns:a16="http://schemas.microsoft.com/office/drawing/2014/main" id="{51A3AF1E-B96C-6530-4271-775D757415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19592"/>
            <a:ext cx="1080000" cy="1080000"/>
          </a:xfrm>
          <a:prstGeom prst="rect">
            <a:avLst/>
          </a:prstGeom>
        </p:spPr>
      </p:pic>
      <p:pic>
        <p:nvPicPr>
          <p:cNvPr id="51" name="Picture 50" descr="A red circle with a letter f in it&#10;&#10;Description automatically generated">
            <a:extLst>
              <a:ext uri="{FF2B5EF4-FFF2-40B4-BE49-F238E27FC236}">
                <a16:creationId xmlns:a16="http://schemas.microsoft.com/office/drawing/2014/main" id="{544492AC-A56E-C4DD-B787-8BDA0307DD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95476"/>
            <a:ext cx="1080000" cy="1080000"/>
          </a:xfrm>
          <a:prstGeom prst="rect">
            <a:avLst/>
          </a:prstGeom>
        </p:spPr>
      </p:pic>
      <p:pic>
        <p:nvPicPr>
          <p:cNvPr id="54" name="Picture 53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CCBDC51D-A07F-8987-8858-CEF9DC9E59F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95476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F6C419B3-EAA9-DB91-4995-67EDAC2E950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095476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circle with a letter f in it&#10;&#10;Description automatically generated">
            <a:extLst>
              <a:ext uri="{FF2B5EF4-FFF2-40B4-BE49-F238E27FC236}">
                <a16:creationId xmlns:a16="http://schemas.microsoft.com/office/drawing/2014/main" id="{E718F26C-D326-1F23-F50F-3F2E24D77C2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95476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letter f in a grey circle&#10;&#10;Description automatically generated">
            <a:extLst>
              <a:ext uri="{FF2B5EF4-FFF2-40B4-BE49-F238E27FC236}">
                <a16:creationId xmlns:a16="http://schemas.microsoft.com/office/drawing/2014/main" id="{6EAB307B-22D1-18F4-8152-A70D9E990AC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95476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letter in a white circle&#10;&#10;Description automatically generated">
            <a:extLst>
              <a:ext uri="{FF2B5EF4-FFF2-40B4-BE49-F238E27FC236}">
                <a16:creationId xmlns:a16="http://schemas.microsoft.com/office/drawing/2014/main" id="{7B4F36A4-41A9-DE87-E9FA-E3B5173943E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095476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93DD97E4-6E29-264B-4DC7-D9213588294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95476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letter in a circle&#10;&#10;Description automatically generated">
            <a:extLst>
              <a:ext uri="{FF2B5EF4-FFF2-40B4-BE49-F238E27FC236}">
                <a16:creationId xmlns:a16="http://schemas.microsoft.com/office/drawing/2014/main" id="{E32640D2-01D3-EA5C-385C-A6E66E12240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95476"/>
            <a:ext cx="1080000" cy="1080000"/>
          </a:xfrm>
          <a:prstGeom prst="rect">
            <a:avLst/>
          </a:prstGeom>
        </p:spPr>
      </p:pic>
      <p:pic>
        <p:nvPicPr>
          <p:cNvPr id="267" name="Picture 266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E0949390-555D-0E35-F20E-200B3FC63B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8455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AAC2FAD4-B8EB-4D8F-FEBA-78D2A15B363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8455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D9757EF8-63B0-A968-EA8C-ACEFEDE7AD1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84553"/>
            <a:ext cx="1080000" cy="1080000"/>
          </a:xfrm>
          <a:prstGeom prst="rect">
            <a:avLst/>
          </a:prstGeom>
        </p:spPr>
      </p:pic>
      <p:pic>
        <p:nvPicPr>
          <p:cNvPr id="276" name="Picture 275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940A4224-8E65-6469-AC2D-C6085757E29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8455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ilhouette of a family&#10;&#10;Description automatically generated">
            <a:extLst>
              <a:ext uri="{FF2B5EF4-FFF2-40B4-BE49-F238E27FC236}">
                <a16:creationId xmlns:a16="http://schemas.microsoft.com/office/drawing/2014/main" id="{24F7DFC5-D8E2-AE92-BCF0-1A8D76B2349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84553"/>
            <a:ext cx="1080000" cy="1080000"/>
          </a:xfrm>
          <a:prstGeom prst="rect">
            <a:avLst/>
          </a:prstGeom>
        </p:spPr>
      </p:pic>
      <p:pic>
        <p:nvPicPr>
          <p:cNvPr id="282" name="Picture 281" descr="A family with a child&#10;&#10;Description automatically generated">
            <a:extLst>
              <a:ext uri="{FF2B5EF4-FFF2-40B4-BE49-F238E27FC236}">
                <a16:creationId xmlns:a16="http://schemas.microsoft.com/office/drawing/2014/main" id="{131421DA-E98F-F782-1531-AB96AA9EBFC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84553"/>
            <a:ext cx="1080000" cy="1080000"/>
          </a:xfrm>
          <a:prstGeom prst="rect">
            <a:avLst/>
          </a:prstGeom>
        </p:spPr>
      </p:pic>
      <p:pic>
        <p:nvPicPr>
          <p:cNvPr id="285" name="Picture 284" descr="A family with a child&#10;&#10;Description automatically generated">
            <a:extLst>
              <a:ext uri="{FF2B5EF4-FFF2-40B4-BE49-F238E27FC236}">
                <a16:creationId xmlns:a16="http://schemas.microsoft.com/office/drawing/2014/main" id="{C7D1B8CD-A6A5-DBAD-5216-2501DC2257C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8455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AA883D71-9148-D65D-152C-F5E87777801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8455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A5E9DA39-223C-2E88-547A-054AB469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2500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52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9F780678-7522-20A6-64F3-1B4A1C878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34912"/>
            <a:ext cx="1080000" cy="1080000"/>
          </a:xfrm>
          <a:prstGeom prst="rect">
            <a:avLst/>
          </a:prstGeom>
        </p:spPr>
      </p:pic>
      <p:pic>
        <p:nvPicPr>
          <p:cNvPr id="7" name="Picture 6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83F70A8E-1615-8925-C5FF-0623BC3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34912"/>
            <a:ext cx="1080000" cy="1080000"/>
          </a:xfrm>
          <a:prstGeom prst="rect">
            <a:avLst/>
          </a:prstGeom>
        </p:spPr>
      </p:pic>
      <p:pic>
        <p:nvPicPr>
          <p:cNvPr id="10" name="Picture 9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ED4DE1CD-3B5F-2314-BC04-B861B29AE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34912"/>
            <a:ext cx="1080000" cy="1080000"/>
          </a:xfrm>
          <a:prstGeom prst="rect">
            <a:avLst/>
          </a:prstGeom>
        </p:spPr>
      </p:pic>
      <p:pic>
        <p:nvPicPr>
          <p:cNvPr id="13" name="Picture 12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C1BC91F6-3567-DD24-1BB7-6EE3D517B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34912"/>
            <a:ext cx="1080000" cy="1080000"/>
          </a:xfrm>
          <a:prstGeom prst="rect">
            <a:avLst/>
          </a:prstGeom>
        </p:spPr>
      </p:pic>
      <p:pic>
        <p:nvPicPr>
          <p:cNvPr id="16" name="Picture 15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A5D275D0-EAD0-F56A-A5A3-D63DC1BD77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34912"/>
            <a:ext cx="1080000" cy="1080000"/>
          </a:xfrm>
          <a:prstGeom prst="rect">
            <a:avLst/>
          </a:prstGeom>
        </p:spPr>
      </p:pic>
      <p:pic>
        <p:nvPicPr>
          <p:cNvPr id="19" name="Picture 18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147175C8-8EB6-F3FA-4706-51D0000CE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34912"/>
            <a:ext cx="1080000" cy="1080000"/>
          </a:xfrm>
          <a:prstGeom prst="rect">
            <a:avLst/>
          </a:prstGeom>
        </p:spPr>
      </p:pic>
      <p:pic>
        <p:nvPicPr>
          <p:cNvPr id="22" name="Picture 21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D9852A00-80C9-9C23-C973-80BA0BAB3A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3491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4F582534-0A2E-A1F9-EC18-26F7336616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34912"/>
            <a:ext cx="1080000" cy="1080000"/>
          </a:xfrm>
          <a:prstGeom prst="rect">
            <a:avLst/>
          </a:prstGeom>
        </p:spPr>
      </p:pic>
      <p:pic>
        <p:nvPicPr>
          <p:cNvPr id="28" name="Picture 2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9437B8B8-B7C8-081E-BFD8-1DDD90FBCF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19128"/>
            <a:ext cx="1080000" cy="1080000"/>
          </a:xfrm>
          <a:prstGeom prst="rect">
            <a:avLst/>
          </a:prstGeom>
        </p:spPr>
      </p:pic>
      <p:pic>
        <p:nvPicPr>
          <p:cNvPr id="31" name="Picture 30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C24F82C7-584E-DE4A-6A9F-9580FE28F2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19128"/>
            <a:ext cx="1080000" cy="1080000"/>
          </a:xfrm>
          <a:prstGeom prst="rect">
            <a:avLst/>
          </a:prstGeom>
        </p:spPr>
      </p:pic>
      <p:pic>
        <p:nvPicPr>
          <p:cNvPr id="34" name="Picture 33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BCE315D8-A0C2-E4B9-C819-C0560458ED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19128"/>
            <a:ext cx="1080000" cy="1080000"/>
          </a:xfrm>
          <a:prstGeom prst="rect">
            <a:avLst/>
          </a:prstGeom>
        </p:spPr>
      </p:pic>
      <p:pic>
        <p:nvPicPr>
          <p:cNvPr id="37" name="Picture 36" descr="A blue silhouette of a family&#10;&#10;Description automatically generated">
            <a:extLst>
              <a:ext uri="{FF2B5EF4-FFF2-40B4-BE49-F238E27FC236}">
                <a16:creationId xmlns:a16="http://schemas.microsoft.com/office/drawing/2014/main" id="{C5A793F5-1257-542A-DD4C-4C616DC541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19128"/>
            <a:ext cx="1080000" cy="1080000"/>
          </a:xfrm>
          <a:prstGeom prst="rect">
            <a:avLst/>
          </a:prstGeom>
        </p:spPr>
      </p:pic>
      <p:pic>
        <p:nvPicPr>
          <p:cNvPr id="40" name="Picture 39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4C9561A4-F644-B56E-2E09-20EC7477C8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19128"/>
            <a:ext cx="1080000" cy="1080000"/>
          </a:xfrm>
          <a:prstGeom prst="rect">
            <a:avLst/>
          </a:prstGeom>
        </p:spPr>
      </p:pic>
      <p:pic>
        <p:nvPicPr>
          <p:cNvPr id="43" name="Picture 42" descr="A red silhouette of a family&#10;&#10;Description automatically generated">
            <a:extLst>
              <a:ext uri="{FF2B5EF4-FFF2-40B4-BE49-F238E27FC236}">
                <a16:creationId xmlns:a16="http://schemas.microsoft.com/office/drawing/2014/main" id="{1BDB8072-7112-34A5-FB33-8CDBBD45ED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19128"/>
            <a:ext cx="1080000" cy="1080000"/>
          </a:xfrm>
          <a:prstGeom prst="rect">
            <a:avLst/>
          </a:prstGeom>
        </p:spPr>
      </p:pic>
      <p:pic>
        <p:nvPicPr>
          <p:cNvPr id="46" name="Picture 45" descr="A family pictograms on a black background&#10;&#10;Description automatically generated">
            <a:extLst>
              <a:ext uri="{FF2B5EF4-FFF2-40B4-BE49-F238E27FC236}">
                <a16:creationId xmlns:a16="http://schemas.microsoft.com/office/drawing/2014/main" id="{CB89967F-99ED-51A5-AC12-549ECC01C0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19128"/>
            <a:ext cx="1080000" cy="1080000"/>
          </a:xfrm>
          <a:prstGeom prst="rect">
            <a:avLst/>
          </a:prstGeom>
        </p:spPr>
      </p:pic>
      <p:pic>
        <p:nvPicPr>
          <p:cNvPr id="49" name="Picture 48" descr="A family of people holding hands&#10;&#10;Description automatically generated">
            <a:extLst>
              <a:ext uri="{FF2B5EF4-FFF2-40B4-BE49-F238E27FC236}">
                <a16:creationId xmlns:a16="http://schemas.microsoft.com/office/drawing/2014/main" id="{F68ACAC5-B6F0-8031-34C2-88ECF59F47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19128"/>
            <a:ext cx="1080000" cy="1080000"/>
          </a:xfrm>
          <a:prstGeom prst="rect">
            <a:avLst/>
          </a:prstGeom>
        </p:spPr>
      </p:pic>
      <p:pic>
        <p:nvPicPr>
          <p:cNvPr id="52" name="Picture 5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463DCB1-11A9-F8E8-4C94-C689D884BB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262269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8FD2F5DB-77F8-297C-06F2-5D671444408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262269"/>
            <a:ext cx="1080000" cy="1080000"/>
          </a:xfrm>
          <a:prstGeom prst="rect">
            <a:avLst/>
          </a:prstGeom>
        </p:spPr>
      </p:pic>
      <p:pic>
        <p:nvPicPr>
          <p:cNvPr id="58" name="Picture 57" descr="A blue silhouette of a family&#10;&#10;Description automatically generated">
            <a:extLst>
              <a:ext uri="{FF2B5EF4-FFF2-40B4-BE49-F238E27FC236}">
                <a16:creationId xmlns:a16="http://schemas.microsoft.com/office/drawing/2014/main" id="{03B9F5C6-24C5-43C0-149A-42ED8D4A6F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262269"/>
            <a:ext cx="1080000" cy="1080000"/>
          </a:xfrm>
          <a:prstGeom prst="rect">
            <a:avLst/>
          </a:prstGeom>
        </p:spPr>
      </p:pic>
      <p:pic>
        <p:nvPicPr>
          <p:cNvPr id="61" name="Picture 60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860A89F-6333-6CCB-6E8D-629D9E6BF6D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262269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silhouette of a family with a baby&#10;&#10;Description automatically generated">
            <a:extLst>
              <a:ext uri="{FF2B5EF4-FFF2-40B4-BE49-F238E27FC236}">
                <a16:creationId xmlns:a16="http://schemas.microsoft.com/office/drawing/2014/main" id="{DF5FD6F9-24CD-D80E-8292-FA4EA44CE74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26226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family&#10;&#10;Description automatically generated">
            <a:extLst>
              <a:ext uri="{FF2B5EF4-FFF2-40B4-BE49-F238E27FC236}">
                <a16:creationId xmlns:a16="http://schemas.microsoft.com/office/drawing/2014/main" id="{1FDA7BD9-D020-D174-3F56-09E8129FD51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262269"/>
            <a:ext cx="1080000" cy="1080000"/>
          </a:xfrm>
          <a:prstGeom prst="rect">
            <a:avLst/>
          </a:prstGeom>
        </p:spPr>
      </p:pic>
      <p:pic>
        <p:nvPicPr>
          <p:cNvPr id="262" name="Picture 26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40C11DEF-5522-538A-48ED-21273676152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262269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BB31F633-624B-333D-D470-F9A5888D5AB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262269"/>
            <a:ext cx="1080000" cy="1080000"/>
          </a:xfrm>
          <a:prstGeom prst="rect">
            <a:avLst/>
          </a:prstGeom>
        </p:spPr>
      </p:pic>
      <p:pic>
        <p:nvPicPr>
          <p:cNvPr id="291" name="Picture 290" descr="A person holding a car&#10;&#10;Description automatically generated">
            <a:extLst>
              <a:ext uri="{FF2B5EF4-FFF2-40B4-BE49-F238E27FC236}">
                <a16:creationId xmlns:a16="http://schemas.microsoft.com/office/drawing/2014/main" id="{DE59E4A5-B868-F8CA-8D6E-46BB1132120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54" y="1791210"/>
            <a:ext cx="1080000" cy="1080000"/>
          </a:xfrm>
          <a:prstGeom prst="rect">
            <a:avLst/>
          </a:prstGeom>
        </p:spPr>
      </p:pic>
      <p:pic>
        <p:nvPicPr>
          <p:cNvPr id="292" name="Picture 291" descr="A person holding a car&#10;&#10;Description automatically generated">
            <a:extLst>
              <a:ext uri="{FF2B5EF4-FFF2-40B4-BE49-F238E27FC236}">
                <a16:creationId xmlns:a16="http://schemas.microsoft.com/office/drawing/2014/main" id="{45381DD6-E9F7-0831-9209-3A2C2B3EC27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73133"/>
            <a:ext cx="1080000" cy="1080000"/>
          </a:xfrm>
          <a:prstGeom prst="rect">
            <a:avLst/>
          </a:prstGeom>
        </p:spPr>
      </p:pic>
      <p:pic>
        <p:nvPicPr>
          <p:cNvPr id="293" name="Picture 292" descr="A blue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A033ED1-F006-0571-901A-DA064A9DEC3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07" y="1731234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car&#10;&#10;Description automatically generated">
            <a:extLst>
              <a:ext uri="{FF2B5EF4-FFF2-40B4-BE49-F238E27FC236}">
                <a16:creationId xmlns:a16="http://schemas.microsoft.com/office/drawing/2014/main" id="{7C2A928D-6CB4-FF4A-9136-43A207423C9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44" y="1731234"/>
            <a:ext cx="1080000" cy="1080000"/>
          </a:xfrm>
          <a:prstGeom prst="rect">
            <a:avLst/>
          </a:prstGeom>
        </p:spPr>
      </p:pic>
      <p:pic>
        <p:nvPicPr>
          <p:cNvPr id="295" name="Picture 294" descr="A red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3CD0191B-DA27-C1E5-2C9D-68CFB4F575F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73133"/>
            <a:ext cx="1080000" cy="1080000"/>
          </a:xfrm>
          <a:prstGeom prst="rect">
            <a:avLst/>
          </a:prstGeom>
        </p:spPr>
      </p:pic>
      <p:pic>
        <p:nvPicPr>
          <p:cNvPr id="296" name="Picture 295" descr="A person holding a car&#10;&#10;Description automatically generated">
            <a:extLst>
              <a:ext uri="{FF2B5EF4-FFF2-40B4-BE49-F238E27FC236}">
                <a16:creationId xmlns:a16="http://schemas.microsoft.com/office/drawing/2014/main" id="{215B082A-58A6-421B-8800-729610B475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6" y="1773133"/>
            <a:ext cx="1080000" cy="1080000"/>
          </a:xfrm>
          <a:prstGeom prst="rect">
            <a:avLst/>
          </a:prstGeom>
        </p:spPr>
      </p:pic>
      <p:pic>
        <p:nvPicPr>
          <p:cNvPr id="297" name="Picture 296" descr="A person holding a car&#10;&#10;Description automatically generated">
            <a:extLst>
              <a:ext uri="{FF2B5EF4-FFF2-40B4-BE49-F238E27FC236}">
                <a16:creationId xmlns:a16="http://schemas.microsoft.com/office/drawing/2014/main" id="{FE0BDE42-1CA7-98A0-026E-E7881D96A10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42" y="1731234"/>
            <a:ext cx="1080000" cy="1080000"/>
          </a:xfrm>
          <a:prstGeom prst="rect">
            <a:avLst/>
          </a:prstGeom>
        </p:spPr>
      </p:pic>
      <p:pic>
        <p:nvPicPr>
          <p:cNvPr id="298" name="Picture 297" descr="A green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9AB2924-D722-DBB7-6D99-F4F4C88C333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" y="1791210"/>
            <a:ext cx="1080000" cy="1080000"/>
          </a:xfrm>
          <a:prstGeom prst="rect">
            <a:avLst/>
          </a:prstGeom>
        </p:spPr>
      </p:pic>
      <p:sp>
        <p:nvSpPr>
          <p:cNvPr id="299" name="Title 1">
            <a:extLst>
              <a:ext uri="{FF2B5EF4-FFF2-40B4-BE49-F238E27FC236}">
                <a16:creationId xmlns:a16="http://schemas.microsoft.com/office/drawing/2014/main" id="{8B11B570-D785-CCDB-0879-874CE511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979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icon of a person holding a baby&#10;&#10;Description automatically generated">
            <a:extLst>
              <a:ext uri="{FF2B5EF4-FFF2-40B4-BE49-F238E27FC236}">
                <a16:creationId xmlns:a16="http://schemas.microsoft.com/office/drawing/2014/main" id="{54F78B08-5B76-3CD7-D6A9-2F905A7BA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76131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52C7BE5E-9241-1353-31D4-7CAF6D413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9" y="4476131"/>
            <a:ext cx="1080000" cy="1080000"/>
          </a:xfrm>
          <a:prstGeom prst="rect">
            <a:avLst/>
          </a:prstGeom>
        </p:spPr>
      </p:pic>
      <p:pic>
        <p:nvPicPr>
          <p:cNvPr id="9" name="Picture 8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005E33E2-6469-2F03-5AFB-CCFBADAD9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76131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99B48460-38A8-6633-CB66-E895F91570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76131"/>
            <a:ext cx="1080000" cy="1080000"/>
          </a:xfrm>
          <a:prstGeom prst="rect">
            <a:avLst/>
          </a:prstGeom>
        </p:spPr>
      </p:pic>
      <p:pic>
        <p:nvPicPr>
          <p:cNvPr id="15" name="Picture 14" descr="A red person with a baby in her stomach&#10;&#10;Description automatically generated">
            <a:extLst>
              <a:ext uri="{FF2B5EF4-FFF2-40B4-BE49-F238E27FC236}">
                <a16:creationId xmlns:a16="http://schemas.microsoft.com/office/drawing/2014/main" id="{202C3C83-61B1-E95C-E8F3-5520862601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7613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12D673B-EA4C-46C3-0D3F-0BBF09905A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7613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7F7E2C7-EE29-4137-DB2E-27C1450A2F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7613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person with a baby in her stomach&#10;&#10;Description automatically generated">
            <a:extLst>
              <a:ext uri="{FF2B5EF4-FFF2-40B4-BE49-F238E27FC236}">
                <a16:creationId xmlns:a16="http://schemas.microsoft.com/office/drawing/2014/main" id="{9F31044F-5E9D-F8B7-EC4C-EA42997E04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5" y="4476131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holding a balloon&#10;&#10;Description automatically generated">
            <a:extLst>
              <a:ext uri="{FF2B5EF4-FFF2-40B4-BE49-F238E27FC236}">
                <a16:creationId xmlns:a16="http://schemas.microsoft.com/office/drawing/2014/main" id="{1280C55D-E589-D5EF-1C13-4FF7C4CD71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59241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BDCEE3A0-4773-1F26-6E50-0D3F434C71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5759241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4C95553-2BDB-2331-62CF-B497275B32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59241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holding a balloon&#10;&#10;Description automatically generated">
            <a:extLst>
              <a:ext uri="{FF2B5EF4-FFF2-40B4-BE49-F238E27FC236}">
                <a16:creationId xmlns:a16="http://schemas.microsoft.com/office/drawing/2014/main" id="{A4C563E3-48A7-A3DD-B893-4E0AAAC44A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59241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0CC319F4-A48D-BF25-815A-B6C70E6CD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59241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28B9287-454D-F9AF-F7F6-ADD7D61BEB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59241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FD7998FD-D42D-17F8-7A38-52450A981E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59241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6DDC183-B6C5-9A09-B1F2-2C63BDFE21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13" y="575924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grey circle with a baby in it&#10;&#10;Description automatically generated">
            <a:extLst>
              <a:ext uri="{FF2B5EF4-FFF2-40B4-BE49-F238E27FC236}">
                <a16:creationId xmlns:a16="http://schemas.microsoft.com/office/drawing/2014/main" id="{C8E89215-A289-1DE1-540C-5B63CFFC3E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5667"/>
            <a:ext cx="1080000" cy="1080000"/>
          </a:xfrm>
          <a:prstGeom prst="rect">
            <a:avLst/>
          </a:prstGeom>
        </p:spPr>
      </p:pic>
      <p:pic>
        <p:nvPicPr>
          <p:cNvPr id="54" name="Picture 53" descr="A black and white image of a fetus&#10;&#10;Description automatically generated">
            <a:extLst>
              <a:ext uri="{FF2B5EF4-FFF2-40B4-BE49-F238E27FC236}">
                <a16:creationId xmlns:a16="http://schemas.microsoft.com/office/drawing/2014/main" id="{CD1BAC60-A266-2306-DC2C-4D27E58633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1865667"/>
            <a:ext cx="1080000" cy="1080000"/>
          </a:xfrm>
          <a:prstGeom prst="rect">
            <a:avLst/>
          </a:prstGeom>
        </p:spPr>
      </p:pic>
      <p:pic>
        <p:nvPicPr>
          <p:cNvPr id="57" name="Picture 56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71E3DE17-BAC1-F41A-932E-40A949BD9A4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5667"/>
            <a:ext cx="1080000" cy="1080000"/>
          </a:xfrm>
          <a:prstGeom prst="rect">
            <a:avLst/>
          </a:prstGeom>
        </p:spPr>
      </p:pic>
      <p:pic>
        <p:nvPicPr>
          <p:cNvPr id="60" name="Picture 59" descr="A black silhouette of a baby&#10;&#10;Description automatically generated">
            <a:extLst>
              <a:ext uri="{FF2B5EF4-FFF2-40B4-BE49-F238E27FC236}">
                <a16:creationId xmlns:a16="http://schemas.microsoft.com/office/drawing/2014/main" id="{9A3BFD46-FED6-2E39-B4F9-92443D41254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566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silhouette of a baby in a red circle&#10;&#10;Description automatically generated">
            <a:extLst>
              <a:ext uri="{FF2B5EF4-FFF2-40B4-BE49-F238E27FC236}">
                <a16:creationId xmlns:a16="http://schemas.microsoft.com/office/drawing/2014/main" id="{37ED92FE-9B22-ECD6-EE73-E467226AD6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5667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2902518A-81AF-9AE0-7A61-FC71793C64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5667"/>
            <a:ext cx="1080000" cy="1080000"/>
          </a:xfrm>
          <a:prstGeom prst="rect">
            <a:avLst/>
          </a:prstGeom>
        </p:spPr>
      </p:pic>
      <p:pic>
        <p:nvPicPr>
          <p:cNvPr id="261" name="Picture 260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E6BF4699-6C96-2AC3-68C2-1973AFAA09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5667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silhouette of a baby in a green circle&#10;&#10;Description automatically generated">
            <a:extLst>
              <a:ext uri="{FF2B5EF4-FFF2-40B4-BE49-F238E27FC236}">
                <a16:creationId xmlns:a16="http://schemas.microsoft.com/office/drawing/2014/main" id="{5B65FA08-F110-7EFA-4A51-B15920017B0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67" y="1865667"/>
            <a:ext cx="1080000" cy="1080000"/>
          </a:xfrm>
          <a:prstGeom prst="rect">
            <a:avLst/>
          </a:prstGeom>
        </p:spPr>
      </p:pic>
      <p:pic>
        <p:nvPicPr>
          <p:cNvPr id="267" name="Picture 266" descr="A person smoking a cigarette&#10;&#10;Description automatically generated">
            <a:extLst>
              <a:ext uri="{FF2B5EF4-FFF2-40B4-BE49-F238E27FC236}">
                <a16:creationId xmlns:a16="http://schemas.microsoft.com/office/drawing/2014/main" id="{D611DFC7-9DC2-D70D-F602-6D66AAF058E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75035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E0AE332-D6D2-BAAC-4194-85E23A7355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3075035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0984CB8-EB1D-3842-0DB6-D875EB831B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75035"/>
            <a:ext cx="1080000" cy="1080000"/>
          </a:xfrm>
          <a:prstGeom prst="rect">
            <a:avLst/>
          </a:prstGeom>
        </p:spPr>
      </p:pic>
      <p:pic>
        <p:nvPicPr>
          <p:cNvPr id="276" name="Picture 275" descr="A person smoking a cigarette&#10;&#10;Description automatically generated">
            <a:extLst>
              <a:ext uri="{FF2B5EF4-FFF2-40B4-BE49-F238E27FC236}">
                <a16:creationId xmlns:a16="http://schemas.microsoft.com/office/drawing/2014/main" id="{BD815E25-0537-9F52-9832-F78DFAB169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75035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figure with a cigarette in his mouth&#10;&#10;Description automatically generated">
            <a:extLst>
              <a:ext uri="{FF2B5EF4-FFF2-40B4-BE49-F238E27FC236}">
                <a16:creationId xmlns:a16="http://schemas.microsoft.com/office/drawing/2014/main" id="{AD7BDF2F-95A3-841D-A0F9-3824747C7E2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75035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6E901024-BC3A-D681-F95E-B923D96CC1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7503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5D166F62-6405-4D0E-398E-D4E42C8398F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75035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figure with a cigarette in his mouth&#10;&#10;Description automatically generated">
            <a:extLst>
              <a:ext uri="{FF2B5EF4-FFF2-40B4-BE49-F238E27FC236}">
                <a16:creationId xmlns:a16="http://schemas.microsoft.com/office/drawing/2014/main" id="{6DADDF25-616A-740B-2C1C-AE02076EA0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8" y="307503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F481D2F8-A4B8-C6FF-563E-B2DE7CBA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48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figure with a ball&#10;&#10;Description automatically generated">
            <a:extLst>
              <a:ext uri="{FF2B5EF4-FFF2-40B4-BE49-F238E27FC236}">
                <a16:creationId xmlns:a16="http://schemas.microsoft.com/office/drawing/2014/main" id="{6C97E76C-C884-C1BF-E8EC-D2B2C0036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2224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ball&#10;&#10;Description automatically generated">
            <a:extLst>
              <a:ext uri="{FF2B5EF4-FFF2-40B4-BE49-F238E27FC236}">
                <a16:creationId xmlns:a16="http://schemas.microsoft.com/office/drawing/2014/main" id="{5D73BE22-BE6D-9A31-5C99-940ED51E0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5762224"/>
            <a:ext cx="1080000" cy="1080000"/>
          </a:xfrm>
          <a:prstGeom prst="rect">
            <a:avLst/>
          </a:prstGeom>
        </p:spPr>
      </p:pic>
      <p:pic>
        <p:nvPicPr>
          <p:cNvPr id="10" name="Picture 9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66AF1F0B-24C2-A345-1572-37FAA78A3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2224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kicking a ball&#10;&#10;Description automatically generated">
            <a:extLst>
              <a:ext uri="{FF2B5EF4-FFF2-40B4-BE49-F238E27FC236}">
                <a16:creationId xmlns:a16="http://schemas.microsoft.com/office/drawing/2014/main" id="{1C4A0B68-77C8-2B50-4414-0186AABF5A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2224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ball&#10;&#10;Description automatically generated">
            <a:extLst>
              <a:ext uri="{FF2B5EF4-FFF2-40B4-BE49-F238E27FC236}">
                <a16:creationId xmlns:a16="http://schemas.microsoft.com/office/drawing/2014/main" id="{D65F38C8-30EC-E317-F6E1-720CC5301A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2224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F959FE44-0EE5-B9DA-2281-664C8735C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2224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27CFB710-49FC-8F98-25C1-E17BDE9280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2224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with a ball&#10;&#10;Description automatically generated">
            <a:extLst>
              <a:ext uri="{FF2B5EF4-FFF2-40B4-BE49-F238E27FC236}">
                <a16:creationId xmlns:a16="http://schemas.microsoft.com/office/drawing/2014/main" id="{0B01C28A-D293-632F-542B-F520C06E6B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5762224"/>
            <a:ext cx="1080000" cy="1080000"/>
          </a:xfrm>
          <a:prstGeom prst="rect">
            <a:avLst/>
          </a:prstGeom>
        </p:spPr>
      </p:pic>
      <p:pic>
        <p:nvPicPr>
          <p:cNvPr id="28" name="Picture 27" descr="A grey and black logo&#10;&#10;Description automatically generated">
            <a:extLst>
              <a:ext uri="{FF2B5EF4-FFF2-40B4-BE49-F238E27FC236}">
                <a16:creationId xmlns:a16="http://schemas.microsoft.com/office/drawing/2014/main" id="{A756EF67-FBEC-ABAA-3E30-27E8889861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54537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and black logo&#10;&#10;Description automatically generated">
            <a:extLst>
              <a:ext uri="{FF2B5EF4-FFF2-40B4-BE49-F238E27FC236}">
                <a16:creationId xmlns:a16="http://schemas.microsoft.com/office/drawing/2014/main" id="{0D9B9B54-AE66-F1F0-B500-2D81F34142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4554537"/>
            <a:ext cx="1080000" cy="1080000"/>
          </a:xfrm>
          <a:prstGeom prst="rect">
            <a:avLst/>
          </a:prstGeom>
        </p:spPr>
      </p:pic>
      <p:pic>
        <p:nvPicPr>
          <p:cNvPr id="34" name="Picture 33" descr="A blue and black logo&#10;&#10;Description automatically generated">
            <a:extLst>
              <a:ext uri="{FF2B5EF4-FFF2-40B4-BE49-F238E27FC236}">
                <a16:creationId xmlns:a16="http://schemas.microsoft.com/office/drawing/2014/main" id="{81E8B591-C430-9587-05FA-C47EBF7563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54537"/>
            <a:ext cx="1080000" cy="1080000"/>
          </a:xfrm>
          <a:prstGeom prst="rect">
            <a:avLst/>
          </a:prstGeom>
        </p:spPr>
      </p:pic>
      <p:pic>
        <p:nvPicPr>
          <p:cNvPr id="37" name="Picture 36" descr="A logo of a building&#10;&#10;Description automatically generated">
            <a:extLst>
              <a:ext uri="{FF2B5EF4-FFF2-40B4-BE49-F238E27FC236}">
                <a16:creationId xmlns:a16="http://schemas.microsoft.com/office/drawing/2014/main" id="{B64C1838-9205-EBE8-A6DA-3ABD3A0C30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54537"/>
            <a:ext cx="1080000" cy="1080000"/>
          </a:xfrm>
          <a:prstGeom prst="rect">
            <a:avLst/>
          </a:prstGeom>
        </p:spPr>
      </p:pic>
      <p:pic>
        <p:nvPicPr>
          <p:cNvPr id="40" name="Picture 39" descr="A red and black logo&#10;&#10;Description automatically generated">
            <a:extLst>
              <a:ext uri="{FF2B5EF4-FFF2-40B4-BE49-F238E27FC236}">
                <a16:creationId xmlns:a16="http://schemas.microsoft.com/office/drawing/2014/main" id="{E1DA6502-5B58-DE03-88E9-37C92E7E7C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5453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logo&#10;&#10;Description automatically generated">
            <a:extLst>
              <a:ext uri="{FF2B5EF4-FFF2-40B4-BE49-F238E27FC236}">
                <a16:creationId xmlns:a16="http://schemas.microsoft.com/office/drawing/2014/main" id="{0BBB3145-E1CE-4787-5D61-156A7A94A3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453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and black logo&#10;&#10;Description automatically generated">
            <a:extLst>
              <a:ext uri="{FF2B5EF4-FFF2-40B4-BE49-F238E27FC236}">
                <a16:creationId xmlns:a16="http://schemas.microsoft.com/office/drawing/2014/main" id="{3CEDDA22-BE90-FDBD-2191-78EF7C453C6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54537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nd black logo&#10;&#10;Description automatically generated">
            <a:extLst>
              <a:ext uri="{FF2B5EF4-FFF2-40B4-BE49-F238E27FC236}">
                <a16:creationId xmlns:a16="http://schemas.microsoft.com/office/drawing/2014/main" id="{28613828-FB9D-0217-DF2D-78563A37D5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4554537"/>
            <a:ext cx="1080000" cy="1080000"/>
          </a:xfrm>
          <a:prstGeom prst="rect">
            <a:avLst/>
          </a:prstGeom>
        </p:spPr>
      </p:pic>
      <p:pic>
        <p:nvPicPr>
          <p:cNvPr id="268" name="Picture 267" descr="A graph with a arrow pointing down&#10;&#10;Description automatically generated">
            <a:extLst>
              <a:ext uri="{FF2B5EF4-FFF2-40B4-BE49-F238E27FC236}">
                <a16:creationId xmlns:a16="http://schemas.microsoft.com/office/drawing/2014/main" id="{4DAD1AB1-D711-6231-E2CD-459640B9CF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6242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arrow pointing to a graph&#10;&#10;Description automatically generated">
            <a:extLst>
              <a:ext uri="{FF2B5EF4-FFF2-40B4-BE49-F238E27FC236}">
                <a16:creationId xmlns:a16="http://schemas.microsoft.com/office/drawing/2014/main" id="{8850E923-F043-28A7-160A-11D6B7EA394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6242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A5458CF0-E25E-505F-F477-CD95E166248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62429"/>
            <a:ext cx="1080000" cy="1080000"/>
          </a:xfrm>
          <a:prstGeom prst="rect">
            <a:avLst/>
          </a:prstGeom>
        </p:spPr>
      </p:pic>
      <p:pic>
        <p:nvPicPr>
          <p:cNvPr id="277" name="Picture 276" descr="An orange arrow pointing to a graph&#10;&#10;Description automatically generated">
            <a:extLst>
              <a:ext uri="{FF2B5EF4-FFF2-40B4-BE49-F238E27FC236}">
                <a16:creationId xmlns:a16="http://schemas.microsoft.com/office/drawing/2014/main" id="{AFE1D05A-6D2D-6307-3B5D-C36DD037ED9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6242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arrow pointing to a graph&#10;&#10;Description automatically generated">
            <a:extLst>
              <a:ext uri="{FF2B5EF4-FFF2-40B4-BE49-F238E27FC236}">
                <a16:creationId xmlns:a16="http://schemas.microsoft.com/office/drawing/2014/main" id="{DD4BFDCF-AB5A-55C2-3EE9-E3E968516E4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6242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110EE3FD-B31B-37E2-3A37-A27A72A4A36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6242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73897AE9-69F5-7F72-380F-7403EAD0A75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6242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arrow pointing to a graph&#10;&#10;Description automatically generated">
            <a:extLst>
              <a:ext uri="{FF2B5EF4-FFF2-40B4-BE49-F238E27FC236}">
                <a16:creationId xmlns:a16="http://schemas.microsoft.com/office/drawing/2014/main" id="{1F53DA51-FF1B-491A-9BBB-EA181D08C47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1762429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chair with a black background&#10;&#10;Description automatically generated">
            <a:extLst>
              <a:ext uri="{FF2B5EF4-FFF2-40B4-BE49-F238E27FC236}">
                <a16:creationId xmlns:a16="http://schemas.microsoft.com/office/drawing/2014/main" id="{B2B9AD3B-9E70-5088-2FF3-C69F3CD252F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7" y="3129305"/>
            <a:ext cx="1080000" cy="1080000"/>
          </a:xfrm>
          <a:prstGeom prst="rect">
            <a:avLst/>
          </a:prstGeom>
        </p:spPr>
      </p:pic>
      <p:pic>
        <p:nvPicPr>
          <p:cNvPr id="293" name="Picture 292" descr="A white chair with a black background&#10;&#10;Description automatically generated">
            <a:extLst>
              <a:ext uri="{FF2B5EF4-FFF2-40B4-BE49-F238E27FC236}">
                <a16:creationId xmlns:a16="http://schemas.microsoft.com/office/drawing/2014/main" id="{5189A5FB-8F78-DAF2-2B40-A7FB1444DEC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7523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ACCE3AEF-95E3-9871-D054-91286D07F81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11" y="3158483"/>
            <a:ext cx="1080000" cy="1080000"/>
          </a:xfrm>
          <a:prstGeom prst="rect">
            <a:avLst/>
          </a:prstGeom>
        </p:spPr>
      </p:pic>
      <p:pic>
        <p:nvPicPr>
          <p:cNvPr id="295" name="Picture 294" descr="A orange chair with black background&#10;&#10;Description automatically generated">
            <a:extLst>
              <a:ext uri="{FF2B5EF4-FFF2-40B4-BE49-F238E27FC236}">
                <a16:creationId xmlns:a16="http://schemas.microsoft.com/office/drawing/2014/main" id="{8491865C-A0FF-4BCB-B0FB-ABD34A5CD64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65" y="3145734"/>
            <a:ext cx="1080000" cy="1080000"/>
          </a:xfrm>
          <a:prstGeom prst="rect">
            <a:avLst/>
          </a:prstGeom>
        </p:spPr>
      </p:pic>
      <p:pic>
        <p:nvPicPr>
          <p:cNvPr id="296" name="Picture 295" descr="A red chair with black background&#10;&#10;Description automatically generated">
            <a:extLst>
              <a:ext uri="{FF2B5EF4-FFF2-40B4-BE49-F238E27FC236}">
                <a16:creationId xmlns:a16="http://schemas.microsoft.com/office/drawing/2014/main" id="{30AEF877-3843-27B2-94B2-EF97421F8D3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45734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EEB4971A-D7B9-2B24-0E00-9C49BC91654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67" y="3129305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and black chair&#10;&#10;Description automatically generated">
            <a:extLst>
              <a:ext uri="{FF2B5EF4-FFF2-40B4-BE49-F238E27FC236}">
                <a16:creationId xmlns:a16="http://schemas.microsoft.com/office/drawing/2014/main" id="{09D12F88-FA18-66E1-7BC0-36F8007C70D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66" y="3126262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chair with black background&#10;&#10;Description automatically generated">
            <a:extLst>
              <a:ext uri="{FF2B5EF4-FFF2-40B4-BE49-F238E27FC236}">
                <a16:creationId xmlns:a16="http://schemas.microsoft.com/office/drawing/2014/main" id="{8B3CC340-4CE6-49C9-4364-4E1A7C0433B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09" y="3129305"/>
            <a:ext cx="1080000" cy="1080000"/>
          </a:xfrm>
          <a:prstGeom prst="rect">
            <a:avLst/>
          </a:prstGeom>
        </p:spPr>
      </p:pic>
      <p:sp>
        <p:nvSpPr>
          <p:cNvPr id="300" name="Title 1">
            <a:extLst>
              <a:ext uri="{FF2B5EF4-FFF2-40B4-BE49-F238E27FC236}">
                <a16:creationId xmlns:a16="http://schemas.microsoft.com/office/drawing/2014/main" id="{C325939E-4B8C-A70C-0263-883479EA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570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graph with a arrow pointing up&#10;&#10;Description automatically generated">
            <a:extLst>
              <a:ext uri="{FF2B5EF4-FFF2-40B4-BE49-F238E27FC236}">
                <a16:creationId xmlns:a16="http://schemas.microsoft.com/office/drawing/2014/main" id="{BC2DDBAB-05EF-DC18-233F-4619A4277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03887"/>
            <a:ext cx="1080000" cy="1080000"/>
          </a:xfrm>
          <a:prstGeom prst="rect">
            <a:avLst/>
          </a:prstGeom>
        </p:spPr>
      </p:pic>
      <p:pic>
        <p:nvPicPr>
          <p:cNvPr id="6" name="Picture 5" descr="A white graph with a arrow pointing up&#10;&#10;Description automatically generated">
            <a:extLst>
              <a:ext uri="{FF2B5EF4-FFF2-40B4-BE49-F238E27FC236}">
                <a16:creationId xmlns:a16="http://schemas.microsoft.com/office/drawing/2014/main" id="{4A76FE4F-0951-128B-973F-85AFC1EE9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3103887"/>
            <a:ext cx="1080000" cy="1080000"/>
          </a:xfrm>
          <a:prstGeom prst="rect">
            <a:avLst/>
          </a:prstGeom>
        </p:spPr>
      </p:pic>
      <p:pic>
        <p:nvPicPr>
          <p:cNvPr id="9" name="Picture 8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FEB804B2-380F-3E8F-2086-27864879A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03887"/>
            <a:ext cx="1080000" cy="1080000"/>
          </a:xfrm>
          <a:prstGeom prst="rect">
            <a:avLst/>
          </a:prstGeom>
        </p:spPr>
      </p:pic>
      <p:pic>
        <p:nvPicPr>
          <p:cNvPr id="12" name="Picture 11" descr="An orange graph with an arrow pointing up&#10;&#10;Description automatically generated">
            <a:extLst>
              <a:ext uri="{FF2B5EF4-FFF2-40B4-BE49-F238E27FC236}">
                <a16:creationId xmlns:a16="http://schemas.microsoft.com/office/drawing/2014/main" id="{CAC73A41-67E6-08ED-7D29-0F60187ED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03887"/>
            <a:ext cx="1080000" cy="1080000"/>
          </a:xfrm>
          <a:prstGeom prst="rect">
            <a:avLst/>
          </a:prstGeom>
        </p:spPr>
      </p:pic>
      <p:pic>
        <p:nvPicPr>
          <p:cNvPr id="15" name="Picture 14" descr="A red graph with a arrow pointing up&#10;&#10;Description automatically generated">
            <a:extLst>
              <a:ext uri="{FF2B5EF4-FFF2-40B4-BE49-F238E27FC236}">
                <a16:creationId xmlns:a16="http://schemas.microsoft.com/office/drawing/2014/main" id="{B8F10189-C992-B22A-6F5B-08CA8382A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0388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51DEB2CD-344F-AF0E-1418-5DADCA70EA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0388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EE2FA53E-2F94-4738-F956-D8493D9A5B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0388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graph with a arrow pointing up&#10;&#10;Description automatically generated">
            <a:extLst>
              <a:ext uri="{FF2B5EF4-FFF2-40B4-BE49-F238E27FC236}">
                <a16:creationId xmlns:a16="http://schemas.microsoft.com/office/drawing/2014/main" id="{93F2F9AD-F2A7-13A6-B3FA-67CE06339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103887"/>
            <a:ext cx="1080000" cy="1080000"/>
          </a:xfrm>
          <a:prstGeom prst="rect">
            <a:avLst/>
          </a:prstGeom>
        </p:spPr>
      </p:pic>
      <p:pic>
        <p:nvPicPr>
          <p:cNvPr id="27" name="Picture 26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516ACEE-83ED-7F26-B762-B85513E611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9A160489-1D17-9432-604F-60D86172A1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5778000"/>
            <a:ext cx="1080000" cy="1080000"/>
          </a:xfrm>
          <a:prstGeom prst="rect">
            <a:avLst/>
          </a:prstGeom>
        </p:spPr>
      </p:pic>
      <p:pic>
        <p:nvPicPr>
          <p:cNvPr id="33" name="Picture 32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9050C813-33B8-CBEC-C3CC-132EDF0F45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36" name="Picture 35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B94C144-6C32-83DA-F1D0-91651C559B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39" name="Picture 38" descr="A red phone with a black information sign&#10;&#10;Description automatically generated">
            <a:extLst>
              <a:ext uri="{FF2B5EF4-FFF2-40B4-BE49-F238E27FC236}">
                <a16:creationId xmlns:a16="http://schemas.microsoft.com/office/drawing/2014/main" id="{DC466855-2A28-6576-413E-A5B8294157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42" name="Picture 41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1016D6DF-583A-A952-61AC-A09E1BBB0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45" name="Picture 44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64E29161-CD83-331F-C576-451DD51275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3B41C11B-C55C-B582-613F-DD8BB5A5AC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51" name="Picture 50" descr="A grey clock with a black background&#10;&#10;Description automatically generated">
            <a:extLst>
              <a:ext uri="{FF2B5EF4-FFF2-40B4-BE49-F238E27FC236}">
                <a16:creationId xmlns:a16="http://schemas.microsoft.com/office/drawing/2014/main" id="{C1F7DE80-8F09-9132-8650-34200A138F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8195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clock with a black background&#10;&#10;Description automatically generated">
            <a:extLst>
              <a:ext uri="{FF2B5EF4-FFF2-40B4-BE49-F238E27FC236}">
                <a16:creationId xmlns:a16="http://schemas.microsoft.com/office/drawing/2014/main" id="{331C4F85-DD35-3538-5628-B8AD2CD325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438195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368FBDC-C14D-E640-4E1B-DC24A13177B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81950"/>
            <a:ext cx="1080000" cy="1080000"/>
          </a:xfrm>
          <a:prstGeom prst="rect">
            <a:avLst/>
          </a:prstGeom>
        </p:spPr>
      </p:pic>
      <p:pic>
        <p:nvPicPr>
          <p:cNvPr id="60" name="Picture 59" descr="An orange clock with a black background&#10;&#10;Description automatically generated">
            <a:extLst>
              <a:ext uri="{FF2B5EF4-FFF2-40B4-BE49-F238E27FC236}">
                <a16:creationId xmlns:a16="http://schemas.microsoft.com/office/drawing/2014/main" id="{BB0BD489-B349-BBFD-3C99-CF5A4B19F1F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81950"/>
            <a:ext cx="1080000" cy="1080000"/>
          </a:xfrm>
          <a:prstGeom prst="rect">
            <a:avLst/>
          </a:prstGeom>
        </p:spPr>
      </p:pic>
      <p:pic>
        <p:nvPicPr>
          <p:cNvPr id="63" name="Picture 62" descr="A red clock with a black background&#10;&#10;Description automatically generated">
            <a:extLst>
              <a:ext uri="{FF2B5EF4-FFF2-40B4-BE49-F238E27FC236}">
                <a16:creationId xmlns:a16="http://schemas.microsoft.com/office/drawing/2014/main" id="{16159B52-FD81-5986-42A3-8A6413CCA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8195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284F37E-1456-5C6E-9551-EA96C09DC4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8195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333D1CE9-C630-7AC6-77A1-020B58BB423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8195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clock with a black background&#10;&#10;Description automatically generated">
            <a:extLst>
              <a:ext uri="{FF2B5EF4-FFF2-40B4-BE49-F238E27FC236}">
                <a16:creationId xmlns:a16="http://schemas.microsoft.com/office/drawing/2014/main" id="{A1B15F2E-107F-463B-2148-B6FDFB26CB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381950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and black building&#10;&#10;Description automatically generated">
            <a:extLst>
              <a:ext uri="{FF2B5EF4-FFF2-40B4-BE49-F238E27FC236}">
                <a16:creationId xmlns:a16="http://schemas.microsoft.com/office/drawing/2014/main" id="{40231835-248D-2A9F-B4CD-11A93EBB30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2142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and black pixelated building&#10;&#10;Description automatically generated">
            <a:extLst>
              <a:ext uri="{FF2B5EF4-FFF2-40B4-BE49-F238E27FC236}">
                <a16:creationId xmlns:a16="http://schemas.microsoft.com/office/drawing/2014/main" id="{01B0B478-28C4-A2A9-C2DD-D6E94DEFCC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182142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9899506-E186-032F-B3C5-C7C0E48E994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21423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and black building&#10;&#10;Description automatically generated">
            <a:extLst>
              <a:ext uri="{FF2B5EF4-FFF2-40B4-BE49-F238E27FC236}">
                <a16:creationId xmlns:a16="http://schemas.microsoft.com/office/drawing/2014/main" id="{9D4F8185-651C-63BC-EB26-3A3B5066A9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2142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and black building&#10;&#10;Description automatically generated">
            <a:extLst>
              <a:ext uri="{FF2B5EF4-FFF2-40B4-BE49-F238E27FC236}">
                <a16:creationId xmlns:a16="http://schemas.microsoft.com/office/drawing/2014/main" id="{2FA2196B-44F2-FD18-3572-303059929D8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21423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00D0E62-7094-B436-9669-71092198184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21423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A654484A-47EC-5C56-C4CC-5FF7AA3F4E7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2142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building with black squares&#10;&#10;Description automatically generated">
            <a:extLst>
              <a:ext uri="{FF2B5EF4-FFF2-40B4-BE49-F238E27FC236}">
                <a16:creationId xmlns:a16="http://schemas.microsoft.com/office/drawing/2014/main" id="{3EDCC514-3100-8CF1-133B-F0B9ADDF536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82142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0292814-93C1-4953-93EA-6ADB1EB8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58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icon of a person sitting in a chair&#10;&#10;Description automatically generated">
            <a:extLst>
              <a:ext uri="{FF2B5EF4-FFF2-40B4-BE49-F238E27FC236}">
                <a16:creationId xmlns:a16="http://schemas.microsoft.com/office/drawing/2014/main" id="{27DFD283-B419-86DA-8BF8-8210BD0C9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on a chair&#10;&#10;Description automatically generated">
            <a:extLst>
              <a:ext uri="{FF2B5EF4-FFF2-40B4-BE49-F238E27FC236}">
                <a16:creationId xmlns:a16="http://schemas.microsoft.com/office/drawing/2014/main" id="{7F630571-A30D-FD35-5ECF-ED186C0ED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5778000"/>
            <a:ext cx="1080000" cy="1080000"/>
          </a:xfrm>
          <a:prstGeom prst="rect">
            <a:avLst/>
          </a:prstGeom>
        </p:spPr>
      </p:pic>
      <p:pic>
        <p:nvPicPr>
          <p:cNvPr id="10" name="Picture 9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C8C47A4C-2C0F-1B60-5C79-1B67CEA17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sitting on a chair&#10;&#10;Description automatically generated">
            <a:extLst>
              <a:ext uri="{FF2B5EF4-FFF2-40B4-BE49-F238E27FC236}">
                <a16:creationId xmlns:a16="http://schemas.microsoft.com/office/drawing/2014/main" id="{D11E5439-28ED-9E8A-0DC0-71196A46CB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6" name="Picture 15" descr="A red icon of a person sitting in a chair&#10;&#10;Description automatically generated">
            <a:extLst>
              <a:ext uri="{FF2B5EF4-FFF2-40B4-BE49-F238E27FC236}">
                <a16:creationId xmlns:a16="http://schemas.microsoft.com/office/drawing/2014/main" id="{72CFC914-236D-C622-849D-5D9AD3D2FD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4AAC464A-3740-F5C0-9DF0-D9DB656CD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22666551-2692-9FB0-8F46-F621AE2E4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sitting on a chair&#10;&#10;Description automatically generated">
            <a:extLst>
              <a:ext uri="{FF2B5EF4-FFF2-40B4-BE49-F238E27FC236}">
                <a16:creationId xmlns:a16="http://schemas.microsoft.com/office/drawing/2014/main" id="{24CE7864-864F-4481-0CDB-5C7C13DA7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5778000"/>
            <a:ext cx="1080000" cy="1080000"/>
          </a:xfrm>
          <a:prstGeom prst="rect">
            <a:avLst/>
          </a:prstGeom>
        </p:spPr>
      </p:pic>
      <p:pic>
        <p:nvPicPr>
          <p:cNvPr id="28" name="Picture 27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5C7FC98A-4379-E9FA-7FAA-B14A28C392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72335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s of a person and person&#10;&#10;Description automatically generated">
            <a:extLst>
              <a:ext uri="{FF2B5EF4-FFF2-40B4-BE49-F238E27FC236}">
                <a16:creationId xmlns:a16="http://schemas.microsoft.com/office/drawing/2014/main" id="{E2C4A32F-C1D4-A2F9-6A93-E5E862355D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3372335"/>
            <a:ext cx="1080000" cy="1080000"/>
          </a:xfrm>
          <a:prstGeom prst="rect">
            <a:avLst/>
          </a:prstGeom>
        </p:spPr>
      </p:pic>
      <p:pic>
        <p:nvPicPr>
          <p:cNvPr id="34" name="Picture 33" descr="A blue person and person pictograms&#10;&#10;Description automatically generated">
            <a:extLst>
              <a:ext uri="{FF2B5EF4-FFF2-40B4-BE49-F238E27FC236}">
                <a16:creationId xmlns:a16="http://schemas.microsoft.com/office/drawing/2014/main" id="{4F7A3652-5AAD-0284-6605-D46EA7FAA8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72335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97374359-6986-0EDE-8A61-273B536845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72335"/>
            <a:ext cx="1080000" cy="1080000"/>
          </a:xfrm>
          <a:prstGeom prst="rect">
            <a:avLst/>
          </a:prstGeom>
        </p:spPr>
      </p:pic>
      <p:pic>
        <p:nvPicPr>
          <p:cNvPr id="40" name="Picture 39" descr="A red person and person silhouettes&#10;&#10;Description automatically generated">
            <a:extLst>
              <a:ext uri="{FF2B5EF4-FFF2-40B4-BE49-F238E27FC236}">
                <a16:creationId xmlns:a16="http://schemas.microsoft.com/office/drawing/2014/main" id="{04CB6275-225A-9DDB-ABC1-A78BE0F78E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72335"/>
            <a:ext cx="1080000" cy="1080000"/>
          </a:xfrm>
          <a:prstGeom prst="rect">
            <a:avLst/>
          </a:prstGeom>
        </p:spPr>
      </p:pic>
      <p:pic>
        <p:nvPicPr>
          <p:cNvPr id="43" name="Picture 42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B302701E-A4E1-1B01-0A81-DA51B5EA51F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72335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56984EC2-13A2-9923-E156-71BBDC3DFC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2335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erson and person pictograms&#10;&#10;Description automatically generated">
            <a:extLst>
              <a:ext uri="{FF2B5EF4-FFF2-40B4-BE49-F238E27FC236}">
                <a16:creationId xmlns:a16="http://schemas.microsoft.com/office/drawing/2014/main" id="{3444E393-FFE3-7444-E4F4-885CD29250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3372335"/>
            <a:ext cx="1080000" cy="1080000"/>
          </a:xfrm>
          <a:prstGeom prst="rect">
            <a:avLst/>
          </a:prstGeom>
        </p:spPr>
      </p:pic>
      <p:pic>
        <p:nvPicPr>
          <p:cNvPr id="52" name="Picture 51" descr="A grey building with a cross on top&#10;&#10;Description automatically generated">
            <a:extLst>
              <a:ext uri="{FF2B5EF4-FFF2-40B4-BE49-F238E27FC236}">
                <a16:creationId xmlns:a16="http://schemas.microsoft.com/office/drawing/2014/main" id="{0E341422-9D34-7E24-F297-7B9780F147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84037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building with a cross on top&#10;&#10;Description automatically generated">
            <a:extLst>
              <a:ext uri="{FF2B5EF4-FFF2-40B4-BE49-F238E27FC236}">
                <a16:creationId xmlns:a16="http://schemas.microsoft.com/office/drawing/2014/main" id="{FF9DC5B0-0959-BD0B-8929-6C6A48BB96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4584037"/>
            <a:ext cx="1080000" cy="1080000"/>
          </a:xfrm>
          <a:prstGeom prst="rect">
            <a:avLst/>
          </a:prstGeom>
        </p:spPr>
      </p:pic>
      <p:pic>
        <p:nvPicPr>
          <p:cNvPr id="58" name="Picture 57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40D02A3F-7007-5C05-9F32-01C46747EE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84037"/>
            <a:ext cx="1080000" cy="1080000"/>
          </a:xfrm>
          <a:prstGeom prst="rect">
            <a:avLst/>
          </a:prstGeom>
        </p:spPr>
      </p:pic>
      <p:pic>
        <p:nvPicPr>
          <p:cNvPr id="61" name="Picture 60" descr="A orange building with a cross on top&#10;&#10;Description automatically generated">
            <a:extLst>
              <a:ext uri="{FF2B5EF4-FFF2-40B4-BE49-F238E27FC236}">
                <a16:creationId xmlns:a16="http://schemas.microsoft.com/office/drawing/2014/main" id="{0F5A2B96-A505-4302-978E-74D2BD6FFDF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84037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hospital building with a cross on top&#10;&#10;Description automatically generated">
            <a:extLst>
              <a:ext uri="{FF2B5EF4-FFF2-40B4-BE49-F238E27FC236}">
                <a16:creationId xmlns:a16="http://schemas.microsoft.com/office/drawing/2014/main" id="{D9D50711-635A-33BD-5678-2579C28566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84037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9590AF51-1866-EEBC-E076-1365B8A707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84037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B5D6842F-8C75-03AC-05AE-5C33B77546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84037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building with a cross on top&#10;&#10;Description automatically generated">
            <a:extLst>
              <a:ext uri="{FF2B5EF4-FFF2-40B4-BE49-F238E27FC236}">
                <a16:creationId xmlns:a16="http://schemas.microsoft.com/office/drawing/2014/main" id="{0538FB41-93DF-1427-5E74-97063F8FD9A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4584037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holding a clipboard&#10;&#10;Description automatically generated">
            <a:extLst>
              <a:ext uri="{FF2B5EF4-FFF2-40B4-BE49-F238E27FC236}">
                <a16:creationId xmlns:a16="http://schemas.microsoft.com/office/drawing/2014/main" id="{4B44393B-739C-02D1-5D63-920B5F5AC38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95163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figure with a clipboard&#10;&#10;Description automatically generated">
            <a:extLst>
              <a:ext uri="{FF2B5EF4-FFF2-40B4-BE49-F238E27FC236}">
                <a16:creationId xmlns:a16="http://schemas.microsoft.com/office/drawing/2014/main" id="{467B306B-3F6D-68A0-EEFB-8468460693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1895163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figure with a clipboard&#10;&#10;Description automatically generated">
            <a:extLst>
              <a:ext uri="{FF2B5EF4-FFF2-40B4-BE49-F238E27FC236}">
                <a16:creationId xmlns:a16="http://schemas.microsoft.com/office/drawing/2014/main" id="{AAFD3E65-6BD6-4FDD-6C8E-6C5788E365E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95163"/>
            <a:ext cx="1080000" cy="1080000"/>
          </a:xfrm>
          <a:prstGeom prst="rect">
            <a:avLst/>
          </a:prstGeom>
        </p:spPr>
      </p:pic>
      <p:pic>
        <p:nvPicPr>
          <p:cNvPr id="277" name="Picture 276" descr="A orange person holding a clipboard&#10;&#10;Description automatically generated">
            <a:extLst>
              <a:ext uri="{FF2B5EF4-FFF2-40B4-BE49-F238E27FC236}">
                <a16:creationId xmlns:a16="http://schemas.microsoft.com/office/drawing/2014/main" id="{0A65561A-D19D-6988-817B-5AB6654056B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95163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figure with a clipboard&#10;&#10;Description automatically generated">
            <a:extLst>
              <a:ext uri="{FF2B5EF4-FFF2-40B4-BE49-F238E27FC236}">
                <a16:creationId xmlns:a16="http://schemas.microsoft.com/office/drawing/2014/main" id="{091FA983-6CA3-858E-596A-D23D94C305E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95163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4026F781-8635-B614-D85B-AFFBAC46987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951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2F7BF7F5-2005-F497-D0AA-E8B63EDB141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95163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figure with a clipboard&#10;&#10;Description automatically generated">
            <a:extLst>
              <a:ext uri="{FF2B5EF4-FFF2-40B4-BE49-F238E27FC236}">
                <a16:creationId xmlns:a16="http://schemas.microsoft.com/office/drawing/2014/main" id="{771527B8-A7BC-7E92-01F2-F60C60FA30D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189516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9204B92-20BF-52B8-FEA6-055E1065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41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42B6A95E-3D1F-B514-FD13-D5E7FC2ED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E63CE714-1E46-6C19-641A-CC86A9F01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54A30795-3996-5F86-B799-63BDB6DF7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and black machine&#10;&#10;Description automatically generated with medium confidence">
            <a:extLst>
              <a:ext uri="{FF2B5EF4-FFF2-40B4-BE49-F238E27FC236}">
                <a16:creationId xmlns:a16="http://schemas.microsoft.com/office/drawing/2014/main" id="{A3EC4005-E706-AB7F-5051-22DE81ECA5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truck with a black background&#10;&#10;Description automatically generated">
            <a:extLst>
              <a:ext uri="{FF2B5EF4-FFF2-40B4-BE49-F238E27FC236}">
                <a16:creationId xmlns:a16="http://schemas.microsoft.com/office/drawing/2014/main" id="{6805CFEA-5DC8-C911-5B3F-ABBC76469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and black computer graphic&#10;&#10;Description automatically generated with medium confidence">
            <a:extLst>
              <a:ext uri="{FF2B5EF4-FFF2-40B4-BE49-F238E27FC236}">
                <a16:creationId xmlns:a16="http://schemas.microsoft.com/office/drawing/2014/main" id="{7ECE30E1-6687-AD82-696F-735B54293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and black computer graphics&#10;&#10;Description automatically generated with medium confidence">
            <a:extLst>
              <a:ext uri="{FF2B5EF4-FFF2-40B4-BE49-F238E27FC236}">
                <a16:creationId xmlns:a16="http://schemas.microsoft.com/office/drawing/2014/main" id="{75B21D3C-234F-DB31-4EEB-ADE0057DD6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a black background&#10;&#10;Description automatically generated">
            <a:extLst>
              <a:ext uri="{FF2B5EF4-FFF2-40B4-BE49-F238E27FC236}">
                <a16:creationId xmlns:a16="http://schemas.microsoft.com/office/drawing/2014/main" id="{9B968195-C2EE-FE95-3241-88210A0414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78000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223B1B2B-DAB2-7533-5806-5D988F24A0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85651"/>
            <a:ext cx="1080000" cy="1080000"/>
          </a:xfrm>
          <a:prstGeom prst="rect">
            <a:avLst/>
          </a:prstGeom>
        </p:spPr>
      </p:pic>
      <p:pic>
        <p:nvPicPr>
          <p:cNvPr id="30" name="Picture 29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DEC4F05F-F211-31BD-B4F0-7CE4032FF9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85651"/>
            <a:ext cx="1080000" cy="1080000"/>
          </a:xfrm>
          <a:prstGeom prst="rect">
            <a:avLst/>
          </a:prstGeom>
        </p:spPr>
      </p:pic>
      <p:pic>
        <p:nvPicPr>
          <p:cNvPr id="33" name="Picture 32" descr="A group of blue hands&#10;&#10;Description automatically generated">
            <a:extLst>
              <a:ext uri="{FF2B5EF4-FFF2-40B4-BE49-F238E27FC236}">
                <a16:creationId xmlns:a16="http://schemas.microsoft.com/office/drawing/2014/main" id="{85F67696-17F6-DD3E-40DD-9DF2DA22E5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85651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orange hands&#10;&#10;Description automatically generated">
            <a:extLst>
              <a:ext uri="{FF2B5EF4-FFF2-40B4-BE49-F238E27FC236}">
                <a16:creationId xmlns:a16="http://schemas.microsoft.com/office/drawing/2014/main" id="{71EAA117-D019-C61C-D784-85069A3A9E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85651"/>
            <a:ext cx="1080000" cy="1080000"/>
          </a:xfrm>
          <a:prstGeom prst="rect">
            <a:avLst/>
          </a:prstGeom>
        </p:spPr>
      </p:pic>
      <p:pic>
        <p:nvPicPr>
          <p:cNvPr id="39" name="Picture 38" descr="A group of red hands&#10;&#10;Description automatically generated">
            <a:extLst>
              <a:ext uri="{FF2B5EF4-FFF2-40B4-BE49-F238E27FC236}">
                <a16:creationId xmlns:a16="http://schemas.microsoft.com/office/drawing/2014/main" id="{8347C24A-CADA-7724-251E-E02B3D1E0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85651"/>
            <a:ext cx="1080000" cy="1080000"/>
          </a:xfrm>
          <a:prstGeom prst="rect">
            <a:avLst/>
          </a:prstGeom>
        </p:spPr>
      </p:pic>
      <p:pic>
        <p:nvPicPr>
          <p:cNvPr id="42" name="Picture 41" descr="A group of blue hands&#10;&#10;Description automatically generated">
            <a:extLst>
              <a:ext uri="{FF2B5EF4-FFF2-40B4-BE49-F238E27FC236}">
                <a16:creationId xmlns:a16="http://schemas.microsoft.com/office/drawing/2014/main" id="{5D52ED89-904B-A4FC-9780-E6D6A8C98C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85651"/>
            <a:ext cx="1080000" cy="1080000"/>
          </a:xfrm>
          <a:prstGeom prst="rect">
            <a:avLst/>
          </a:prstGeom>
        </p:spPr>
      </p:pic>
      <p:pic>
        <p:nvPicPr>
          <p:cNvPr id="45" name="Picture 44" descr="A group of blue hands&#10;&#10;Description automatically generated">
            <a:extLst>
              <a:ext uri="{FF2B5EF4-FFF2-40B4-BE49-F238E27FC236}">
                <a16:creationId xmlns:a16="http://schemas.microsoft.com/office/drawing/2014/main" id="{DC3B430B-BBD2-CC7C-B5C6-49375F5BB66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85651"/>
            <a:ext cx="1080000" cy="1080000"/>
          </a:xfrm>
          <a:prstGeom prst="rect">
            <a:avLst/>
          </a:prstGeom>
        </p:spPr>
      </p:pic>
      <p:pic>
        <p:nvPicPr>
          <p:cNvPr id="48" name="Picture 47" descr="A group of green hands&#10;&#10;Description automatically generated">
            <a:extLst>
              <a:ext uri="{FF2B5EF4-FFF2-40B4-BE49-F238E27FC236}">
                <a16:creationId xmlns:a16="http://schemas.microsoft.com/office/drawing/2014/main" id="{3A4BF5AA-F109-8426-2C28-F1C9478F50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8565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white image of a burger and fries&#10;&#10;Description automatically generated">
            <a:extLst>
              <a:ext uri="{FF2B5EF4-FFF2-40B4-BE49-F238E27FC236}">
                <a16:creationId xmlns:a16="http://schemas.microsoft.com/office/drawing/2014/main" id="{EFC1E88D-FCDA-5674-8871-EDA080340E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burger and fries on a black background&#10;&#10;Description automatically generated">
            <a:extLst>
              <a:ext uri="{FF2B5EF4-FFF2-40B4-BE49-F238E27FC236}">
                <a16:creationId xmlns:a16="http://schemas.microsoft.com/office/drawing/2014/main" id="{39D61E76-A49D-A3D1-4A6A-49A8BAC453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burger and fries&#10;&#10;Description automatically generated">
            <a:extLst>
              <a:ext uri="{FF2B5EF4-FFF2-40B4-BE49-F238E27FC236}">
                <a16:creationId xmlns:a16="http://schemas.microsoft.com/office/drawing/2014/main" id="{C7E757F7-E5A1-21E3-AEE8-39A755CC08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60" name="Picture 59" descr="A burger and fries in a basket&#10;&#10;Description automatically generated">
            <a:extLst>
              <a:ext uri="{FF2B5EF4-FFF2-40B4-BE49-F238E27FC236}">
                <a16:creationId xmlns:a16="http://schemas.microsoft.com/office/drawing/2014/main" id="{7AEE90B9-17D2-0ABC-3F85-1235C2D2B66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63" name="Picture 62" descr="A red burger and fries&#10;&#10;Description automatically generated">
            <a:extLst>
              <a:ext uri="{FF2B5EF4-FFF2-40B4-BE49-F238E27FC236}">
                <a16:creationId xmlns:a16="http://schemas.microsoft.com/office/drawing/2014/main" id="{8E8BDFB9-6A2B-4BD4-AC73-AE7AF85F3FD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burger and fries&#10;&#10;Description automatically generated">
            <a:extLst>
              <a:ext uri="{FF2B5EF4-FFF2-40B4-BE49-F238E27FC236}">
                <a16:creationId xmlns:a16="http://schemas.microsoft.com/office/drawing/2014/main" id="{4640C25D-F564-A240-ED33-66A14797AD0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burger and fries&#10;&#10;Description automatically generated">
            <a:extLst>
              <a:ext uri="{FF2B5EF4-FFF2-40B4-BE49-F238E27FC236}">
                <a16:creationId xmlns:a16="http://schemas.microsoft.com/office/drawing/2014/main" id="{FD636604-8640-4843-9C2F-46AE47B239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burger and fries&#10;&#10;Description automatically generated">
            <a:extLst>
              <a:ext uri="{FF2B5EF4-FFF2-40B4-BE49-F238E27FC236}">
                <a16:creationId xmlns:a16="http://schemas.microsoft.com/office/drawing/2014/main" id="{167C643A-A63C-6924-1C09-0006E3421ED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67" name="Picture 266" descr="A symbol of two people&#10;&#10;Description automatically generated">
            <a:extLst>
              <a:ext uri="{FF2B5EF4-FFF2-40B4-BE49-F238E27FC236}">
                <a16:creationId xmlns:a16="http://schemas.microsoft.com/office/drawing/2014/main" id="{0B5ED4E3-C8E3-7B91-0271-0F5C72E4DA5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89351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ymbol with a black background&#10;&#10;Description automatically generated">
            <a:extLst>
              <a:ext uri="{FF2B5EF4-FFF2-40B4-BE49-F238E27FC236}">
                <a16:creationId xmlns:a16="http://schemas.microsoft.com/office/drawing/2014/main" id="{439C5AA4-1C22-C6AB-DCEA-8078535233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8935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ymbol with a male and female symbol&#10;&#10;Description automatically generated">
            <a:extLst>
              <a:ext uri="{FF2B5EF4-FFF2-40B4-BE49-F238E27FC236}">
                <a16:creationId xmlns:a16="http://schemas.microsoft.com/office/drawing/2014/main" id="{056CA5B5-36BF-C6C5-0292-5B419170EDD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89351"/>
            <a:ext cx="1080000" cy="1080000"/>
          </a:xfrm>
          <a:prstGeom prst="rect">
            <a:avLst/>
          </a:prstGeom>
        </p:spPr>
      </p:pic>
      <p:pic>
        <p:nvPicPr>
          <p:cNvPr id="276" name="Picture 275" descr="A symbol of two people&#10;&#10;Description automatically generated">
            <a:extLst>
              <a:ext uri="{FF2B5EF4-FFF2-40B4-BE49-F238E27FC236}">
                <a16:creationId xmlns:a16="http://schemas.microsoft.com/office/drawing/2014/main" id="{EA2F6106-C432-0994-5DF0-323FB11451E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89351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ymbol with a black background&#10;&#10;Description automatically generated">
            <a:extLst>
              <a:ext uri="{FF2B5EF4-FFF2-40B4-BE49-F238E27FC236}">
                <a16:creationId xmlns:a16="http://schemas.microsoft.com/office/drawing/2014/main" id="{CF36933A-9C02-2781-5C73-EB4F5B69F37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89351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7A634A68-531B-CD69-444B-BD876C91990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89351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45C5112-A294-2E68-50BD-9B60C1ADE23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89351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BCE52D22-6704-FCE9-CD89-F95482E65AC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893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>
                    <a:lumMod val="50000"/>
                  </a:schemeClr>
                </a:solidFill>
              </a:rPr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person with a walker&#10;&#10;Description automatically generated">
            <a:extLst>
              <a:ext uri="{FF2B5EF4-FFF2-40B4-BE49-F238E27FC236}">
                <a16:creationId xmlns:a16="http://schemas.microsoft.com/office/drawing/2014/main" id="{36CD6470-9121-65FA-F426-790490673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57775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walker&#10;&#10;Description automatically generated">
            <a:extLst>
              <a:ext uri="{FF2B5EF4-FFF2-40B4-BE49-F238E27FC236}">
                <a16:creationId xmlns:a16="http://schemas.microsoft.com/office/drawing/2014/main" id="{4C009992-6C27-7260-F9A2-9A7AFCD03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4657775"/>
            <a:ext cx="1080000" cy="1080000"/>
          </a:xfrm>
          <a:prstGeom prst="rect">
            <a:avLst/>
          </a:prstGeom>
        </p:spPr>
      </p:pic>
      <p:pic>
        <p:nvPicPr>
          <p:cNvPr id="10" name="Picture 9" descr="A blue person with a walker&#10;&#10;Description automatically generated">
            <a:extLst>
              <a:ext uri="{FF2B5EF4-FFF2-40B4-BE49-F238E27FC236}">
                <a16:creationId xmlns:a16="http://schemas.microsoft.com/office/drawing/2014/main" id="{E35BEA5F-DCB1-1BA7-A3CA-9432A68F9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57775"/>
            <a:ext cx="1080000" cy="1080000"/>
          </a:xfrm>
          <a:prstGeom prst="rect">
            <a:avLst/>
          </a:prstGeom>
        </p:spPr>
      </p:pic>
      <p:pic>
        <p:nvPicPr>
          <p:cNvPr id="13" name="Picture 12" descr="A person with a walker&#10;&#10;Description automatically generated">
            <a:extLst>
              <a:ext uri="{FF2B5EF4-FFF2-40B4-BE49-F238E27FC236}">
                <a16:creationId xmlns:a16="http://schemas.microsoft.com/office/drawing/2014/main" id="{AC6C87DF-389B-4400-9E0A-DE2AC4551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57775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walker&#10;&#10;Description automatically generated">
            <a:extLst>
              <a:ext uri="{FF2B5EF4-FFF2-40B4-BE49-F238E27FC236}">
                <a16:creationId xmlns:a16="http://schemas.microsoft.com/office/drawing/2014/main" id="{62F93830-F7A6-9826-E5C5-210BC393C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57775"/>
            <a:ext cx="1080000" cy="1080000"/>
          </a:xfrm>
          <a:prstGeom prst="rect">
            <a:avLst/>
          </a:prstGeom>
        </p:spPr>
      </p:pic>
      <p:pic>
        <p:nvPicPr>
          <p:cNvPr id="19" name="Picture 18" descr="A blue person with a walker&#10;&#10;Description automatically generated">
            <a:extLst>
              <a:ext uri="{FF2B5EF4-FFF2-40B4-BE49-F238E27FC236}">
                <a16:creationId xmlns:a16="http://schemas.microsoft.com/office/drawing/2014/main" id="{9AFDBB8F-1C16-569C-0496-F5A17A2CAD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57775"/>
            <a:ext cx="1080000" cy="1080000"/>
          </a:xfrm>
          <a:prstGeom prst="rect">
            <a:avLst/>
          </a:prstGeom>
        </p:spPr>
      </p:pic>
      <p:pic>
        <p:nvPicPr>
          <p:cNvPr id="22" name="Picture 21" descr="A blue person with a walker&#10;&#10;Description automatically generated">
            <a:extLst>
              <a:ext uri="{FF2B5EF4-FFF2-40B4-BE49-F238E27FC236}">
                <a16:creationId xmlns:a16="http://schemas.microsoft.com/office/drawing/2014/main" id="{205DC2ED-270C-190E-1790-085F483FFA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57775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person with a walker&#10;&#10;Description automatically generated">
            <a:extLst>
              <a:ext uri="{FF2B5EF4-FFF2-40B4-BE49-F238E27FC236}">
                <a16:creationId xmlns:a16="http://schemas.microsoft.com/office/drawing/2014/main" id="{0E12B8E7-E9DC-F365-ED45-9C4515073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657775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a person&#10;&#10;Description automatically generated">
            <a:extLst>
              <a:ext uri="{FF2B5EF4-FFF2-40B4-BE49-F238E27FC236}">
                <a16:creationId xmlns:a16="http://schemas.microsoft.com/office/drawing/2014/main" id="{69D768E1-7B45-581D-4A24-27F9D4484B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98592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77BD7233-E263-0602-8969-D9B03523EF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3298592"/>
            <a:ext cx="1080000" cy="1080000"/>
          </a:xfrm>
          <a:prstGeom prst="rect">
            <a:avLst/>
          </a:prstGeom>
        </p:spPr>
      </p:pic>
      <p:pic>
        <p:nvPicPr>
          <p:cNvPr id="34" name="Picture 33" descr="A blue icon of a person&#10;&#10;Description automatically generated">
            <a:extLst>
              <a:ext uri="{FF2B5EF4-FFF2-40B4-BE49-F238E27FC236}">
                <a16:creationId xmlns:a16="http://schemas.microsoft.com/office/drawing/2014/main" id="{6185959D-36D3-A0C0-955F-F1F5A39308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98592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with stethoscope and a stethoscope&#10;&#10;Description automatically generated">
            <a:extLst>
              <a:ext uri="{FF2B5EF4-FFF2-40B4-BE49-F238E27FC236}">
                <a16:creationId xmlns:a16="http://schemas.microsoft.com/office/drawing/2014/main" id="{16664CB4-5596-6407-473D-E46D495A18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98592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a person with a stethoscope&#10;&#10;Description automatically generated">
            <a:extLst>
              <a:ext uri="{FF2B5EF4-FFF2-40B4-BE49-F238E27FC236}">
                <a16:creationId xmlns:a16="http://schemas.microsoft.com/office/drawing/2014/main" id="{34C5AF45-CB32-C655-274F-07C3A1C4F8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98592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&#10;&#10;Description automatically generated">
            <a:extLst>
              <a:ext uri="{FF2B5EF4-FFF2-40B4-BE49-F238E27FC236}">
                <a16:creationId xmlns:a16="http://schemas.microsoft.com/office/drawing/2014/main" id="{3C3D68C3-D867-A677-ED93-EFDEE9C258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98592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CF636211-F00E-3904-04FA-269B108353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98592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&#10;&#10;Description automatically generated">
            <a:extLst>
              <a:ext uri="{FF2B5EF4-FFF2-40B4-BE49-F238E27FC236}">
                <a16:creationId xmlns:a16="http://schemas.microsoft.com/office/drawing/2014/main" id="{79C0F46A-B1AE-8E71-4D95-979FD0FA9A3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298592"/>
            <a:ext cx="1080000" cy="1080000"/>
          </a:xfrm>
          <a:prstGeom prst="rect">
            <a:avLst/>
          </a:prstGeom>
        </p:spPr>
      </p:pic>
      <p:pic>
        <p:nvPicPr>
          <p:cNvPr id="52" name="Picture 51" descr="A grey silhouette of 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5136395D-9F39-960D-BD22-4024DE6626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8106A788-85F4-DA6E-8CC4-3532A6DE65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5778000"/>
            <a:ext cx="1080000" cy="1080000"/>
          </a:xfrm>
          <a:prstGeom prst="rect">
            <a:avLst/>
          </a:prstGeom>
        </p:spPr>
      </p:pic>
      <p:pic>
        <p:nvPicPr>
          <p:cNvPr id="58" name="Picture 57" descr="A blu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BA84C956-9FDE-DAFF-DFAD-02BD54BF348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F0885291-A9A9-4158-1365-EAE1AA6604B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figure with a stethoscope around his neck&#10;&#10;Description automatically generated">
            <a:extLst>
              <a:ext uri="{FF2B5EF4-FFF2-40B4-BE49-F238E27FC236}">
                <a16:creationId xmlns:a16="http://schemas.microsoft.com/office/drawing/2014/main" id="{ADD7BC23-D465-2C7F-BE65-67B61519147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9F70AFE0-BB71-11CF-5631-21A5D3F118A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C729DD07-3CD9-A7CC-8EB8-D312D574088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person with a stethoscope&#10;&#10;Description automatically generated">
            <a:extLst>
              <a:ext uri="{FF2B5EF4-FFF2-40B4-BE49-F238E27FC236}">
                <a16:creationId xmlns:a16="http://schemas.microsoft.com/office/drawing/2014/main" id="{482B403B-08E3-74C7-4CD2-EC95C0896A0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examining a child&#10;&#10;Description automatically generated">
            <a:extLst>
              <a:ext uri="{FF2B5EF4-FFF2-40B4-BE49-F238E27FC236}">
                <a16:creationId xmlns:a16="http://schemas.microsoft.com/office/drawing/2014/main" id="{910E5F92-2E25-3412-6704-F57E27CF50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940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icon of a doctor examining a child&#10;&#10;Description automatically generated">
            <a:extLst>
              <a:ext uri="{FF2B5EF4-FFF2-40B4-BE49-F238E27FC236}">
                <a16:creationId xmlns:a16="http://schemas.microsoft.com/office/drawing/2014/main" id="{3F8380F4-0050-3CB9-7F3D-8EF7F03A1B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193940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14074ED3-664A-BB6A-9118-6D11F2239B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9409"/>
            <a:ext cx="1080000" cy="1080000"/>
          </a:xfrm>
          <a:prstGeom prst="rect">
            <a:avLst/>
          </a:prstGeom>
        </p:spPr>
      </p:pic>
      <p:pic>
        <p:nvPicPr>
          <p:cNvPr id="277" name="Picture 276" descr="A person examining a child&#10;&#10;Description automatically generated">
            <a:extLst>
              <a:ext uri="{FF2B5EF4-FFF2-40B4-BE49-F238E27FC236}">
                <a16:creationId xmlns:a16="http://schemas.microsoft.com/office/drawing/2014/main" id="{CE271F93-766D-2C0E-D0C7-DF026BBE6F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940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icon of a doctor examining a child&#10;&#10;Description automatically generated">
            <a:extLst>
              <a:ext uri="{FF2B5EF4-FFF2-40B4-BE49-F238E27FC236}">
                <a16:creationId xmlns:a16="http://schemas.microsoft.com/office/drawing/2014/main" id="{724DAC8D-09F4-1C38-FF05-7052C1BA681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940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05034CD7-5CFA-7151-4398-9A0C9EA1BCC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940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D190249A-AF4C-DBE0-7A14-7CE5A186690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940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icon of a doctor examining a child&#10;&#10;Description automatically generated">
            <a:extLst>
              <a:ext uri="{FF2B5EF4-FFF2-40B4-BE49-F238E27FC236}">
                <a16:creationId xmlns:a16="http://schemas.microsoft.com/office/drawing/2014/main" id="{DAD4CA31-F6BE-C928-22D1-6D88F15DCE0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939409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80F4A3D-397A-4D26-FB6A-71817152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29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silhouette of a person and a child&#10;&#10;Description automatically generated">
            <a:extLst>
              <a:ext uri="{FF2B5EF4-FFF2-40B4-BE49-F238E27FC236}">
                <a16:creationId xmlns:a16="http://schemas.microsoft.com/office/drawing/2014/main" id="{B11E7AEF-3BF0-2923-9C97-7FC5A89FC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77237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99E5344-D7A8-C882-699A-17608BEA4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3177237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B8F5755E-3B18-8D4F-A288-A6035ECF6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77237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483423FB-9652-9A5E-BAEC-BEC034D2E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77237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25160856-85E6-31FE-AFE0-4EEFFD878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7723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6D355922-4959-9B0F-CE2D-DB797409A0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7723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F838EA30-1CEC-635B-ABAA-D6048BCC3C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7723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506FC7D1-1915-8A04-CA15-04AD06750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3177237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two children&#10;&#10;Description automatically generated">
            <a:extLst>
              <a:ext uri="{FF2B5EF4-FFF2-40B4-BE49-F238E27FC236}">
                <a16:creationId xmlns:a16="http://schemas.microsoft.com/office/drawing/2014/main" id="{FF957D73-7BB0-8F71-AADB-2CC6C6FF43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03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5A4F32-F454-91A8-71F7-956F0DCB0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186903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7661AACA-79A2-E8E2-5725-1B43CE4F0E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03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two children&#10;&#10;Description automatically generated">
            <a:extLst>
              <a:ext uri="{FF2B5EF4-FFF2-40B4-BE49-F238E27FC236}">
                <a16:creationId xmlns:a16="http://schemas.microsoft.com/office/drawing/2014/main" id="{68F56A87-2F75-1BB1-982E-4593D6C76A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03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2D1DA483-D5F2-4F44-AD9E-B6CD8B465F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03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91DDCC2D-0233-B7DF-B3A0-2D1A05C0A84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03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034284BA-4095-C807-EC0F-808042EF68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03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D9902B-6A75-5945-32B7-BE7EFEB1AD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1869035"/>
            <a:ext cx="1080000" cy="1080000"/>
          </a:xfrm>
          <a:prstGeom prst="rect">
            <a:avLst/>
          </a:prstGeom>
        </p:spPr>
      </p:pic>
      <p:pic>
        <p:nvPicPr>
          <p:cNvPr id="51" name="Picture 50" descr="A gray icon of a person holding a baby&#10;&#10;Description automatically generated">
            <a:extLst>
              <a:ext uri="{FF2B5EF4-FFF2-40B4-BE49-F238E27FC236}">
                <a16:creationId xmlns:a16="http://schemas.microsoft.com/office/drawing/2014/main" id="{39C93661-4571-4575-C47D-88E513529F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31888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2B37958C-D08B-FBD2-224F-5EC9BC755C5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4431888"/>
            <a:ext cx="1080000" cy="1080000"/>
          </a:xfrm>
          <a:prstGeom prst="rect">
            <a:avLst/>
          </a:prstGeom>
        </p:spPr>
      </p:pic>
      <p:pic>
        <p:nvPicPr>
          <p:cNvPr id="57" name="Picture 56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89D6E9EC-BA75-929C-5C4D-1A9E8A19302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31888"/>
            <a:ext cx="1080000" cy="1080000"/>
          </a:xfrm>
          <a:prstGeom prst="rect">
            <a:avLst/>
          </a:prstGeom>
        </p:spPr>
      </p:pic>
      <p:pic>
        <p:nvPicPr>
          <p:cNvPr id="60" name="Picture 59" descr="A person holding a baby&#10;&#10;Description automatically generated">
            <a:extLst>
              <a:ext uri="{FF2B5EF4-FFF2-40B4-BE49-F238E27FC236}">
                <a16:creationId xmlns:a16="http://schemas.microsoft.com/office/drawing/2014/main" id="{2C4CB663-1DE8-65F0-42B7-B2D166F442E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31888"/>
            <a:ext cx="1080000" cy="1080000"/>
          </a:xfrm>
          <a:prstGeom prst="rect">
            <a:avLst/>
          </a:prstGeom>
        </p:spPr>
      </p:pic>
      <p:pic>
        <p:nvPicPr>
          <p:cNvPr id="63" name="Picture 62" descr="A red symbol of a person holding a baby&#10;&#10;Description automatically generated">
            <a:extLst>
              <a:ext uri="{FF2B5EF4-FFF2-40B4-BE49-F238E27FC236}">
                <a16:creationId xmlns:a16="http://schemas.microsoft.com/office/drawing/2014/main" id="{03DC6BD9-54A7-A662-8F8E-C48E42FB3D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31888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C07E4E13-76D5-24F8-C0F0-1A7AFFA4677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31888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34A17B16-BDB6-6DE9-AA51-AA5A78AFB54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31888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holding a baby&#10;&#10;Description automatically generated">
            <a:extLst>
              <a:ext uri="{FF2B5EF4-FFF2-40B4-BE49-F238E27FC236}">
                <a16:creationId xmlns:a16="http://schemas.microsoft.com/office/drawing/2014/main" id="{C5DCB5A2-EFD2-0277-25AD-721FAC73AC0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4431888"/>
            <a:ext cx="1080000" cy="1080000"/>
          </a:xfrm>
          <a:prstGeom prst="rect">
            <a:avLst/>
          </a:prstGeom>
        </p:spPr>
      </p:pic>
      <p:pic>
        <p:nvPicPr>
          <p:cNvPr id="267" name="Picture 266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3C163A9D-5126-5038-399B-F3752340117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2336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ell phone on a black background&#10;&#10;Description automatically generated">
            <a:extLst>
              <a:ext uri="{FF2B5EF4-FFF2-40B4-BE49-F238E27FC236}">
                <a16:creationId xmlns:a16="http://schemas.microsoft.com/office/drawing/2014/main" id="{C3AE6AB3-A0A9-11E8-2714-5D88A0DF040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5662336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14135218-701B-1320-DA86-8B5EFB655B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2336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cell phone with a black background&#10;&#10;Description automatically generated">
            <a:extLst>
              <a:ext uri="{FF2B5EF4-FFF2-40B4-BE49-F238E27FC236}">
                <a16:creationId xmlns:a16="http://schemas.microsoft.com/office/drawing/2014/main" id="{7635DABD-52E9-A9E0-AE0F-A303A4A8C3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2336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cell phone with a black background&#10;&#10;Description automatically generated">
            <a:extLst>
              <a:ext uri="{FF2B5EF4-FFF2-40B4-BE49-F238E27FC236}">
                <a16:creationId xmlns:a16="http://schemas.microsoft.com/office/drawing/2014/main" id="{8D70E5EB-4907-AC42-6DFB-C856D4405E4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2336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5C51BAA6-658A-9DFB-E19E-632D335CFE1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2336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08FE5C12-9D0D-3732-424B-D46E117D3C6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2336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cell phone on a black background&#10;&#10;Description automatically generated">
            <a:extLst>
              <a:ext uri="{FF2B5EF4-FFF2-40B4-BE49-F238E27FC236}">
                <a16:creationId xmlns:a16="http://schemas.microsoft.com/office/drawing/2014/main" id="{A1AE876B-EA41-B31B-D741-8DCF46CF677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5662336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206AABE2-70E0-3E1E-2C97-926C916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275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and black logo&#10;&#10;Description automatically generated">
            <a:extLst>
              <a:ext uri="{FF2B5EF4-FFF2-40B4-BE49-F238E27FC236}">
                <a16:creationId xmlns:a16="http://schemas.microsoft.com/office/drawing/2014/main" id="{A4B43C1D-B474-89D3-E164-A8F56DDEC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7" name="Picture 6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85B4C150-6281-AABA-E3E5-5B65DF821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10" name="Picture 9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46E54CB9-1BE9-E0FB-27D2-8455CCF4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person&#10;&#10;Description automatically generated">
            <a:extLst>
              <a:ext uri="{FF2B5EF4-FFF2-40B4-BE49-F238E27FC236}">
                <a16:creationId xmlns:a16="http://schemas.microsoft.com/office/drawing/2014/main" id="{89A0D38F-46A7-82A8-9091-EAB5A8F49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16" name="Picture 15" descr="A red logo on a black background&#10;&#10;Description automatically generated">
            <a:extLst>
              <a:ext uri="{FF2B5EF4-FFF2-40B4-BE49-F238E27FC236}">
                <a16:creationId xmlns:a16="http://schemas.microsoft.com/office/drawing/2014/main" id="{47CF3DEA-1187-B71D-6281-78318DC68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8613C479-2743-7EA4-AA4E-59EDD8F53A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70BB71F5-7726-C103-074A-FFAF3CE9E3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logo on a black background&#10;&#10;Description automatically generated">
            <a:extLst>
              <a:ext uri="{FF2B5EF4-FFF2-40B4-BE49-F238E27FC236}">
                <a16:creationId xmlns:a16="http://schemas.microsoft.com/office/drawing/2014/main" id="{E3FB4F0E-D9DA-058A-5BE9-04B5EDB349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8" name="Picture 27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DC5A4EB9-4BC3-A151-4B93-2984D189BF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0014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circle with a number and arrow&#10;&#10;Description automatically generated">
            <a:extLst>
              <a:ext uri="{FF2B5EF4-FFF2-40B4-BE49-F238E27FC236}">
                <a16:creationId xmlns:a16="http://schemas.microsoft.com/office/drawing/2014/main" id="{4150F726-42EE-1525-C041-BF39BAB1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60014"/>
            <a:ext cx="1080000" cy="1080000"/>
          </a:xfrm>
          <a:prstGeom prst="rect">
            <a:avLst/>
          </a:prstGeom>
        </p:spPr>
      </p:pic>
      <p:pic>
        <p:nvPicPr>
          <p:cNvPr id="34" name="Picture 33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0A50554F-4DD0-7C8B-6C13-4917FC46EC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0014"/>
            <a:ext cx="1080000" cy="1080000"/>
          </a:xfrm>
          <a:prstGeom prst="rect">
            <a:avLst/>
          </a:prstGeom>
        </p:spPr>
      </p:pic>
      <p:pic>
        <p:nvPicPr>
          <p:cNvPr id="37" name="Picture 36" descr="A clock with a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4F2CA13C-AFCF-5BC3-442F-311F4A1D70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0014"/>
            <a:ext cx="1080000" cy="1080000"/>
          </a:xfrm>
          <a:prstGeom prst="rect">
            <a:avLst/>
          </a:prstGeom>
        </p:spPr>
      </p:pic>
      <p:pic>
        <p:nvPicPr>
          <p:cNvPr id="40" name="Picture 39" descr="A red circle with a number and arrow&#10;&#10;Description automatically generated">
            <a:extLst>
              <a:ext uri="{FF2B5EF4-FFF2-40B4-BE49-F238E27FC236}">
                <a16:creationId xmlns:a16="http://schemas.microsoft.com/office/drawing/2014/main" id="{518FDE3D-7A2E-2D17-3AC6-D71C23818D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0014"/>
            <a:ext cx="1080000" cy="1080000"/>
          </a:xfrm>
          <a:prstGeom prst="rect">
            <a:avLst/>
          </a:prstGeom>
        </p:spPr>
      </p:pic>
      <p:pic>
        <p:nvPicPr>
          <p:cNvPr id="43" name="Picture 42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9D41250B-B6C6-345B-C6F4-575C120777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0014"/>
            <a:ext cx="1080000" cy="1080000"/>
          </a:xfrm>
          <a:prstGeom prst="rect">
            <a:avLst/>
          </a:prstGeom>
        </p:spPr>
      </p:pic>
      <p:pic>
        <p:nvPicPr>
          <p:cNvPr id="46" name="Picture 45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2D72639E-8E22-0702-500C-6B51BE652D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0014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circle with a number and arrow&#10;&#10;Description automatically generated">
            <a:extLst>
              <a:ext uri="{FF2B5EF4-FFF2-40B4-BE49-F238E27FC236}">
                <a16:creationId xmlns:a16="http://schemas.microsoft.com/office/drawing/2014/main" id="{5172AE56-7BEE-9A52-D768-DCB2B7D580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60014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standing at a desk&#10;&#10;Description automatically generated">
            <a:extLst>
              <a:ext uri="{FF2B5EF4-FFF2-40B4-BE49-F238E27FC236}">
                <a16:creationId xmlns:a16="http://schemas.microsoft.com/office/drawing/2014/main" id="{94C839F3-9FCA-A409-925D-E1B0319496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icon of a person and a bed&#10;&#10;Description automatically generated">
            <a:extLst>
              <a:ext uri="{FF2B5EF4-FFF2-40B4-BE49-F238E27FC236}">
                <a16:creationId xmlns:a16="http://schemas.microsoft.com/office/drawing/2014/main" id="{942AD0F4-AA58-6EBF-7C98-6CB5136A89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8299A1F-0F26-FE48-B548-AD35C0F6BD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standing at a desk&#10;&#10;Description automatically generated">
            <a:extLst>
              <a:ext uri="{FF2B5EF4-FFF2-40B4-BE49-F238E27FC236}">
                <a16:creationId xmlns:a16="http://schemas.microsoft.com/office/drawing/2014/main" id="{E1336059-7CD0-E62F-74B1-EFEAB05FE92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and black symbol of a person at a desk&#10;&#10;Description automatically generated">
            <a:extLst>
              <a:ext uri="{FF2B5EF4-FFF2-40B4-BE49-F238E27FC236}">
                <a16:creationId xmlns:a16="http://schemas.microsoft.com/office/drawing/2014/main" id="{932CE600-BF32-EAD8-AAAB-0A65DA8A886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ED491AB-FCF6-E246-4B36-B67517A7D49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118631C8-55E7-8577-1C17-3292C0DAA08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and black sign&#10;&#10;Description automatically generated">
            <a:extLst>
              <a:ext uri="{FF2B5EF4-FFF2-40B4-BE49-F238E27FC236}">
                <a16:creationId xmlns:a16="http://schemas.microsoft.com/office/drawing/2014/main" id="{FC49930E-1795-EE76-6441-4CBCA4662F4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292" name="Picture 291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F46847F6-22E2-B860-40C4-F307DE759F3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3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baby&#10;&#10;Description automatically generated">
            <a:extLst>
              <a:ext uri="{FF2B5EF4-FFF2-40B4-BE49-F238E27FC236}">
                <a16:creationId xmlns:a16="http://schemas.microsoft.com/office/drawing/2014/main" id="{AD3F550A-EBDD-4BEF-7D52-0719C12C230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3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7F83B4E-4567-F3F7-3B34-771F1E00B0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3"/>
            <a:ext cx="1080000" cy="1080000"/>
          </a:xfrm>
          <a:prstGeom prst="rect">
            <a:avLst/>
          </a:prstGeom>
        </p:spPr>
      </p:pic>
      <p:pic>
        <p:nvPicPr>
          <p:cNvPr id="300" name="Picture 299" descr="A person holding a baby&#10;&#10;Description automatically generated">
            <a:extLst>
              <a:ext uri="{FF2B5EF4-FFF2-40B4-BE49-F238E27FC236}">
                <a16:creationId xmlns:a16="http://schemas.microsoft.com/office/drawing/2014/main" id="{62393FDB-0D20-018D-F39A-45625C676C7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3"/>
            <a:ext cx="1080000" cy="1080000"/>
          </a:xfrm>
          <a:prstGeom prst="rect">
            <a:avLst/>
          </a:prstGeom>
        </p:spPr>
      </p:pic>
      <p:pic>
        <p:nvPicPr>
          <p:cNvPr id="302" name="Picture 301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2D23CCB-3D10-12EF-74ED-06EF73C374A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3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FD8544A-AA68-EAAF-C1E9-8BD78D09245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3"/>
            <a:ext cx="1080000" cy="1080000"/>
          </a:xfrm>
          <a:prstGeom prst="rect">
            <a:avLst/>
          </a:prstGeom>
        </p:spPr>
      </p:pic>
      <p:pic>
        <p:nvPicPr>
          <p:cNvPr id="306" name="Picture 305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3E58786-A4B8-ADFF-D227-809FA50BCEC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3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5BC68A0-E0DE-0972-CD74-BDC965F85BF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3"/>
            <a:ext cx="1080000" cy="1080000"/>
          </a:xfrm>
          <a:prstGeom prst="rect">
            <a:avLst/>
          </a:prstGeom>
        </p:spPr>
      </p:pic>
      <p:sp>
        <p:nvSpPr>
          <p:cNvPr id="309" name="Title 1">
            <a:extLst>
              <a:ext uri="{FF2B5EF4-FFF2-40B4-BE49-F238E27FC236}">
                <a16:creationId xmlns:a16="http://schemas.microsoft.com/office/drawing/2014/main" id="{B325DAC9-4583-5600-38DC-99833258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69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AF85C101-3AB4-599B-D410-A4D37C85B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864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E03427B5-0326-2E08-A03E-366BF1958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4328648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CE270968-C8AD-3F29-491B-24AC822FD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8648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41A17713-EB54-6534-CBF2-71FF9DF273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8648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455153B-8C96-67B7-363A-C12551CD8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8648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859C540-B099-69BF-6959-3782D158F4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8648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2070E0D-62BE-7C9C-0604-39567044D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8648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04A5E61E-7BBF-4308-B13B-5738069448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4328648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24B25983-BADE-4DC9-A8A6-FA3EAC8E02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0697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752BAE6-2AEB-242C-EBB7-C668EBE988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570697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7E801006-E02B-C4AA-D5BA-EEFD34A8B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0697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05B51EA6-161D-C473-C967-A7A656BCBA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0697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CF873538-7E0E-0912-C923-EDF2F1B47D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0697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2AC78DA6-FAE0-9EBE-4A00-ABFA7F47F5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0697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04C70964-CB31-B8D3-4152-6E1386A86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0697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C1EC8EA1-740F-8214-12D2-EC20506F5E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5706975"/>
            <a:ext cx="1080000" cy="1080000"/>
          </a:xfrm>
          <a:prstGeom prst="rect">
            <a:avLst/>
          </a:prstGeom>
        </p:spPr>
      </p:pic>
      <p:pic>
        <p:nvPicPr>
          <p:cNvPr id="51" name="Picture 50" descr="A grey and black symbol of a person in a wheelchair&#10;&#10;Description automatically generated">
            <a:extLst>
              <a:ext uri="{FF2B5EF4-FFF2-40B4-BE49-F238E27FC236}">
                <a16:creationId xmlns:a16="http://schemas.microsoft.com/office/drawing/2014/main" id="{834D48B9-C388-C346-3E01-CD953643EEA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50321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gn with a person in a wheelchair&#10;&#10;Description automatically generated">
            <a:extLst>
              <a:ext uri="{FF2B5EF4-FFF2-40B4-BE49-F238E27FC236}">
                <a16:creationId xmlns:a16="http://schemas.microsoft.com/office/drawing/2014/main" id="{11A15C87-F1EA-FE6A-3E49-264275A7C22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2950321"/>
            <a:ext cx="1080000" cy="1080000"/>
          </a:xfrm>
          <a:prstGeom prst="rect">
            <a:avLst/>
          </a:prstGeom>
        </p:spPr>
      </p:pic>
      <p:pic>
        <p:nvPicPr>
          <p:cNvPr id="57" name="Picture 56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DD40D77A-9DE1-E33B-44F7-DED64A157D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50321"/>
            <a:ext cx="1080000" cy="1080000"/>
          </a:xfrm>
          <a:prstGeom prst="rect">
            <a:avLst/>
          </a:prstGeom>
        </p:spPr>
      </p:pic>
      <p:pic>
        <p:nvPicPr>
          <p:cNvPr id="60" name="Picture 59" descr="A orange and black symbol&#10;&#10;Description automatically generated">
            <a:extLst>
              <a:ext uri="{FF2B5EF4-FFF2-40B4-BE49-F238E27FC236}">
                <a16:creationId xmlns:a16="http://schemas.microsoft.com/office/drawing/2014/main" id="{120AA5C4-39A2-C843-0A62-79C5997D0C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50321"/>
            <a:ext cx="1080000" cy="1080000"/>
          </a:xfrm>
          <a:prstGeom prst="rect">
            <a:avLst/>
          </a:prstGeom>
        </p:spPr>
      </p:pic>
      <p:pic>
        <p:nvPicPr>
          <p:cNvPr id="63" name="Picture 62" descr="A red sign with a person in a wheelchair&#10;&#10;Description automatically generated">
            <a:extLst>
              <a:ext uri="{FF2B5EF4-FFF2-40B4-BE49-F238E27FC236}">
                <a16:creationId xmlns:a16="http://schemas.microsoft.com/office/drawing/2014/main" id="{204D653B-D517-9A7A-E865-F3F2C9CA0A1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50321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and black sign&#10;&#10;Description automatically generated">
            <a:extLst>
              <a:ext uri="{FF2B5EF4-FFF2-40B4-BE49-F238E27FC236}">
                <a16:creationId xmlns:a16="http://schemas.microsoft.com/office/drawing/2014/main" id="{52B85AF2-99D4-FAE8-1DCD-E5D8957F624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50321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sign&#10;&#10;Description automatically generated">
            <a:extLst>
              <a:ext uri="{FF2B5EF4-FFF2-40B4-BE49-F238E27FC236}">
                <a16:creationId xmlns:a16="http://schemas.microsoft.com/office/drawing/2014/main" id="{B5DD9825-C8FB-7FB7-52AB-0FE5D5E2B24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50321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2188B0F5-13DF-BCFE-CD4C-E5488365C99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2950321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megaphone with waves&#10;&#10;Description automatically generated">
            <a:extLst>
              <a:ext uri="{FF2B5EF4-FFF2-40B4-BE49-F238E27FC236}">
                <a16:creationId xmlns:a16="http://schemas.microsoft.com/office/drawing/2014/main" id="{57D8FF94-42D8-1603-69CD-BE20195B514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47680"/>
            <a:ext cx="1080000" cy="1080000"/>
          </a:xfrm>
          <a:prstGeom prst="rect">
            <a:avLst/>
          </a:prstGeom>
        </p:spPr>
      </p:pic>
      <p:pic>
        <p:nvPicPr>
          <p:cNvPr id="269" name="Picture 268" descr="A white megaphone on a black background&#10;&#10;Description automatically generated">
            <a:extLst>
              <a:ext uri="{FF2B5EF4-FFF2-40B4-BE49-F238E27FC236}">
                <a16:creationId xmlns:a16="http://schemas.microsoft.com/office/drawing/2014/main" id="{F321AC82-042A-938C-C71E-B52082F817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174768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megaphone with waves&#10;&#10;Description automatically generated">
            <a:extLst>
              <a:ext uri="{FF2B5EF4-FFF2-40B4-BE49-F238E27FC236}">
                <a16:creationId xmlns:a16="http://schemas.microsoft.com/office/drawing/2014/main" id="{9B3017D3-37D2-774B-1C11-DCBE3434799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47680"/>
            <a:ext cx="1080000" cy="1080000"/>
          </a:xfrm>
          <a:prstGeom prst="rect">
            <a:avLst/>
          </a:prstGeom>
        </p:spPr>
      </p:pic>
      <p:pic>
        <p:nvPicPr>
          <p:cNvPr id="273" name="Picture 272" descr="A orange megaphone with waves&#10;&#10;Description automatically generated">
            <a:extLst>
              <a:ext uri="{FF2B5EF4-FFF2-40B4-BE49-F238E27FC236}">
                <a16:creationId xmlns:a16="http://schemas.microsoft.com/office/drawing/2014/main" id="{523CE47F-8E21-F101-6737-14B11FDCD76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47680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megaphone with waves&#10;&#10;Description automatically generated">
            <a:extLst>
              <a:ext uri="{FF2B5EF4-FFF2-40B4-BE49-F238E27FC236}">
                <a16:creationId xmlns:a16="http://schemas.microsoft.com/office/drawing/2014/main" id="{424AD2D8-CB8C-F488-C8C3-869E5201882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47680"/>
            <a:ext cx="1080000" cy="1080000"/>
          </a:xfrm>
          <a:prstGeom prst="rect">
            <a:avLst/>
          </a:prstGeom>
        </p:spPr>
      </p:pic>
      <p:pic>
        <p:nvPicPr>
          <p:cNvPr id="277" name="Picture 276" descr="A blue megaphone with waves&#10;&#10;Description automatically generated">
            <a:extLst>
              <a:ext uri="{FF2B5EF4-FFF2-40B4-BE49-F238E27FC236}">
                <a16:creationId xmlns:a16="http://schemas.microsoft.com/office/drawing/2014/main" id="{409AAB53-CE3D-B8A8-068C-1D6451D9175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47680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megaphone with waves&#10;&#10;Description automatically generated">
            <a:extLst>
              <a:ext uri="{FF2B5EF4-FFF2-40B4-BE49-F238E27FC236}">
                <a16:creationId xmlns:a16="http://schemas.microsoft.com/office/drawing/2014/main" id="{B44EFDB4-2959-2DC5-2C12-2DD2FB356F2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47680"/>
            <a:ext cx="1080000" cy="1080000"/>
          </a:xfrm>
          <a:prstGeom prst="rect">
            <a:avLst/>
          </a:prstGeom>
        </p:spPr>
      </p:pic>
      <p:pic>
        <p:nvPicPr>
          <p:cNvPr id="281" name="Picture 280" descr="A green megaphone with waves&#10;&#10;Description automatically generated">
            <a:extLst>
              <a:ext uri="{FF2B5EF4-FFF2-40B4-BE49-F238E27FC236}">
                <a16:creationId xmlns:a16="http://schemas.microsoft.com/office/drawing/2014/main" id="{4723EAB6-BC7D-D10E-F0E3-27062AFF46F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747680"/>
            <a:ext cx="1080000" cy="1080000"/>
          </a:xfrm>
          <a:prstGeom prst="rect">
            <a:avLst/>
          </a:prstGeom>
        </p:spPr>
      </p:pic>
      <p:sp>
        <p:nvSpPr>
          <p:cNvPr id="282" name="Title 1">
            <a:extLst>
              <a:ext uri="{FF2B5EF4-FFF2-40B4-BE49-F238E27FC236}">
                <a16:creationId xmlns:a16="http://schemas.microsoft.com/office/drawing/2014/main" id="{D06BE890-1654-495A-34BD-CB2804B0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6351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4" name="Picture 3" descr="A grey thumbs up symbol&#10;&#10;Description automatically generated">
            <a:extLst>
              <a:ext uri="{FF2B5EF4-FFF2-40B4-BE49-F238E27FC236}">
                <a16:creationId xmlns:a16="http://schemas.microsoft.com/office/drawing/2014/main" id="{83952B05-E26A-D199-9DBD-E244B35A1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9882"/>
            <a:ext cx="1080000" cy="1080000"/>
          </a:xfrm>
          <a:prstGeom prst="rect">
            <a:avLst/>
          </a:prstGeom>
        </p:spPr>
      </p:pic>
      <p:pic>
        <p:nvPicPr>
          <p:cNvPr id="7" name="Picture 6" descr="A white thumb up symbol&#10;&#10;Description automatically generated">
            <a:extLst>
              <a:ext uri="{FF2B5EF4-FFF2-40B4-BE49-F238E27FC236}">
                <a16:creationId xmlns:a16="http://schemas.microsoft.com/office/drawing/2014/main" id="{DB9E3A79-966E-3522-3832-E661D635E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79882"/>
            <a:ext cx="1080000" cy="1080000"/>
          </a:xfrm>
          <a:prstGeom prst="rect">
            <a:avLst/>
          </a:prstGeom>
        </p:spPr>
      </p:pic>
      <p:pic>
        <p:nvPicPr>
          <p:cNvPr id="10" name="Picture 9" descr="A blue thumb up symbol&#10;&#10;Description automatically generated">
            <a:extLst>
              <a:ext uri="{FF2B5EF4-FFF2-40B4-BE49-F238E27FC236}">
                <a16:creationId xmlns:a16="http://schemas.microsoft.com/office/drawing/2014/main" id="{DE2A1E9D-A604-22AE-59E0-4A5A2AA7F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9882"/>
            <a:ext cx="1080000" cy="1080000"/>
          </a:xfrm>
          <a:prstGeom prst="rect">
            <a:avLst/>
          </a:prstGeom>
        </p:spPr>
      </p:pic>
      <p:pic>
        <p:nvPicPr>
          <p:cNvPr id="13" name="Picture 12" descr="A thumb up symbol with a black background&#10;&#10;Description automatically generated">
            <a:extLst>
              <a:ext uri="{FF2B5EF4-FFF2-40B4-BE49-F238E27FC236}">
                <a16:creationId xmlns:a16="http://schemas.microsoft.com/office/drawing/2014/main" id="{C9C80A14-FDFB-E254-67A0-58B5732DC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9882"/>
            <a:ext cx="1080000" cy="1080000"/>
          </a:xfrm>
          <a:prstGeom prst="rect">
            <a:avLst/>
          </a:prstGeom>
        </p:spPr>
      </p:pic>
      <p:pic>
        <p:nvPicPr>
          <p:cNvPr id="16" name="Picture 15" descr="A red thumb up symbol&#10;&#10;Description automatically generated">
            <a:extLst>
              <a:ext uri="{FF2B5EF4-FFF2-40B4-BE49-F238E27FC236}">
                <a16:creationId xmlns:a16="http://schemas.microsoft.com/office/drawing/2014/main" id="{45730F12-9AE2-F312-6972-CF3CAB4AB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9882"/>
            <a:ext cx="1080000" cy="1080000"/>
          </a:xfrm>
          <a:prstGeom prst="rect">
            <a:avLst/>
          </a:prstGeom>
        </p:spPr>
      </p:pic>
      <p:pic>
        <p:nvPicPr>
          <p:cNvPr id="19" name="Picture 18" descr="A blue thumb up symbol&#10;&#10;Description automatically generated">
            <a:extLst>
              <a:ext uri="{FF2B5EF4-FFF2-40B4-BE49-F238E27FC236}">
                <a16:creationId xmlns:a16="http://schemas.microsoft.com/office/drawing/2014/main" id="{9A50F1DB-29AE-3D8A-7550-EB88266AA4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9882"/>
            <a:ext cx="1080000" cy="1080000"/>
          </a:xfrm>
          <a:prstGeom prst="rect">
            <a:avLst/>
          </a:prstGeom>
        </p:spPr>
      </p:pic>
      <p:pic>
        <p:nvPicPr>
          <p:cNvPr id="22" name="Picture 21" descr="A blue thumb up symbol&#10;&#10;Description automatically generated">
            <a:extLst>
              <a:ext uri="{FF2B5EF4-FFF2-40B4-BE49-F238E27FC236}">
                <a16:creationId xmlns:a16="http://schemas.microsoft.com/office/drawing/2014/main" id="{7712B41C-81D1-9C25-79D4-0770FF1009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988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thumb up symbol&#10;&#10;Description automatically generated">
            <a:extLst>
              <a:ext uri="{FF2B5EF4-FFF2-40B4-BE49-F238E27FC236}">
                <a16:creationId xmlns:a16="http://schemas.microsoft.com/office/drawing/2014/main" id="{132A1D01-97E5-960D-F23E-FB349B7AF9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57988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house with black text&#10;&#10;Description automatically generated">
            <a:extLst>
              <a:ext uri="{FF2B5EF4-FFF2-40B4-BE49-F238E27FC236}">
                <a16:creationId xmlns:a16="http://schemas.microsoft.com/office/drawing/2014/main" id="{75A610C4-4489-3660-8FE3-B4CADB1A3F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82428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gn with black text&#10;&#10;Description automatically generated">
            <a:extLst>
              <a:ext uri="{FF2B5EF4-FFF2-40B4-BE49-F238E27FC236}">
                <a16:creationId xmlns:a16="http://schemas.microsoft.com/office/drawing/2014/main" id="{320CCB51-1AC9-7622-EFE7-A5E9EDC3F7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382428"/>
            <a:ext cx="1080000" cy="1080000"/>
          </a:xfrm>
          <a:prstGeom prst="rect">
            <a:avLst/>
          </a:prstGeom>
        </p:spPr>
      </p:pic>
      <p:pic>
        <p:nvPicPr>
          <p:cNvPr id="34" name="Picture 33" descr="A blue house with black text&#10;&#10;Description automatically generated">
            <a:extLst>
              <a:ext uri="{FF2B5EF4-FFF2-40B4-BE49-F238E27FC236}">
                <a16:creationId xmlns:a16="http://schemas.microsoft.com/office/drawing/2014/main" id="{EA82FDBB-8095-05C3-D778-811A624FFE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82428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sign with black text&#10;&#10;Description automatically generated">
            <a:extLst>
              <a:ext uri="{FF2B5EF4-FFF2-40B4-BE49-F238E27FC236}">
                <a16:creationId xmlns:a16="http://schemas.microsoft.com/office/drawing/2014/main" id="{627C48F3-EF49-FD18-A793-37BFA69026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82428"/>
            <a:ext cx="1080000" cy="1080000"/>
          </a:xfrm>
          <a:prstGeom prst="rect">
            <a:avLst/>
          </a:prstGeom>
        </p:spPr>
      </p:pic>
      <p:pic>
        <p:nvPicPr>
          <p:cNvPr id="40" name="Picture 39" descr="A red sign with black text&#10;&#10;Description automatically generated">
            <a:extLst>
              <a:ext uri="{FF2B5EF4-FFF2-40B4-BE49-F238E27FC236}">
                <a16:creationId xmlns:a16="http://schemas.microsoft.com/office/drawing/2014/main" id="{ABEDC639-6243-D5D9-C055-3C21DB198E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82428"/>
            <a:ext cx="1080000" cy="1080000"/>
          </a:xfrm>
          <a:prstGeom prst="rect">
            <a:avLst/>
          </a:prstGeom>
        </p:spPr>
      </p:pic>
      <p:pic>
        <p:nvPicPr>
          <p:cNvPr id="43" name="Picture 42" descr="A blue house with black text&#10;&#10;Description automatically generated">
            <a:extLst>
              <a:ext uri="{FF2B5EF4-FFF2-40B4-BE49-F238E27FC236}">
                <a16:creationId xmlns:a16="http://schemas.microsoft.com/office/drawing/2014/main" id="{B0A452D5-5C02-C58F-BF33-E0F7B928DB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82428"/>
            <a:ext cx="1080000" cy="1080000"/>
          </a:xfrm>
          <a:prstGeom prst="rect">
            <a:avLst/>
          </a:prstGeom>
        </p:spPr>
      </p:pic>
      <p:pic>
        <p:nvPicPr>
          <p:cNvPr id="46" name="Picture 45" descr="A blue house with black text&#10;&#10;Description automatically generated">
            <a:extLst>
              <a:ext uri="{FF2B5EF4-FFF2-40B4-BE49-F238E27FC236}">
                <a16:creationId xmlns:a16="http://schemas.microsoft.com/office/drawing/2014/main" id="{5D6B9A85-B631-090A-D639-B1C9A9C618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8242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house with black text&#10;&#10;Description automatically generated">
            <a:extLst>
              <a:ext uri="{FF2B5EF4-FFF2-40B4-BE49-F238E27FC236}">
                <a16:creationId xmlns:a16="http://schemas.microsoft.com/office/drawing/2014/main" id="{F2DE6186-C0E2-96BA-83FF-1DBF2940C52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382428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in a suit&#10;&#10;Description automatically generated">
            <a:extLst>
              <a:ext uri="{FF2B5EF4-FFF2-40B4-BE49-F238E27FC236}">
                <a16:creationId xmlns:a16="http://schemas.microsoft.com/office/drawing/2014/main" id="{503DE646-0421-88BF-738F-4251292CA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88730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silhouette of a person in a suit&#10;&#10;Description automatically generated">
            <a:extLst>
              <a:ext uri="{FF2B5EF4-FFF2-40B4-BE49-F238E27FC236}">
                <a16:creationId xmlns:a16="http://schemas.microsoft.com/office/drawing/2014/main" id="{63B27C59-A55E-93B0-BDDD-1E6C5FE3197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788730"/>
            <a:ext cx="1080000" cy="1080000"/>
          </a:xfrm>
          <a:prstGeom prst="rect">
            <a:avLst/>
          </a:prstGeom>
        </p:spPr>
      </p:pic>
      <p:pic>
        <p:nvPicPr>
          <p:cNvPr id="276" name="Picture 275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15EBBF5E-8EFC-EC00-77E1-319052A701E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88730"/>
            <a:ext cx="1080000" cy="1080000"/>
          </a:xfrm>
          <a:prstGeom prst="rect">
            <a:avLst/>
          </a:prstGeom>
        </p:spPr>
      </p:pic>
      <p:pic>
        <p:nvPicPr>
          <p:cNvPr id="280" name="Picture 279" descr="A person in a suit&#10;&#10;Description automatically generated">
            <a:extLst>
              <a:ext uri="{FF2B5EF4-FFF2-40B4-BE49-F238E27FC236}">
                <a16:creationId xmlns:a16="http://schemas.microsoft.com/office/drawing/2014/main" id="{BAF5C542-D18B-BCA7-52C0-51A0C1FAEC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88730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icon of a person in a suit&#10;&#10;Description automatically generated">
            <a:extLst>
              <a:ext uri="{FF2B5EF4-FFF2-40B4-BE49-F238E27FC236}">
                <a16:creationId xmlns:a16="http://schemas.microsoft.com/office/drawing/2014/main" id="{6CC14EDA-817F-CC7A-007E-B4C1F0E4461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88730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BDC19323-84B8-FAD1-AFC7-E4EFA5A288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88730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9DFADECF-64DC-C022-4998-5799A35A216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88730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 of a person in a suit&#10;&#10;Description automatically generated">
            <a:extLst>
              <a:ext uri="{FF2B5EF4-FFF2-40B4-BE49-F238E27FC236}">
                <a16:creationId xmlns:a16="http://schemas.microsoft.com/office/drawing/2014/main" id="{D13E46AB-BAA7-C642-498F-1BD5C5A4728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88730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skeleton on a black background&#10;&#10;Description automatically generated">
            <a:extLst>
              <a:ext uri="{FF2B5EF4-FFF2-40B4-BE49-F238E27FC236}">
                <a16:creationId xmlns:a16="http://schemas.microsoft.com/office/drawing/2014/main" id="{302EEB43-B264-B5B0-A88F-DB97FE2ECA1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40196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skeleton on a black background&#10;&#10;Description automatically generated">
            <a:extLst>
              <a:ext uri="{FF2B5EF4-FFF2-40B4-BE49-F238E27FC236}">
                <a16:creationId xmlns:a16="http://schemas.microsoft.com/office/drawing/2014/main" id="{C3623228-0FF2-863B-2A37-FE4437CE1EC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2140196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x-ray of a person&#10;&#10;Description automatically generated">
            <a:extLst>
              <a:ext uri="{FF2B5EF4-FFF2-40B4-BE49-F238E27FC236}">
                <a16:creationId xmlns:a16="http://schemas.microsoft.com/office/drawing/2014/main" id="{549BCDB6-E589-93C7-4D69-E45592352EF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40196"/>
            <a:ext cx="1080000" cy="1080000"/>
          </a:xfrm>
          <a:prstGeom prst="rect">
            <a:avLst/>
          </a:prstGeom>
        </p:spPr>
      </p:pic>
      <p:pic>
        <p:nvPicPr>
          <p:cNvPr id="298" name="Picture 297" descr="A orange skeleton sign on a black background&#10;&#10;Description automatically generated">
            <a:extLst>
              <a:ext uri="{FF2B5EF4-FFF2-40B4-BE49-F238E27FC236}">
                <a16:creationId xmlns:a16="http://schemas.microsoft.com/office/drawing/2014/main" id="{05C6B89B-DD51-060E-D35D-93973857FF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40196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skeleton sign on a black background&#10;&#10;Description automatically generated">
            <a:extLst>
              <a:ext uri="{FF2B5EF4-FFF2-40B4-BE49-F238E27FC236}">
                <a16:creationId xmlns:a16="http://schemas.microsoft.com/office/drawing/2014/main" id="{F0A73A02-54FE-6849-A563-C05CBB595B2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40196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x-ray of a person&#10;&#10;Description automatically generated">
            <a:extLst>
              <a:ext uri="{FF2B5EF4-FFF2-40B4-BE49-F238E27FC236}">
                <a16:creationId xmlns:a16="http://schemas.microsoft.com/office/drawing/2014/main" id="{E6231867-A322-1068-974E-323BD1D538C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40196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x-ray of a person&#10;&#10;Description automatically generated">
            <a:extLst>
              <a:ext uri="{FF2B5EF4-FFF2-40B4-BE49-F238E27FC236}">
                <a16:creationId xmlns:a16="http://schemas.microsoft.com/office/drawing/2014/main" id="{8A13E1BA-DCC1-93B7-79A8-0CF9023F930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40196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skeleton sign on a black background&#10;&#10;Description automatically generated">
            <a:extLst>
              <a:ext uri="{FF2B5EF4-FFF2-40B4-BE49-F238E27FC236}">
                <a16:creationId xmlns:a16="http://schemas.microsoft.com/office/drawing/2014/main" id="{ECBB4F0D-5EC8-0AE4-F612-C9E60E50ACA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2140196"/>
            <a:ext cx="1080000" cy="1080000"/>
          </a:xfrm>
          <a:prstGeom prst="rect">
            <a:avLst/>
          </a:prstGeom>
        </p:spPr>
      </p:pic>
      <p:sp>
        <p:nvSpPr>
          <p:cNvPr id="307" name="Title 1">
            <a:extLst>
              <a:ext uri="{FF2B5EF4-FFF2-40B4-BE49-F238E27FC236}">
                <a16:creationId xmlns:a16="http://schemas.microsoft.com/office/drawing/2014/main" id="{0DBCC98E-C840-E4BB-228F-BCDE5BD2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929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black and grey square with a black background&#10;&#10;Description automatically generated">
            <a:extLst>
              <a:ext uri="{FF2B5EF4-FFF2-40B4-BE49-F238E27FC236}">
                <a16:creationId xmlns:a16="http://schemas.microsoft.com/office/drawing/2014/main" id="{B2395B4C-8929-2AE5-83F9-6884FDFB3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black and white sign with a skeleton&#10;&#10;Description automatically generated">
            <a:extLst>
              <a:ext uri="{FF2B5EF4-FFF2-40B4-BE49-F238E27FC236}">
                <a16:creationId xmlns:a16="http://schemas.microsoft.com/office/drawing/2014/main" id="{8C214266-6062-5636-B352-A08C90BE2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C39D28BD-160D-7019-18F5-84DEDAEDE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black and orange sign with a skeleton&#10;&#10;Description automatically generated">
            <a:extLst>
              <a:ext uri="{FF2B5EF4-FFF2-40B4-BE49-F238E27FC236}">
                <a16:creationId xmlns:a16="http://schemas.microsoft.com/office/drawing/2014/main" id="{1CC6D545-5F4E-BCCB-9707-5147248C1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square with a black and red sign with a skeleton on it&#10;&#10;Description automatically generated">
            <a:extLst>
              <a:ext uri="{FF2B5EF4-FFF2-40B4-BE49-F238E27FC236}">
                <a16:creationId xmlns:a16="http://schemas.microsoft.com/office/drawing/2014/main" id="{4F072388-7B31-D693-F1E2-30A21F729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970A22F0-AE57-088F-9F87-38EBC466AB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71135047-CD00-66FD-12C6-02BC5C920A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black and green sign with a skeleton&#10;&#10;Description automatically generated">
            <a:extLst>
              <a:ext uri="{FF2B5EF4-FFF2-40B4-BE49-F238E27FC236}">
                <a16:creationId xmlns:a16="http://schemas.microsoft.com/office/drawing/2014/main" id="{3C75522D-7299-C27B-2C78-CDE74A5E22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5770622"/>
            <a:ext cx="1080000" cy="1080000"/>
          </a:xfrm>
          <a:prstGeom prst="rect">
            <a:avLst/>
          </a:prstGeom>
        </p:spPr>
      </p:pic>
      <p:pic>
        <p:nvPicPr>
          <p:cNvPr id="27" name="Picture 26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28781E6F-ACC0-0990-0D1C-09F51C5F92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90622"/>
            <a:ext cx="1080000" cy="1080000"/>
          </a:xfrm>
          <a:prstGeom prst="rect">
            <a:avLst/>
          </a:prstGeom>
        </p:spPr>
      </p:pic>
      <p:pic>
        <p:nvPicPr>
          <p:cNvPr id="30" name="Picture 29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4D5D4119-0F1C-923B-9B34-0734405530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469062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16A6134-42FE-87B8-144B-2FB629185D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90622"/>
            <a:ext cx="1080000" cy="1080000"/>
          </a:xfrm>
          <a:prstGeom prst="rect">
            <a:avLst/>
          </a:prstGeom>
        </p:spPr>
      </p:pic>
      <p:pic>
        <p:nvPicPr>
          <p:cNvPr id="36" name="Picture 35" descr="A calendar and globe icon&#10;&#10;Description automatically generated">
            <a:extLst>
              <a:ext uri="{FF2B5EF4-FFF2-40B4-BE49-F238E27FC236}">
                <a16:creationId xmlns:a16="http://schemas.microsoft.com/office/drawing/2014/main" id="{4C57E19C-DDEB-B541-AF42-5A8F8B912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90622"/>
            <a:ext cx="1080000" cy="1080000"/>
          </a:xfrm>
          <a:prstGeom prst="rect">
            <a:avLst/>
          </a:prstGeom>
        </p:spPr>
      </p:pic>
      <p:pic>
        <p:nvPicPr>
          <p:cNvPr id="39" name="Picture 38" descr="A red and black calendar with a globe&#10;&#10;Description automatically generated">
            <a:extLst>
              <a:ext uri="{FF2B5EF4-FFF2-40B4-BE49-F238E27FC236}">
                <a16:creationId xmlns:a16="http://schemas.microsoft.com/office/drawing/2014/main" id="{497E1637-446D-4667-67B7-DAD2D0E67C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9062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66E697D-CC38-8CE0-2573-39913EB00A1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9062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3D57AF9D-20DE-C0B8-049F-16C39C6F9D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9062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and black calendar with a globe&#10;&#10;Description automatically generated">
            <a:extLst>
              <a:ext uri="{FF2B5EF4-FFF2-40B4-BE49-F238E27FC236}">
                <a16:creationId xmlns:a16="http://schemas.microsoft.com/office/drawing/2014/main" id="{0DD6DEC0-AE9F-8FB1-D64D-FF1BA83847B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4683244"/>
            <a:ext cx="1080000" cy="1080000"/>
          </a:xfrm>
          <a:prstGeom prst="rect">
            <a:avLst/>
          </a:prstGeom>
        </p:spPr>
      </p:pic>
      <p:pic>
        <p:nvPicPr>
          <p:cNvPr id="51" name="Picture 50" descr="A calendar and phone icon&#10;&#10;Description automatically generated">
            <a:extLst>
              <a:ext uri="{FF2B5EF4-FFF2-40B4-BE49-F238E27FC236}">
                <a16:creationId xmlns:a16="http://schemas.microsoft.com/office/drawing/2014/main" id="{6F38E93F-A28A-636D-0894-0F29EFD9DD4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96142"/>
            <a:ext cx="1080000" cy="1080000"/>
          </a:xfrm>
          <a:prstGeom prst="rect">
            <a:avLst/>
          </a:prstGeom>
        </p:spPr>
      </p:pic>
      <p:pic>
        <p:nvPicPr>
          <p:cNvPr id="53" name="Picture 52" descr="A calendar with a phone handset&#10;&#10;Description automatically generated">
            <a:extLst>
              <a:ext uri="{FF2B5EF4-FFF2-40B4-BE49-F238E27FC236}">
                <a16:creationId xmlns:a16="http://schemas.microsoft.com/office/drawing/2014/main" id="{8FD9707C-582B-93CD-9B8B-2D6558641D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339614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calendar with a phone&#10;&#10;Description automatically generated">
            <a:extLst>
              <a:ext uri="{FF2B5EF4-FFF2-40B4-BE49-F238E27FC236}">
                <a16:creationId xmlns:a16="http://schemas.microsoft.com/office/drawing/2014/main" id="{0CD1E04B-C7FE-B0D4-D2D0-636C21F9AB3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96142"/>
            <a:ext cx="1080000" cy="1080000"/>
          </a:xfrm>
          <a:prstGeom prst="rect">
            <a:avLst/>
          </a:prstGeom>
        </p:spPr>
      </p:pic>
      <p:pic>
        <p:nvPicPr>
          <p:cNvPr id="57" name="Picture 56" descr="A calendar and phone handset&#10;&#10;Description automatically generated">
            <a:extLst>
              <a:ext uri="{FF2B5EF4-FFF2-40B4-BE49-F238E27FC236}">
                <a16:creationId xmlns:a16="http://schemas.microsoft.com/office/drawing/2014/main" id="{0475CAB1-BD80-CAC0-3EAC-DE2BCEB0B14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96142"/>
            <a:ext cx="1080000" cy="1080000"/>
          </a:xfrm>
          <a:prstGeom prst="rect">
            <a:avLst/>
          </a:prstGeom>
        </p:spPr>
      </p:pic>
      <p:pic>
        <p:nvPicPr>
          <p:cNvPr id="59" name="Picture 58" descr="A red calendar with a phone&#10;&#10;Description automatically generated">
            <a:extLst>
              <a:ext uri="{FF2B5EF4-FFF2-40B4-BE49-F238E27FC236}">
                <a16:creationId xmlns:a16="http://schemas.microsoft.com/office/drawing/2014/main" id="{55A0CB3E-C6B6-0EE4-5FDD-81FB7A85A8A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96142"/>
            <a:ext cx="1080000" cy="1080000"/>
          </a:xfrm>
          <a:prstGeom prst="rect">
            <a:avLst/>
          </a:prstGeom>
        </p:spPr>
      </p:pic>
      <p:pic>
        <p:nvPicPr>
          <p:cNvPr id="61" name="Picture 60" descr="A blue calendar with a phone&#10;&#10;Description automatically generated">
            <a:extLst>
              <a:ext uri="{FF2B5EF4-FFF2-40B4-BE49-F238E27FC236}">
                <a16:creationId xmlns:a16="http://schemas.microsoft.com/office/drawing/2014/main" id="{66F4BFCB-A875-24E6-7015-34A0BC9912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96142"/>
            <a:ext cx="1080000" cy="1080000"/>
          </a:xfrm>
          <a:prstGeom prst="rect">
            <a:avLst/>
          </a:prstGeom>
        </p:spPr>
      </p:pic>
      <p:pic>
        <p:nvPicPr>
          <p:cNvPr id="63" name="Picture 62" descr="A blue calendar with a phone&#10;&#10;Description automatically generated">
            <a:extLst>
              <a:ext uri="{FF2B5EF4-FFF2-40B4-BE49-F238E27FC236}">
                <a16:creationId xmlns:a16="http://schemas.microsoft.com/office/drawing/2014/main" id="{9811A46B-34FC-DD00-6816-D7EFEAEC0A5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96142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calendar with a phone&#10;&#10;Description automatically generated">
            <a:extLst>
              <a:ext uri="{FF2B5EF4-FFF2-40B4-BE49-F238E27FC236}">
                <a16:creationId xmlns:a16="http://schemas.microsoft.com/office/drawing/2014/main" id="{4BDF0012-1740-7069-29FB-D284B00EB41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338876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53412B9-4D63-352F-351A-F0831E598DB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01641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48F5E55-2440-7E57-BAA5-FA979704FB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2101641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771C183B-00EA-262C-DE71-8C141F722D1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01641"/>
            <a:ext cx="1080000" cy="1080000"/>
          </a:xfrm>
          <a:prstGeom prst="rect">
            <a:avLst/>
          </a:prstGeom>
        </p:spPr>
      </p:pic>
      <p:pic>
        <p:nvPicPr>
          <p:cNvPr id="265" name="Picture 264" descr="A close up of a magnifying glass&#10;&#10;Description automatically generated">
            <a:extLst>
              <a:ext uri="{FF2B5EF4-FFF2-40B4-BE49-F238E27FC236}">
                <a16:creationId xmlns:a16="http://schemas.microsoft.com/office/drawing/2014/main" id="{0F3DF64A-BE4E-81C7-1F4D-A83AA90E03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01641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DE8F0B9-89B4-684B-080D-D36138D4C6C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01641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0BFF7134-A5AA-DCC0-14AA-B260DE31BE3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0164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C9DAD6A7-7855-8002-0E30-922E01FA5E8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01641"/>
            <a:ext cx="1080000" cy="1080000"/>
          </a:xfrm>
          <a:prstGeom prst="rect">
            <a:avLst/>
          </a:prstGeom>
        </p:spPr>
      </p:pic>
      <p:pic>
        <p:nvPicPr>
          <p:cNvPr id="275" name="Picture 274" descr="A green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1453BDA-A152-3654-C529-D38638C333C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2094263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587B9860-B7C4-EBB1-CEB2-761FDCCC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638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family with a house&#10;&#10;Description automatically generated">
            <a:extLst>
              <a:ext uri="{FF2B5EF4-FFF2-40B4-BE49-F238E27FC236}">
                <a16:creationId xmlns:a16="http://schemas.microsoft.com/office/drawing/2014/main" id="{9FB3060A-5EFF-4238-2D35-52A1843B6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93022"/>
            <a:ext cx="1080000" cy="1080000"/>
          </a:xfrm>
          <a:prstGeom prst="rect">
            <a:avLst/>
          </a:prstGeom>
        </p:spPr>
      </p:pic>
      <p:pic>
        <p:nvPicPr>
          <p:cNvPr id="7" name="Picture 6" descr="A white silhouette of a family with a house on a black background&#10;&#10;Description automatically generated">
            <a:extLst>
              <a:ext uri="{FF2B5EF4-FFF2-40B4-BE49-F238E27FC236}">
                <a16:creationId xmlns:a16="http://schemas.microsoft.com/office/drawing/2014/main" id="{AF36450F-DC05-8CF0-4B03-23EB165B9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193022"/>
            <a:ext cx="1080000" cy="1080000"/>
          </a:xfrm>
          <a:prstGeom prst="rect">
            <a:avLst/>
          </a:prstGeom>
        </p:spPr>
      </p:pic>
      <p:pic>
        <p:nvPicPr>
          <p:cNvPr id="10" name="Picture 9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4BC4B6F-380A-698B-9F99-49880E1BA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93022"/>
            <a:ext cx="1080000" cy="1080000"/>
          </a:xfrm>
          <a:prstGeom prst="rect">
            <a:avLst/>
          </a:prstGeom>
        </p:spPr>
      </p:pic>
      <p:pic>
        <p:nvPicPr>
          <p:cNvPr id="13" name="Picture 12" descr="A family with a house&#10;&#10;Description automatically generated">
            <a:extLst>
              <a:ext uri="{FF2B5EF4-FFF2-40B4-BE49-F238E27FC236}">
                <a16:creationId xmlns:a16="http://schemas.microsoft.com/office/drawing/2014/main" id="{1A5127AF-81E1-8209-2194-5888FC351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93022"/>
            <a:ext cx="1080000" cy="1080000"/>
          </a:xfrm>
          <a:prstGeom prst="rect">
            <a:avLst/>
          </a:prstGeom>
        </p:spPr>
      </p:pic>
      <p:pic>
        <p:nvPicPr>
          <p:cNvPr id="16" name="Picture 15" descr="A red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0E9F9C61-DD6E-4BA8-37D2-BBEF01A1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93022"/>
            <a:ext cx="1080000" cy="1080000"/>
          </a:xfrm>
          <a:prstGeom prst="rect">
            <a:avLst/>
          </a:prstGeom>
        </p:spPr>
      </p:pic>
      <p:pic>
        <p:nvPicPr>
          <p:cNvPr id="19" name="Picture 18" descr="A family with a house&#10;&#10;Description automatically generated">
            <a:extLst>
              <a:ext uri="{FF2B5EF4-FFF2-40B4-BE49-F238E27FC236}">
                <a16:creationId xmlns:a16="http://schemas.microsoft.com/office/drawing/2014/main" id="{BAA8098A-5FBC-B749-83FE-9CB7ED2AB9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93022"/>
            <a:ext cx="1080000" cy="1080000"/>
          </a:xfrm>
          <a:prstGeom prst="rect">
            <a:avLst/>
          </a:prstGeom>
        </p:spPr>
      </p:pic>
      <p:pic>
        <p:nvPicPr>
          <p:cNvPr id="22" name="Picture 21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2C010FE-43C9-C6B0-F34A-45F1C8DAB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9302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A90B19D9-C789-E21E-7449-51208962B7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319302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ribbon on a black background&#10;&#10;Description automatically generated">
            <a:extLst>
              <a:ext uri="{FF2B5EF4-FFF2-40B4-BE49-F238E27FC236}">
                <a16:creationId xmlns:a16="http://schemas.microsoft.com/office/drawing/2014/main" id="{845881E1-70FF-8C97-B03D-722D2BC867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1319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ribbon on a black background&#10;&#10;Description automatically generated">
            <a:extLst>
              <a:ext uri="{FF2B5EF4-FFF2-40B4-BE49-F238E27FC236}">
                <a16:creationId xmlns:a16="http://schemas.microsoft.com/office/drawing/2014/main" id="{A562C852-0E42-9929-3DFE-689259F324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113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470D94E1-1B3A-98EB-8348-752A6A9E3F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1319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ribbon on a black background&#10;&#10;Description automatically generated">
            <a:extLst>
              <a:ext uri="{FF2B5EF4-FFF2-40B4-BE49-F238E27FC236}">
                <a16:creationId xmlns:a16="http://schemas.microsoft.com/office/drawing/2014/main" id="{40F11A15-636E-0778-0DBA-FA5B80D6B3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1319"/>
            <a:ext cx="1080000" cy="1080000"/>
          </a:xfrm>
          <a:prstGeom prst="rect">
            <a:avLst/>
          </a:prstGeom>
        </p:spPr>
      </p:pic>
      <p:pic>
        <p:nvPicPr>
          <p:cNvPr id="40" name="Picture 39" descr="A red ribbon on a black background&#10;&#10;Description automatically generated">
            <a:extLst>
              <a:ext uri="{FF2B5EF4-FFF2-40B4-BE49-F238E27FC236}">
                <a16:creationId xmlns:a16="http://schemas.microsoft.com/office/drawing/2014/main" id="{9DD41D19-8528-1CF0-B67C-539C2AECC4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131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2FF6492B-4D5D-4B87-2EA8-BE991EB6FC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131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76AA7BA7-7D2B-E70E-1745-52944B084E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131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ribbon on a black background&#10;&#10;Description automatically generated">
            <a:extLst>
              <a:ext uri="{FF2B5EF4-FFF2-40B4-BE49-F238E27FC236}">
                <a16:creationId xmlns:a16="http://schemas.microsoft.com/office/drawing/2014/main" id="{5EC4B0D7-13DA-5F47-CD52-36093A76B5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4511319"/>
            <a:ext cx="1080000" cy="1080000"/>
          </a:xfrm>
          <a:prstGeom prst="rect">
            <a:avLst/>
          </a:prstGeom>
        </p:spPr>
      </p:pic>
      <p:pic>
        <p:nvPicPr>
          <p:cNvPr id="52" name="Picture 51" descr="A grey icon of a person and person&#10;&#10;Description automatically generated">
            <a:extLst>
              <a:ext uri="{FF2B5EF4-FFF2-40B4-BE49-F238E27FC236}">
                <a16:creationId xmlns:a16="http://schemas.microsoft.com/office/drawing/2014/main" id="{EF9600F7-1870-4748-3C09-104322EA14E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29616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symbol of a person and person under a roof&#10;&#10;Description automatically generated">
            <a:extLst>
              <a:ext uri="{FF2B5EF4-FFF2-40B4-BE49-F238E27FC236}">
                <a16:creationId xmlns:a16="http://schemas.microsoft.com/office/drawing/2014/main" id="{90D6C716-AB3C-A44A-2A53-043D319B6EB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829616"/>
            <a:ext cx="1080000" cy="1080000"/>
          </a:xfrm>
          <a:prstGeom prst="rect">
            <a:avLst/>
          </a:prstGeom>
        </p:spPr>
      </p:pic>
      <p:pic>
        <p:nvPicPr>
          <p:cNvPr id="60" name="Picture 59" descr="A blue icon with people and a person with a wheelchair under a roof&#10;&#10;Description automatically generated">
            <a:extLst>
              <a:ext uri="{FF2B5EF4-FFF2-40B4-BE49-F238E27FC236}">
                <a16:creationId xmlns:a16="http://schemas.microsoft.com/office/drawing/2014/main" id="{60DA0687-8B6D-DE98-E8A6-05C04E0486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29616"/>
            <a:ext cx="1080000" cy="1080000"/>
          </a:xfrm>
          <a:prstGeom prst="rect">
            <a:avLst/>
          </a:prstGeom>
        </p:spPr>
      </p:pic>
      <p:pic>
        <p:nvPicPr>
          <p:cNvPr id="256" name="Picture 255" descr="A group of people under a roof&#10;&#10;Description automatically generated">
            <a:extLst>
              <a:ext uri="{FF2B5EF4-FFF2-40B4-BE49-F238E27FC236}">
                <a16:creationId xmlns:a16="http://schemas.microsoft.com/office/drawing/2014/main" id="{8C2BBF8A-2F75-4F4E-75FC-CB461DB7354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9616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ymbol with two people and a wheelchair under a roof&#10;&#10;Description automatically generated">
            <a:extLst>
              <a:ext uri="{FF2B5EF4-FFF2-40B4-BE49-F238E27FC236}">
                <a16:creationId xmlns:a16="http://schemas.microsoft.com/office/drawing/2014/main" id="{CE0610C7-8910-2A55-790D-5FA9EA8171D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9616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icon of a person and person&#10;&#10;Description automatically generated">
            <a:extLst>
              <a:ext uri="{FF2B5EF4-FFF2-40B4-BE49-F238E27FC236}">
                <a16:creationId xmlns:a16="http://schemas.microsoft.com/office/drawing/2014/main" id="{42A27532-2ADA-0F29-8715-BA1D5EA92B9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29616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icon with people and a person in a wheelchair under a roof&#10;&#10;Description automatically generated">
            <a:extLst>
              <a:ext uri="{FF2B5EF4-FFF2-40B4-BE49-F238E27FC236}">
                <a16:creationId xmlns:a16="http://schemas.microsoft.com/office/drawing/2014/main" id="{6174290A-CFA6-078D-5C93-45415545051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9616"/>
            <a:ext cx="1080000" cy="1080000"/>
          </a:xfrm>
          <a:prstGeom prst="rect">
            <a:avLst/>
          </a:prstGeom>
        </p:spPr>
      </p:pic>
      <p:pic>
        <p:nvPicPr>
          <p:cNvPr id="271" name="Picture 270" descr="A green symbol with people and two people&#10;&#10;Description automatically generated">
            <a:extLst>
              <a:ext uri="{FF2B5EF4-FFF2-40B4-BE49-F238E27FC236}">
                <a16:creationId xmlns:a16="http://schemas.microsoft.com/office/drawing/2014/main" id="{AB6DE3AC-B598-D4CB-7EAC-8E6226BB548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5829616"/>
            <a:ext cx="1080000" cy="1080000"/>
          </a:xfrm>
          <a:prstGeom prst="rect">
            <a:avLst/>
          </a:prstGeom>
        </p:spPr>
      </p:pic>
      <p:pic>
        <p:nvPicPr>
          <p:cNvPr id="274" name="Picture 273" descr="A grey clipboard with check marks&#10;&#10;Description automatically generated">
            <a:extLst>
              <a:ext uri="{FF2B5EF4-FFF2-40B4-BE49-F238E27FC236}">
                <a16:creationId xmlns:a16="http://schemas.microsoft.com/office/drawing/2014/main" id="{024629AA-5E21-B7AC-92E1-D34AD18AC49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74725"/>
            <a:ext cx="1080000" cy="1080000"/>
          </a:xfrm>
          <a:prstGeom prst="rect">
            <a:avLst/>
          </a:prstGeom>
        </p:spPr>
      </p:pic>
      <p:pic>
        <p:nvPicPr>
          <p:cNvPr id="277" name="Picture 276" descr="A white icon of a clipboard with check marks&#10;&#10;Description automatically generated">
            <a:extLst>
              <a:ext uri="{FF2B5EF4-FFF2-40B4-BE49-F238E27FC236}">
                <a16:creationId xmlns:a16="http://schemas.microsoft.com/office/drawing/2014/main" id="{83451A07-97AA-80E7-D34B-B89F1B4AE7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1874725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4FD5867B-6757-15BE-2764-D87BD9ED22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74725"/>
            <a:ext cx="1080000" cy="1080000"/>
          </a:xfrm>
          <a:prstGeom prst="rect">
            <a:avLst/>
          </a:prstGeom>
        </p:spPr>
      </p:pic>
      <p:pic>
        <p:nvPicPr>
          <p:cNvPr id="281" name="Picture 280" descr="A clipboard with check marks&#10;&#10;Description automatically generated">
            <a:extLst>
              <a:ext uri="{FF2B5EF4-FFF2-40B4-BE49-F238E27FC236}">
                <a16:creationId xmlns:a16="http://schemas.microsoft.com/office/drawing/2014/main" id="{42B4E949-7569-A9B3-CD51-0A03DC9B6EE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74725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and black clipboard with check marks&#10;&#10;Description automatically generated">
            <a:extLst>
              <a:ext uri="{FF2B5EF4-FFF2-40B4-BE49-F238E27FC236}">
                <a16:creationId xmlns:a16="http://schemas.microsoft.com/office/drawing/2014/main" id="{06429C12-C476-F3BA-FF21-040981D0AE3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7472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59E2DF08-F62E-7665-60CD-C94D5F15FB7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7472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B31ACD97-5A0B-38DE-0FA8-BC9FDED07AC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747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clipboard with check marks&#10;&#10;Description automatically generated">
            <a:extLst>
              <a:ext uri="{FF2B5EF4-FFF2-40B4-BE49-F238E27FC236}">
                <a16:creationId xmlns:a16="http://schemas.microsoft.com/office/drawing/2014/main" id="{6605474A-1409-280B-B662-FFBFFFFB617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18747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1BE9FAD8-CDDA-EEFB-D7D4-229C072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7773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grey circle with a black background&#10;&#10;Description automatically generated">
            <a:extLst>
              <a:ext uri="{FF2B5EF4-FFF2-40B4-BE49-F238E27FC236}">
                <a16:creationId xmlns:a16="http://schemas.microsoft.com/office/drawing/2014/main" id="{86975CDD-5531-D5E9-4FB2-CFD11C337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05629"/>
            <a:ext cx="1080000" cy="1080000"/>
          </a:xfrm>
          <a:prstGeom prst="rect">
            <a:avLst/>
          </a:prstGeom>
        </p:spPr>
      </p:pic>
      <p:pic>
        <p:nvPicPr>
          <p:cNvPr id="6" name="Picture 5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D2429BED-A01F-F5A0-583B-758BADDE8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4505629"/>
            <a:ext cx="1080000" cy="1080000"/>
          </a:xfrm>
          <a:prstGeom prst="rect">
            <a:avLst/>
          </a:prstGeom>
        </p:spPr>
      </p:pic>
      <p:pic>
        <p:nvPicPr>
          <p:cNvPr id="9" name="Picture 8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A42BD3D-6422-F1E8-C5D0-0F310C5B5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05629"/>
            <a:ext cx="1080000" cy="1080000"/>
          </a:xfrm>
          <a:prstGeom prst="rect">
            <a:avLst/>
          </a:prstGeom>
        </p:spPr>
      </p:pic>
      <p:pic>
        <p:nvPicPr>
          <p:cNvPr id="12" name="Picture 11" descr="A logo with orange circles&#10;&#10;Description automatically generated with medium confidence">
            <a:extLst>
              <a:ext uri="{FF2B5EF4-FFF2-40B4-BE49-F238E27FC236}">
                <a16:creationId xmlns:a16="http://schemas.microsoft.com/office/drawing/2014/main" id="{18A15A39-5620-BB30-5A12-89F91DB52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05629"/>
            <a:ext cx="1080000" cy="1080000"/>
          </a:xfrm>
          <a:prstGeom prst="rect">
            <a:avLst/>
          </a:prstGeom>
        </p:spPr>
      </p:pic>
      <p:pic>
        <p:nvPicPr>
          <p:cNvPr id="15" name="Picture 14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05A3D8AC-3383-2A90-650C-BE0362EA70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05629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678A394-5B01-69B3-DCEB-03A1DB5AB7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05629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F1933EA-BC6A-DE73-285E-88AABC4D98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05629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ircle with a black background&#10;&#10;Description automatically generated">
            <a:extLst>
              <a:ext uri="{FF2B5EF4-FFF2-40B4-BE49-F238E27FC236}">
                <a16:creationId xmlns:a16="http://schemas.microsoft.com/office/drawing/2014/main" id="{1B7802DA-B687-7CCB-A1BA-7DE1CCFA52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4505629"/>
            <a:ext cx="1080000" cy="1080000"/>
          </a:xfrm>
          <a:prstGeom prst="rect">
            <a:avLst/>
          </a:prstGeom>
        </p:spPr>
      </p:pic>
      <p:pic>
        <p:nvPicPr>
          <p:cNvPr id="27" name="Picture 26" descr="A grey building with many windows&#10;&#10;Description automatically generated">
            <a:extLst>
              <a:ext uri="{FF2B5EF4-FFF2-40B4-BE49-F238E27FC236}">
                <a16:creationId xmlns:a16="http://schemas.microsoft.com/office/drawing/2014/main" id="{4211C697-9E29-29B6-C2F3-F3EEA90698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19279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building with many windows&#10;&#10;Description automatically generated">
            <a:extLst>
              <a:ext uri="{FF2B5EF4-FFF2-40B4-BE49-F238E27FC236}">
                <a16:creationId xmlns:a16="http://schemas.microsoft.com/office/drawing/2014/main" id="{1CC99B7D-7BED-CC8D-4D3E-BDF1330DB5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3119279"/>
            <a:ext cx="1080000" cy="1080000"/>
          </a:xfrm>
          <a:prstGeom prst="rect">
            <a:avLst/>
          </a:prstGeom>
        </p:spPr>
      </p:pic>
      <p:pic>
        <p:nvPicPr>
          <p:cNvPr id="33" name="Picture 32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724745-8D57-EB84-C1F2-04D30C5131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19279"/>
            <a:ext cx="1080000" cy="1080000"/>
          </a:xfrm>
          <a:prstGeom prst="rect">
            <a:avLst/>
          </a:prstGeom>
        </p:spPr>
      </p:pic>
      <p:pic>
        <p:nvPicPr>
          <p:cNvPr id="36" name="Picture 35" descr="A orange building with windows&#10;&#10;Description automatically generated">
            <a:extLst>
              <a:ext uri="{FF2B5EF4-FFF2-40B4-BE49-F238E27FC236}">
                <a16:creationId xmlns:a16="http://schemas.microsoft.com/office/drawing/2014/main" id="{C562DBEB-7FD0-64BB-8A49-8FFC8277AA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19279"/>
            <a:ext cx="1080000" cy="1080000"/>
          </a:xfrm>
          <a:prstGeom prst="rect">
            <a:avLst/>
          </a:prstGeom>
        </p:spPr>
      </p:pic>
      <p:pic>
        <p:nvPicPr>
          <p:cNvPr id="39" name="Picture 38" descr="A red building with many windows&#10;&#10;Description automatically generated">
            <a:extLst>
              <a:ext uri="{FF2B5EF4-FFF2-40B4-BE49-F238E27FC236}">
                <a16:creationId xmlns:a16="http://schemas.microsoft.com/office/drawing/2014/main" id="{BE4EFE17-B715-555E-B91C-EB327173E3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19279"/>
            <a:ext cx="1080000" cy="1080000"/>
          </a:xfrm>
          <a:prstGeom prst="rect">
            <a:avLst/>
          </a:prstGeom>
        </p:spPr>
      </p:pic>
      <p:pic>
        <p:nvPicPr>
          <p:cNvPr id="42" name="Picture 41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B51C43-67B9-2ED4-19A6-78E03AE09DC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19279"/>
            <a:ext cx="1080000" cy="1080000"/>
          </a:xfrm>
          <a:prstGeom prst="rect">
            <a:avLst/>
          </a:prstGeom>
        </p:spPr>
      </p:pic>
      <p:pic>
        <p:nvPicPr>
          <p:cNvPr id="45" name="Picture 44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059C32C0-CA77-BFE9-8530-2A7E61609D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19279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building with many windows&#10;&#10;Description automatically generated">
            <a:extLst>
              <a:ext uri="{FF2B5EF4-FFF2-40B4-BE49-F238E27FC236}">
                <a16:creationId xmlns:a16="http://schemas.microsoft.com/office/drawing/2014/main" id="{97E0FE14-19B2-9E19-B460-BDBB9C343D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3119279"/>
            <a:ext cx="1080000" cy="1080000"/>
          </a:xfrm>
          <a:prstGeom prst="rect">
            <a:avLst/>
          </a:prstGeom>
        </p:spPr>
      </p:pic>
      <p:pic>
        <p:nvPicPr>
          <p:cNvPr id="51" name="Picture 50" descr="A needle and thread with a thread&#10;&#10;Description automatically generated">
            <a:extLst>
              <a:ext uri="{FF2B5EF4-FFF2-40B4-BE49-F238E27FC236}">
                <a16:creationId xmlns:a16="http://schemas.microsoft.com/office/drawing/2014/main" id="{CF017E56-3AB2-AF2D-A5DE-BD849BEA57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85629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needle with thread&#10;&#10;Description automatically generated">
            <a:extLst>
              <a:ext uri="{FF2B5EF4-FFF2-40B4-BE49-F238E27FC236}">
                <a16:creationId xmlns:a16="http://schemas.microsoft.com/office/drawing/2014/main" id="{89341558-1FB1-54A2-A401-B35D8B0282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5585629"/>
            <a:ext cx="1080000" cy="1080000"/>
          </a:xfrm>
          <a:prstGeom prst="rect">
            <a:avLst/>
          </a:prstGeom>
        </p:spPr>
      </p:pic>
      <p:pic>
        <p:nvPicPr>
          <p:cNvPr id="57" name="Picture 56" descr="A blue needle and thread&#10;&#10;Description automatically generated">
            <a:extLst>
              <a:ext uri="{FF2B5EF4-FFF2-40B4-BE49-F238E27FC236}">
                <a16:creationId xmlns:a16="http://schemas.microsoft.com/office/drawing/2014/main" id="{E66AD282-5973-0A4D-5545-6C28A3F672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85629"/>
            <a:ext cx="1080000" cy="1080000"/>
          </a:xfrm>
          <a:prstGeom prst="rect">
            <a:avLst/>
          </a:prstGeom>
        </p:spPr>
      </p:pic>
      <p:pic>
        <p:nvPicPr>
          <p:cNvPr id="59" name="Picture 58" descr="A needle and thread with a black background&#10;&#10;Description automatically generated">
            <a:extLst>
              <a:ext uri="{FF2B5EF4-FFF2-40B4-BE49-F238E27FC236}">
                <a16:creationId xmlns:a16="http://schemas.microsoft.com/office/drawing/2014/main" id="{FB0AA8C1-B086-B40E-6DB2-5E9138E8A7F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85629"/>
            <a:ext cx="1080000" cy="1080000"/>
          </a:xfrm>
          <a:prstGeom prst="rect">
            <a:avLst/>
          </a:prstGeom>
        </p:spPr>
      </p:pic>
      <p:pic>
        <p:nvPicPr>
          <p:cNvPr id="62" name="Picture 61" descr="A red needle and thread&#10;&#10;Description automatically generated">
            <a:extLst>
              <a:ext uri="{FF2B5EF4-FFF2-40B4-BE49-F238E27FC236}">
                <a16:creationId xmlns:a16="http://schemas.microsoft.com/office/drawing/2014/main" id="{2BFFD414-8070-3FF0-21AC-3919EC7B343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85629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needle and thread&#10;&#10;Description automatically generated">
            <a:extLst>
              <a:ext uri="{FF2B5EF4-FFF2-40B4-BE49-F238E27FC236}">
                <a16:creationId xmlns:a16="http://schemas.microsoft.com/office/drawing/2014/main" id="{FED8EFC4-C6AD-2306-37AA-9BA79520154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8562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needle with a thread&#10;&#10;Description automatically generated">
            <a:extLst>
              <a:ext uri="{FF2B5EF4-FFF2-40B4-BE49-F238E27FC236}">
                <a16:creationId xmlns:a16="http://schemas.microsoft.com/office/drawing/2014/main" id="{B0D7F85E-E850-2E72-035D-E20FEAD0DA5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85629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needle and thread&#10;&#10;Description automatically generated">
            <a:extLst>
              <a:ext uri="{FF2B5EF4-FFF2-40B4-BE49-F238E27FC236}">
                <a16:creationId xmlns:a16="http://schemas.microsoft.com/office/drawing/2014/main" id="{DE27E2D6-B582-C3C1-DAE5-B4F8858525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5585629"/>
            <a:ext cx="1080000" cy="1080000"/>
          </a:xfrm>
          <a:prstGeom prst="rect">
            <a:avLst/>
          </a:prstGeom>
        </p:spPr>
      </p:pic>
      <p:pic>
        <p:nvPicPr>
          <p:cNvPr id="265" name="Picture 264" descr="A map of the united states&#10;&#10;Description automatically generated">
            <a:extLst>
              <a:ext uri="{FF2B5EF4-FFF2-40B4-BE49-F238E27FC236}">
                <a16:creationId xmlns:a16="http://schemas.microsoft.com/office/drawing/2014/main" id="{ED09C451-FFE8-3078-0413-167451DC724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03" y="1869034"/>
            <a:ext cx="1080000" cy="1080000"/>
          </a:xfrm>
          <a:prstGeom prst="rect">
            <a:avLst/>
          </a:prstGeom>
        </p:spPr>
      </p:pic>
      <p:pic>
        <p:nvPicPr>
          <p:cNvPr id="267" name="Picture 266" descr="A map of the united states&#10;&#10;Description automatically generated">
            <a:extLst>
              <a:ext uri="{FF2B5EF4-FFF2-40B4-BE49-F238E27FC236}">
                <a16:creationId xmlns:a16="http://schemas.microsoft.com/office/drawing/2014/main" id="{D37E7EEF-9887-C325-DFEF-601EA877994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034"/>
            <a:ext cx="1080000" cy="1080000"/>
          </a:xfrm>
          <a:prstGeom prst="rect">
            <a:avLst/>
          </a:prstGeom>
        </p:spPr>
      </p:pic>
      <p:pic>
        <p:nvPicPr>
          <p:cNvPr id="270" name="Picture 269" descr="A map of the united states&#10;&#10;Description automatically generated">
            <a:extLst>
              <a:ext uri="{FF2B5EF4-FFF2-40B4-BE49-F238E27FC236}">
                <a16:creationId xmlns:a16="http://schemas.microsoft.com/office/drawing/2014/main" id="{797A7E5E-861D-19E6-B00B-B855F1090DA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04" y="1869034"/>
            <a:ext cx="1080000" cy="1080000"/>
          </a:xfrm>
          <a:prstGeom prst="rect">
            <a:avLst/>
          </a:prstGeom>
        </p:spPr>
      </p:pic>
      <p:pic>
        <p:nvPicPr>
          <p:cNvPr id="273" name="Picture 272" descr="A map of the united states&#10;&#10;Description automatically generated">
            <a:extLst>
              <a:ext uri="{FF2B5EF4-FFF2-40B4-BE49-F238E27FC236}">
                <a16:creationId xmlns:a16="http://schemas.microsoft.com/office/drawing/2014/main" id="{DB2B4C18-464B-7CA1-9295-015E7BA5B55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497" y="1869034"/>
            <a:ext cx="1080000" cy="1080000"/>
          </a:xfrm>
          <a:prstGeom prst="rect">
            <a:avLst/>
          </a:prstGeom>
        </p:spPr>
      </p:pic>
      <p:pic>
        <p:nvPicPr>
          <p:cNvPr id="276" name="Picture 275" descr="A map of the united states&#10;&#10;Description automatically generated">
            <a:extLst>
              <a:ext uri="{FF2B5EF4-FFF2-40B4-BE49-F238E27FC236}">
                <a16:creationId xmlns:a16="http://schemas.microsoft.com/office/drawing/2014/main" id="{1FB9BE47-A4EB-A5C3-90F5-D0BAD58E109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64" y="1869034"/>
            <a:ext cx="1080000" cy="1080000"/>
          </a:xfrm>
          <a:prstGeom prst="rect">
            <a:avLst/>
          </a:prstGeom>
        </p:spPr>
      </p:pic>
      <p:pic>
        <p:nvPicPr>
          <p:cNvPr id="280" name="Picture 279" descr="A map of the united states&#10;&#10;Description automatically generated">
            <a:extLst>
              <a:ext uri="{FF2B5EF4-FFF2-40B4-BE49-F238E27FC236}">
                <a16:creationId xmlns:a16="http://schemas.microsoft.com/office/drawing/2014/main" id="{66A30AF8-F931-5A97-335F-282393945B7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7" y="1869034"/>
            <a:ext cx="1080000" cy="1080000"/>
          </a:xfrm>
          <a:prstGeom prst="rect">
            <a:avLst/>
          </a:prstGeom>
        </p:spPr>
      </p:pic>
      <p:pic>
        <p:nvPicPr>
          <p:cNvPr id="284" name="Picture 283" descr="A map of the united states&#10;&#10;Description automatically generated">
            <a:extLst>
              <a:ext uri="{FF2B5EF4-FFF2-40B4-BE49-F238E27FC236}">
                <a16:creationId xmlns:a16="http://schemas.microsoft.com/office/drawing/2014/main" id="{1BF0C0FF-431B-AB7E-E4E0-C8017E8EC22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98" y="1869034"/>
            <a:ext cx="1080000" cy="1080000"/>
          </a:xfrm>
          <a:prstGeom prst="rect">
            <a:avLst/>
          </a:prstGeom>
        </p:spPr>
      </p:pic>
      <p:pic>
        <p:nvPicPr>
          <p:cNvPr id="288" name="Picture 287" descr="A map of the united states&#10;&#10;Description automatically generated">
            <a:extLst>
              <a:ext uri="{FF2B5EF4-FFF2-40B4-BE49-F238E27FC236}">
                <a16:creationId xmlns:a16="http://schemas.microsoft.com/office/drawing/2014/main" id="{33DA69B9-F362-E206-D962-AE72F15C524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63" y="1869034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14841D5-68DE-2284-CE54-F177662C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06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black and grey arrow pointing down&#10;&#10;Description automatically generated">
            <a:extLst>
              <a:ext uri="{FF2B5EF4-FFF2-40B4-BE49-F238E27FC236}">
                <a16:creationId xmlns:a16="http://schemas.microsoft.com/office/drawing/2014/main" id="{29C64DB0-DD41-010C-3FB7-215152EFA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906479"/>
            <a:ext cx="1080000" cy="1080000"/>
          </a:xfrm>
          <a:prstGeom prst="rect">
            <a:avLst/>
          </a:prstGeom>
        </p:spPr>
      </p:pic>
      <p:pic>
        <p:nvPicPr>
          <p:cNvPr id="7" name="Picture 6" descr="A white arrow pointing down&#10;&#10;Description automatically generated">
            <a:extLst>
              <a:ext uri="{FF2B5EF4-FFF2-40B4-BE49-F238E27FC236}">
                <a16:creationId xmlns:a16="http://schemas.microsoft.com/office/drawing/2014/main" id="{77AF304C-C9C2-3070-D076-CD2606955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5906479"/>
            <a:ext cx="1080000" cy="1080000"/>
          </a:xfrm>
          <a:prstGeom prst="rect">
            <a:avLst/>
          </a:prstGeom>
        </p:spPr>
      </p:pic>
      <p:pic>
        <p:nvPicPr>
          <p:cNvPr id="10" name="Picture 9" descr="A blue arrow pointing down&#10;&#10;Description automatically generated">
            <a:extLst>
              <a:ext uri="{FF2B5EF4-FFF2-40B4-BE49-F238E27FC236}">
                <a16:creationId xmlns:a16="http://schemas.microsoft.com/office/drawing/2014/main" id="{9EE1FA7B-0FB7-BC43-FC0B-6E126CCED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906479"/>
            <a:ext cx="1080000" cy="1080000"/>
          </a:xfrm>
          <a:prstGeom prst="rect">
            <a:avLst/>
          </a:prstGeom>
        </p:spPr>
      </p:pic>
      <p:pic>
        <p:nvPicPr>
          <p:cNvPr id="13" name="Picture 12" descr="An orange arrow pointing down&#10;&#10;Description automatically generated">
            <a:extLst>
              <a:ext uri="{FF2B5EF4-FFF2-40B4-BE49-F238E27FC236}">
                <a16:creationId xmlns:a16="http://schemas.microsoft.com/office/drawing/2014/main" id="{798802ED-30C9-44E3-E675-EACAF259E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906479"/>
            <a:ext cx="1080000" cy="1080000"/>
          </a:xfrm>
          <a:prstGeom prst="rect">
            <a:avLst/>
          </a:prstGeom>
        </p:spPr>
      </p:pic>
      <p:pic>
        <p:nvPicPr>
          <p:cNvPr id="16" name="Picture 15" descr="A red arrow pointing down&#10;&#10;Description automatically generated">
            <a:extLst>
              <a:ext uri="{FF2B5EF4-FFF2-40B4-BE49-F238E27FC236}">
                <a16:creationId xmlns:a16="http://schemas.microsoft.com/office/drawing/2014/main" id="{3C7884FC-E970-363C-BBAA-AAE647A5E0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906479"/>
            <a:ext cx="1080000" cy="1080000"/>
          </a:xfrm>
          <a:prstGeom prst="rect">
            <a:avLst/>
          </a:prstGeom>
        </p:spPr>
      </p:pic>
      <p:pic>
        <p:nvPicPr>
          <p:cNvPr id="19" name="Picture 18" descr="A blue arrow pointing down&#10;&#10;Description automatically generated">
            <a:extLst>
              <a:ext uri="{FF2B5EF4-FFF2-40B4-BE49-F238E27FC236}">
                <a16:creationId xmlns:a16="http://schemas.microsoft.com/office/drawing/2014/main" id="{7BD98157-E98E-0A29-A8AF-E56F72D71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906479"/>
            <a:ext cx="1080000" cy="1080000"/>
          </a:xfrm>
          <a:prstGeom prst="rect">
            <a:avLst/>
          </a:prstGeom>
        </p:spPr>
      </p:pic>
      <p:pic>
        <p:nvPicPr>
          <p:cNvPr id="22" name="Picture 21" descr="A blue arrow pointing down&#10;&#10;Description automatically generated">
            <a:extLst>
              <a:ext uri="{FF2B5EF4-FFF2-40B4-BE49-F238E27FC236}">
                <a16:creationId xmlns:a16="http://schemas.microsoft.com/office/drawing/2014/main" id="{1945CA02-E3E8-6F2C-44F4-525ECC61B2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906479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arrow pointing down&#10;&#10;Description automatically generated">
            <a:extLst>
              <a:ext uri="{FF2B5EF4-FFF2-40B4-BE49-F238E27FC236}">
                <a16:creationId xmlns:a16="http://schemas.microsoft.com/office/drawing/2014/main" id="{988CE261-DD58-8767-9329-98305BCF6C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5906479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032134EB-EF04-D8F8-872D-DAFF994D82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882663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pictogram of people shaking hands&#10;&#10;Description automatically generated">
            <a:extLst>
              <a:ext uri="{FF2B5EF4-FFF2-40B4-BE49-F238E27FC236}">
                <a16:creationId xmlns:a16="http://schemas.microsoft.com/office/drawing/2014/main" id="{C318CF38-4B59-7966-88FE-3425CABD56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2882663"/>
            <a:ext cx="1080000" cy="1080000"/>
          </a:xfrm>
          <a:prstGeom prst="rect">
            <a:avLst/>
          </a:prstGeom>
        </p:spPr>
      </p:pic>
      <p:pic>
        <p:nvPicPr>
          <p:cNvPr id="34" name="Picture 33" descr="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8412E8CD-3395-ACC2-61E1-EF5A1B4225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882663"/>
            <a:ext cx="1080000" cy="1080000"/>
          </a:xfrm>
          <a:prstGeom prst="rect">
            <a:avLst/>
          </a:prstGeom>
        </p:spPr>
      </p:pic>
      <p:pic>
        <p:nvPicPr>
          <p:cNvPr id="37" name="Picture 36" descr="Orange people holding hands with arrows&#10;&#10;Description automatically generated">
            <a:extLst>
              <a:ext uri="{FF2B5EF4-FFF2-40B4-BE49-F238E27FC236}">
                <a16:creationId xmlns:a16="http://schemas.microsoft.com/office/drawing/2014/main" id="{D668D7F2-BD54-2ABF-CFE2-C435230734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882663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people shaking hands&#10;&#10;Description automatically generated">
            <a:extLst>
              <a:ext uri="{FF2B5EF4-FFF2-40B4-BE49-F238E27FC236}">
                <a16:creationId xmlns:a16="http://schemas.microsoft.com/office/drawing/2014/main" id="{80A8595B-1369-7FA1-052B-04F658DF33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882663"/>
            <a:ext cx="1080000" cy="1080000"/>
          </a:xfrm>
          <a:prstGeom prst="rect">
            <a:avLst/>
          </a:prstGeom>
        </p:spPr>
      </p:pic>
      <p:pic>
        <p:nvPicPr>
          <p:cNvPr id="43" name="Picture 42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21E6FE66-56A1-1263-B50C-B6611055F5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882663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9BFE3E26-7F4E-7DE6-3DB3-D20552757B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882663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ictograms of people shaking hands&#10;&#10;Description automatically generated">
            <a:extLst>
              <a:ext uri="{FF2B5EF4-FFF2-40B4-BE49-F238E27FC236}">
                <a16:creationId xmlns:a16="http://schemas.microsoft.com/office/drawing/2014/main" id="{FB7F5BA8-C3AD-851C-F56A-E0ADB1790C7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2882663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on a scooter&#10;&#10;Description automatically generated">
            <a:extLst>
              <a:ext uri="{FF2B5EF4-FFF2-40B4-BE49-F238E27FC236}">
                <a16:creationId xmlns:a16="http://schemas.microsoft.com/office/drawing/2014/main" id="{C33E1D9C-7E8E-E23F-94C4-8090F47F775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934846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pictogram of a person on a scooter&#10;&#10;Description automatically generated">
            <a:extLst>
              <a:ext uri="{FF2B5EF4-FFF2-40B4-BE49-F238E27FC236}">
                <a16:creationId xmlns:a16="http://schemas.microsoft.com/office/drawing/2014/main" id="{37162F0B-9A04-FD92-8F8F-2E5C87520A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3934846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4BE62BB8-E79C-BFD2-ED79-156B107D626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934846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on a scooter&#10;&#10;Description automatically generated">
            <a:extLst>
              <a:ext uri="{FF2B5EF4-FFF2-40B4-BE49-F238E27FC236}">
                <a16:creationId xmlns:a16="http://schemas.microsoft.com/office/drawing/2014/main" id="{A62347DC-3A9C-801C-419C-EC9C6A22F6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934846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icon of a person on a scooter&#10;&#10;Description automatically generated">
            <a:extLst>
              <a:ext uri="{FF2B5EF4-FFF2-40B4-BE49-F238E27FC236}">
                <a16:creationId xmlns:a16="http://schemas.microsoft.com/office/drawing/2014/main" id="{E5FF9EC0-32F8-CD95-AD24-0D14DD719D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934846"/>
            <a:ext cx="1080000" cy="1080000"/>
          </a:xfrm>
          <a:prstGeom prst="rect">
            <a:avLst/>
          </a:prstGeom>
        </p:spPr>
      </p:pic>
      <p:pic>
        <p:nvPicPr>
          <p:cNvPr id="260" name="Picture 259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DE3C603F-6419-B02C-999E-9626F375053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93484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7E34FE11-5349-A5A2-7BAD-83565AF44ED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934846"/>
            <a:ext cx="1080000" cy="1080000"/>
          </a:xfrm>
          <a:prstGeom prst="rect">
            <a:avLst/>
          </a:prstGeom>
        </p:spPr>
      </p:pic>
      <p:pic>
        <p:nvPicPr>
          <p:cNvPr id="266" name="Picture 265" descr="A green symbol on a scooter&#10;&#10;Description automatically generated">
            <a:extLst>
              <a:ext uri="{FF2B5EF4-FFF2-40B4-BE49-F238E27FC236}">
                <a16:creationId xmlns:a16="http://schemas.microsoft.com/office/drawing/2014/main" id="{B9C6D02E-D037-6504-D182-92583ABF090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3934846"/>
            <a:ext cx="1080000" cy="1080000"/>
          </a:xfrm>
          <a:prstGeom prst="rect">
            <a:avLst/>
          </a:prstGeom>
        </p:spPr>
      </p:pic>
      <p:pic>
        <p:nvPicPr>
          <p:cNvPr id="269" name="Picture 268" descr="A black and grey cross in a square&#10;&#10;Description automatically generated">
            <a:extLst>
              <a:ext uri="{FF2B5EF4-FFF2-40B4-BE49-F238E27FC236}">
                <a16:creationId xmlns:a16="http://schemas.microsoft.com/office/drawing/2014/main" id="{128B4F46-01BA-3963-E06A-7822A7F4132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970602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64C0E18-E276-A3A4-068D-E1CCE9B6FA3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4970602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square with a black cross&#10;&#10;Description automatically generated">
            <a:extLst>
              <a:ext uri="{FF2B5EF4-FFF2-40B4-BE49-F238E27FC236}">
                <a16:creationId xmlns:a16="http://schemas.microsoft.com/office/drawing/2014/main" id="{4C147AD7-7231-DD2A-FC17-8A43CCA6A95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970602"/>
            <a:ext cx="1080000" cy="1080000"/>
          </a:xfrm>
          <a:prstGeom prst="rect">
            <a:avLst/>
          </a:prstGeom>
        </p:spPr>
      </p:pic>
      <p:pic>
        <p:nvPicPr>
          <p:cNvPr id="278" name="Picture 277" descr="A black and orange cross on a black background&#10;&#10;Description automatically generated">
            <a:extLst>
              <a:ext uri="{FF2B5EF4-FFF2-40B4-BE49-F238E27FC236}">
                <a16:creationId xmlns:a16="http://schemas.microsoft.com/office/drawing/2014/main" id="{EEE494CC-6B4D-1BC9-4813-F9F70975248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970602"/>
            <a:ext cx="1080000" cy="1080000"/>
          </a:xfrm>
          <a:prstGeom prst="rect">
            <a:avLst/>
          </a:prstGeom>
        </p:spPr>
      </p:pic>
      <p:pic>
        <p:nvPicPr>
          <p:cNvPr id="281" name="Picture 280" descr="A red and black cross on a black background&#10;&#10;Description automatically generated">
            <a:extLst>
              <a:ext uri="{FF2B5EF4-FFF2-40B4-BE49-F238E27FC236}">
                <a16:creationId xmlns:a16="http://schemas.microsoft.com/office/drawing/2014/main" id="{DFFFAC32-0D46-A008-76C0-9BB02170826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970602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58F076B8-FBEC-35E8-0E89-A603530134E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970602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0631D36D-7C47-FF12-135C-ECAC0E55697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970602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quare with a black cross&#10;&#10;Description automatically generated">
            <a:extLst>
              <a:ext uri="{FF2B5EF4-FFF2-40B4-BE49-F238E27FC236}">
                <a16:creationId xmlns:a16="http://schemas.microsoft.com/office/drawing/2014/main" id="{E3A4C1B2-6BDF-6FDB-1D8C-4D6B03A1BB8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4970602"/>
            <a:ext cx="1080000" cy="1080000"/>
          </a:xfrm>
          <a:prstGeom prst="rect">
            <a:avLst/>
          </a:prstGeom>
        </p:spPr>
      </p:pic>
      <p:pic>
        <p:nvPicPr>
          <p:cNvPr id="324" name="Picture 323" descr="A person on a bike&#10;&#10;Description automatically generated">
            <a:extLst>
              <a:ext uri="{FF2B5EF4-FFF2-40B4-BE49-F238E27FC236}">
                <a16:creationId xmlns:a16="http://schemas.microsoft.com/office/drawing/2014/main" id="{E5128C96-2455-2586-AE77-3F53201209A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30480"/>
            <a:ext cx="1080000" cy="1080000"/>
          </a:xfrm>
          <a:prstGeom prst="rect">
            <a:avLst/>
          </a:prstGeom>
        </p:spPr>
      </p:pic>
      <p:pic>
        <p:nvPicPr>
          <p:cNvPr id="326" name="Picture 325" descr="A person on a bike&#10;&#10;Description automatically generated">
            <a:extLst>
              <a:ext uri="{FF2B5EF4-FFF2-40B4-BE49-F238E27FC236}">
                <a16:creationId xmlns:a16="http://schemas.microsoft.com/office/drawing/2014/main" id="{6387373A-D240-79C1-C632-2EA9AD06970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1830480"/>
            <a:ext cx="1080000" cy="1080000"/>
          </a:xfrm>
          <a:prstGeom prst="rect">
            <a:avLst/>
          </a:prstGeom>
        </p:spPr>
      </p:pic>
      <p:pic>
        <p:nvPicPr>
          <p:cNvPr id="328" name="Picture 327" descr="A blue icon of a person on a bike&#10;&#10;Description automatically generated">
            <a:extLst>
              <a:ext uri="{FF2B5EF4-FFF2-40B4-BE49-F238E27FC236}">
                <a16:creationId xmlns:a16="http://schemas.microsoft.com/office/drawing/2014/main" id="{7E932DD7-DAB4-F617-1176-0516D069EBC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30480"/>
            <a:ext cx="1080000" cy="1080000"/>
          </a:xfrm>
          <a:prstGeom prst="rect">
            <a:avLst/>
          </a:prstGeom>
        </p:spPr>
      </p:pic>
      <p:pic>
        <p:nvPicPr>
          <p:cNvPr id="330" name="Picture 329" descr="A person on a bike&#10;&#10;Description automatically generated">
            <a:extLst>
              <a:ext uri="{FF2B5EF4-FFF2-40B4-BE49-F238E27FC236}">
                <a16:creationId xmlns:a16="http://schemas.microsoft.com/office/drawing/2014/main" id="{782A8EF8-CBB0-EC3B-1D80-113F82DBE8C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30480"/>
            <a:ext cx="1080000" cy="1080000"/>
          </a:xfrm>
          <a:prstGeom prst="rect">
            <a:avLst/>
          </a:prstGeom>
        </p:spPr>
      </p:pic>
      <p:pic>
        <p:nvPicPr>
          <p:cNvPr id="332" name="Picture 331" descr="A red symbol of a person on a bike&#10;&#10;Description automatically generated">
            <a:extLst>
              <a:ext uri="{FF2B5EF4-FFF2-40B4-BE49-F238E27FC236}">
                <a16:creationId xmlns:a16="http://schemas.microsoft.com/office/drawing/2014/main" id="{FC3CA2AD-3411-8FC2-0030-A0E7B279AE1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30480"/>
            <a:ext cx="1080000" cy="1080000"/>
          </a:xfrm>
          <a:prstGeom prst="rect">
            <a:avLst/>
          </a:prstGeom>
        </p:spPr>
      </p:pic>
      <p:pic>
        <p:nvPicPr>
          <p:cNvPr id="334" name="Picture 333" descr="A blue and black symbol of a person on a bike&#10;&#10;Description automatically generated">
            <a:extLst>
              <a:ext uri="{FF2B5EF4-FFF2-40B4-BE49-F238E27FC236}">
                <a16:creationId xmlns:a16="http://schemas.microsoft.com/office/drawing/2014/main" id="{E7AB1946-4D6A-9D36-481E-FFC858006CE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30480"/>
            <a:ext cx="1080000" cy="1080000"/>
          </a:xfrm>
          <a:prstGeom prst="rect">
            <a:avLst/>
          </a:prstGeom>
        </p:spPr>
      </p:pic>
      <p:pic>
        <p:nvPicPr>
          <p:cNvPr id="336" name="Picture 335" descr="A person on a bike&#10;&#10;Description automatically generated">
            <a:extLst>
              <a:ext uri="{FF2B5EF4-FFF2-40B4-BE49-F238E27FC236}">
                <a16:creationId xmlns:a16="http://schemas.microsoft.com/office/drawing/2014/main" id="{594DC4E8-3E26-AB28-85B7-700EEF83060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30480"/>
            <a:ext cx="1080000" cy="1080000"/>
          </a:xfrm>
          <a:prstGeom prst="rect">
            <a:avLst/>
          </a:prstGeom>
        </p:spPr>
      </p:pic>
      <p:pic>
        <p:nvPicPr>
          <p:cNvPr id="338" name="Picture 337" descr="A green symbol of a person on a bike&#10;&#10;Description automatically generated">
            <a:extLst>
              <a:ext uri="{FF2B5EF4-FFF2-40B4-BE49-F238E27FC236}">
                <a16:creationId xmlns:a16="http://schemas.microsoft.com/office/drawing/2014/main" id="{A8569DD9-6DA9-566F-9694-A9246B938E4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1830480"/>
            <a:ext cx="1080000" cy="1080000"/>
          </a:xfrm>
          <a:prstGeom prst="rect">
            <a:avLst/>
          </a:prstGeom>
        </p:spPr>
      </p:pic>
      <p:sp>
        <p:nvSpPr>
          <p:cNvPr id="339" name="Title 1">
            <a:extLst>
              <a:ext uri="{FF2B5EF4-FFF2-40B4-BE49-F238E27FC236}">
                <a16:creationId xmlns:a16="http://schemas.microsoft.com/office/drawing/2014/main" id="{1AD1AB7B-451C-19C9-E901-EE003E4F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60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11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285B99-EA0A-4107-B886-27E38E150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solidFill>
                  <a:schemeClr val="bg2">
                    <a:lumMod val="50000"/>
                  </a:schemeClr>
                </a:solidFill>
              </a:rPr>
              <a:t>Sous-titre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4DF36A-1FCB-4A51-9BC0-3A32A3B39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>
                <a:solidFill>
                  <a:schemeClr val="bg2">
                    <a:lumMod val="50000"/>
                  </a:schemeClr>
                </a:solidFill>
              </a:rPr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567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3649A7-4BC0-4DED-9786-50019EB5C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Lorem ipsum </a:t>
            </a:r>
            <a:r>
              <a:rPr lang="fr-CA" sz="2400" dirty="0" err="1"/>
              <a:t>dolor</a:t>
            </a:r>
            <a:r>
              <a:rPr lang="fr-CA" sz="2400" dirty="0"/>
              <a:t> </a:t>
            </a:r>
            <a:r>
              <a:rPr lang="fr-CA" sz="2400" dirty="0" err="1"/>
              <a:t>sit</a:t>
            </a:r>
            <a:r>
              <a:rPr lang="fr-CA" sz="2400" dirty="0"/>
              <a:t> </a:t>
            </a:r>
            <a:r>
              <a:rPr lang="fr-CA" sz="2400" dirty="0" err="1"/>
              <a:t>amet</a:t>
            </a:r>
            <a:r>
              <a:rPr lang="fr-CA" sz="2400" dirty="0"/>
              <a:t>,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adipiscing</a:t>
            </a:r>
            <a:r>
              <a:rPr lang="fr-CA" sz="2400" dirty="0"/>
              <a:t> </a:t>
            </a:r>
            <a:r>
              <a:rPr lang="fr-CA" sz="2400" dirty="0" err="1"/>
              <a:t>elit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err="1"/>
              <a:t>Etiam</a:t>
            </a:r>
            <a:r>
              <a:rPr lang="fr-CA" sz="2400" dirty="0"/>
              <a:t> </a:t>
            </a:r>
            <a:r>
              <a:rPr lang="fr-CA" sz="2400" dirty="0" err="1"/>
              <a:t>ac</a:t>
            </a:r>
            <a:r>
              <a:rPr lang="fr-CA" sz="2400" dirty="0"/>
              <a:t> </a:t>
            </a:r>
            <a:r>
              <a:rPr lang="fr-CA" sz="2400" dirty="0" err="1"/>
              <a:t>felis</a:t>
            </a:r>
            <a:r>
              <a:rPr lang="fr-CA" sz="2400" dirty="0"/>
              <a:t> non </a:t>
            </a:r>
            <a:r>
              <a:rPr lang="fr-CA" sz="2400" dirty="0" err="1"/>
              <a:t>augue</a:t>
            </a:r>
            <a:r>
              <a:rPr lang="fr-CA" sz="2400" dirty="0"/>
              <a:t> </a:t>
            </a:r>
            <a:r>
              <a:rPr lang="fr-CA" sz="2400" dirty="0" err="1"/>
              <a:t>imperdiet</a:t>
            </a:r>
            <a:r>
              <a:rPr lang="fr-CA" sz="2400" dirty="0"/>
              <a:t> </a:t>
            </a:r>
            <a:r>
              <a:rPr lang="fr-CA" sz="2400" dirty="0" err="1"/>
              <a:t>viverra</a:t>
            </a:r>
            <a:r>
              <a:rPr lang="fr-CA" sz="2400" dirty="0"/>
              <a:t> nec non </a:t>
            </a:r>
            <a:r>
              <a:rPr lang="fr-CA" sz="2400" dirty="0" err="1"/>
              <a:t>dolor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</a:t>
            </a:r>
            <a:r>
              <a:rPr lang="fr-CA" sz="2400" dirty="0" err="1"/>
              <a:t>dapibus</a:t>
            </a:r>
            <a:r>
              <a:rPr lang="fr-CA" sz="2400" dirty="0"/>
              <a:t> </a:t>
            </a:r>
            <a:r>
              <a:rPr lang="fr-CA" sz="2400" dirty="0" err="1"/>
              <a:t>ligula</a:t>
            </a:r>
            <a:r>
              <a:rPr lang="fr-CA" sz="2400" dirty="0"/>
              <a:t> nec </a:t>
            </a:r>
            <a:r>
              <a:rPr lang="fr-CA" sz="2400" dirty="0" err="1"/>
              <a:t>nisi</a:t>
            </a:r>
            <a:r>
              <a:rPr lang="fr-CA" sz="2400" dirty="0"/>
              <a:t>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mattis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in est </a:t>
            </a:r>
            <a:r>
              <a:rPr lang="fr-CA" sz="2400" dirty="0" err="1"/>
              <a:t>faucibus</a:t>
            </a:r>
            <a:r>
              <a:rPr lang="fr-CA" sz="2400" dirty="0"/>
              <a:t>, </a:t>
            </a:r>
            <a:r>
              <a:rPr lang="fr-CA" sz="2400" dirty="0" err="1"/>
              <a:t>laoreet</a:t>
            </a:r>
            <a:r>
              <a:rPr lang="fr-CA" sz="2400" dirty="0"/>
              <a:t> diam </a:t>
            </a:r>
            <a:r>
              <a:rPr lang="fr-CA" sz="2400" dirty="0" err="1"/>
              <a:t>eget</a:t>
            </a:r>
            <a:r>
              <a:rPr lang="fr-CA" sz="2400" dirty="0"/>
              <a:t>, </a:t>
            </a:r>
            <a:r>
              <a:rPr lang="fr-CA" sz="2400" dirty="0" err="1"/>
              <a:t>placerat</a:t>
            </a:r>
            <a:r>
              <a:rPr lang="fr-CA" sz="2400" dirty="0"/>
              <a:t> </a:t>
            </a:r>
            <a:r>
              <a:rPr lang="fr-CA" sz="2400" dirty="0" err="1"/>
              <a:t>velit</a:t>
            </a:r>
            <a:r>
              <a:rPr lang="fr-CA" sz="2400" dirty="0"/>
              <a:t>.</a:t>
            </a:r>
          </a:p>
        </p:txBody>
      </p:sp>
      <p:pic>
        <p:nvPicPr>
          <p:cNvPr id="13" name="Espace réservé du contenu 5">
            <a:extLst>
              <a:ext uri="{FF2B5EF4-FFF2-40B4-BE49-F238E27FC236}">
                <a16:creationId xmlns:a16="http://schemas.microsoft.com/office/drawing/2014/main" id="{2DE23FE9-709B-4705-95CE-0BAE585CC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39343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Lorem ipsum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dolor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sit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amet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consectetur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Etiam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ac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felis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non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augue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imperdiet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viverra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nec non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dolor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Nam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dapibus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ligula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nec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nisi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consectetur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mattis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Nam in est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faucibus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laoreet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diam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eget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placerat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</a:rPr>
              <a:t>velit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1AFC59A9-5A13-4C4B-ADD3-F2CA304C56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92157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38D5B608-A9B4-405D-B7E2-E012155D5BCC}"/>
              </a:ext>
            </a:extLst>
          </p:cNvPr>
          <p:cNvSpPr txBox="1">
            <a:spLocks/>
          </p:cNvSpPr>
          <p:nvPr/>
        </p:nvSpPr>
        <p:spPr>
          <a:xfrm>
            <a:off x="4260093" y="2628900"/>
            <a:ext cx="3671815" cy="88091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500" dirty="0">
                <a:solidFill>
                  <a:schemeClr val="bg2">
                    <a:lumMod val="50000"/>
                  </a:schemeClr>
                </a:solidFill>
              </a:rPr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265709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5EF6B1-9318-4F66-B29F-F2C9B81F3B64}"/>
              </a:ext>
            </a:extLst>
          </p:cNvPr>
          <p:cNvSpPr txBox="1">
            <a:spLocks/>
          </p:cNvSpPr>
          <p:nvPr/>
        </p:nvSpPr>
        <p:spPr>
          <a:xfrm>
            <a:off x="3759200" y="2146207"/>
            <a:ext cx="6557818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4400" b="1" dirty="0"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  <a:t>CIUSSS </a:t>
            </a:r>
            <a:br>
              <a:rPr lang="fr-CA" sz="4400" b="1" dirty="0"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bg2">
                    <a:lumMod val="50000"/>
                  </a:schemeClr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A6C83C0C-3362-4060-9748-B53D44018BEF}"/>
              </a:ext>
            </a:extLst>
          </p:cNvPr>
          <p:cNvSpPr txBox="1">
            <a:spLocks/>
          </p:cNvSpPr>
          <p:nvPr/>
        </p:nvSpPr>
        <p:spPr>
          <a:xfrm>
            <a:off x="3757622" y="4427782"/>
            <a:ext cx="6562784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CA" sz="3200" b="1" dirty="0">
                <a:solidFill>
                  <a:schemeClr val="bg2"/>
                </a:solidFill>
                <a:cs typeface="Aharoni" panose="02010803020104030203" pitchFamily="2" charset="-79"/>
              </a:rPr>
              <a:t>ciusss-estmtl.gouv.qc.ca</a:t>
            </a:r>
            <a:endParaRPr lang="fr-CA" sz="24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1667337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gris">
  <a:themeElements>
    <a:clrScheme name="CIUSSS_gris">
      <a:dk1>
        <a:srgbClr val="181817"/>
      </a:dk1>
      <a:lt1>
        <a:sysClr val="window" lastClr="FFFFFF"/>
      </a:lt1>
      <a:dk2>
        <a:srgbClr val="181817"/>
      </a:dk2>
      <a:lt2>
        <a:srgbClr val="767171"/>
      </a:lt2>
      <a:accent1>
        <a:srgbClr val="0871D9"/>
      </a:accent1>
      <a:accent2>
        <a:srgbClr val="81C731"/>
      </a:accent2>
      <a:accent3>
        <a:srgbClr val="DB1A00"/>
      </a:accent3>
      <a:accent4>
        <a:srgbClr val="F79200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gris" id="{15F89833-D393-4C74-83C7-C8F1C37438F7}" vid="{42FE2372-FE74-41B2-A963-720CFF4E23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CIUSSS_gris</Template>
  <TotalTime>6</TotalTime>
  <Words>401</Words>
  <Application>Microsoft Office PowerPoint</Application>
  <PresentationFormat>Grand écran</PresentationFormat>
  <Paragraphs>76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Aharoni</vt:lpstr>
      <vt:lpstr>Arial</vt:lpstr>
      <vt:lpstr>Arial Black</vt:lpstr>
      <vt:lpstr>CIUSSS_gris</vt:lpstr>
      <vt:lpstr>Titre de la  présentation</vt:lpstr>
      <vt:lpstr>Titre</vt:lpstr>
      <vt:lpstr>Titre de la section</vt:lpstr>
      <vt:lpstr>Titre de la section</vt:lpstr>
      <vt:lpstr>Titre de la section</vt:lpstr>
      <vt:lpstr>Titre de la section</vt:lpstr>
      <vt:lpstr>Titre de la section</vt:lpstr>
      <vt:lpstr>Présentation PowerPoint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Amélie Asselin Brodeur (CIUSSS EMTL)</cp:lastModifiedBy>
  <cp:revision>6</cp:revision>
  <dcterms:created xsi:type="dcterms:W3CDTF">2015-09-08T18:01:26Z</dcterms:created>
  <dcterms:modified xsi:type="dcterms:W3CDTF">2024-06-05T15:09:22Z</dcterms:modified>
</cp:coreProperties>
</file>