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9" r:id="rId2"/>
    <p:sldId id="260" r:id="rId3"/>
    <p:sldId id="300" r:id="rId4"/>
    <p:sldId id="303" r:id="rId5"/>
    <p:sldId id="301" r:id="rId6"/>
    <p:sldId id="302" r:id="rId7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A72"/>
    <a:srgbClr val="08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3" autoAdjust="0"/>
    <p:restoredTop sz="94660"/>
  </p:normalViewPr>
  <p:slideViewPr>
    <p:cSldViewPr snapToGrid="0" showGuides="1">
      <p:cViewPr varScale="1">
        <p:scale>
          <a:sx n="32" d="100"/>
          <a:sy n="32" d="100"/>
        </p:scale>
        <p:origin x="72" y="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54450-3952-400F-AD86-357DAC975B8E}" type="datetimeFigureOut">
              <a:rPr lang="fr-CA" smtClean="0"/>
              <a:t>2026-06-30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A45DF5-91A4-4C47-9168-E668EC46032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84816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FA134E-8311-414B-A8C4-2E295DACBF60}" type="slidenum">
              <a:rPr lang="fr-CA" smtClean="0"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16544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FA134E-8311-414B-A8C4-2E295DACBF60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7080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FA134E-8311-414B-A8C4-2E295DACBF60}" type="slidenum">
              <a:rPr lang="fr-CA" smtClean="0"/>
              <a:t>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15612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FA134E-8311-414B-A8C4-2E295DACBF60}" type="slidenum">
              <a:rPr lang="fr-CA" smtClean="0"/>
              <a:t>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0609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033AB5A-E99A-4AE2-855E-22AAC38F0936}" type="datetimeFigureOut">
              <a:rPr lang="fr-CA" smtClean="0"/>
              <a:t>2026-06-30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F5B5464-8DB9-4406-8B46-518C7FB75764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2869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C57D1BAE-442D-432F-B688-49663A4A7D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58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319" y="1690492"/>
            <a:ext cx="7886700" cy="702244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08A0A0"/>
                </a:solidFill>
              </a:defRPr>
            </a:lvl1pPr>
          </a:lstStyle>
          <a:p>
            <a:r>
              <a:rPr lang="fr-CA" dirty="0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319" y="2705567"/>
            <a:ext cx="7886700" cy="3030215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fr-CA" dirty="0"/>
              <a:t>Cliquez pour modifier les styles du texte du masque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934FCD0A-C02F-CE81-3F3E-5AB92BD548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920" y="5572313"/>
            <a:ext cx="2545080" cy="143637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EC4D17CE-F954-D49B-678B-E01790CADBB3}"/>
              </a:ext>
            </a:extLst>
          </p:cNvPr>
          <p:cNvSpPr txBox="1"/>
          <p:nvPr userDrawn="1"/>
        </p:nvSpPr>
        <p:spPr>
          <a:xfrm>
            <a:off x="4057650" y="317695"/>
            <a:ext cx="44723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dirty="0">
                <a:solidFill>
                  <a:srgbClr val="90F2E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Santé Québec </a:t>
            </a:r>
            <a:r>
              <a:rPr lang="fr-FR" sz="1400" dirty="0" err="1">
                <a:solidFill>
                  <a:srgbClr val="90F2E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Est-de-l’Île-de-Montréal</a:t>
            </a:r>
            <a:r>
              <a:rPr lang="fr-FR" sz="1400" dirty="0">
                <a:solidFill>
                  <a:srgbClr val="90F2E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- Universitaire</a:t>
            </a:r>
          </a:p>
        </p:txBody>
      </p:sp>
    </p:spTree>
    <p:extLst>
      <p:ext uri="{BB962C8B-B14F-4D97-AF65-F5344CB8AC3E}">
        <p14:creationId xmlns:p14="http://schemas.microsoft.com/office/powerpoint/2010/main" val="279129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640230B-686B-A771-C49E-ACBCD231BC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581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CB7F16B-7C69-BD7F-6F91-319F0C29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319" y="1690492"/>
            <a:ext cx="7886700" cy="702244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170A72"/>
                </a:solidFill>
              </a:defRPr>
            </a:lvl1pPr>
          </a:lstStyle>
          <a:p>
            <a:r>
              <a:rPr lang="fr-CA" dirty="0"/>
              <a:t>Modifier le style du titre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357B6CE-49DF-1DF4-FB41-F4BBC7CD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319" y="2705567"/>
            <a:ext cx="7886700" cy="3030215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fr-CA" dirty="0"/>
              <a:t>Cliquez pour modifier les styles du texte du masque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CD774E5-58E4-3C86-63EC-D238BC8457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920" y="5572313"/>
            <a:ext cx="2545080" cy="143637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6C5BDC6E-472E-BC07-8A47-FBE2E8AA1549}"/>
              </a:ext>
            </a:extLst>
          </p:cNvPr>
          <p:cNvSpPr txBox="1"/>
          <p:nvPr userDrawn="1"/>
        </p:nvSpPr>
        <p:spPr>
          <a:xfrm>
            <a:off x="3946026" y="263702"/>
            <a:ext cx="45839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dirty="0">
                <a:solidFill>
                  <a:srgbClr val="08A0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Santé Québec </a:t>
            </a:r>
            <a:r>
              <a:rPr lang="fr-FR" sz="1400" dirty="0" err="1">
                <a:solidFill>
                  <a:srgbClr val="08A0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Est-de-l’Île-de-Montréal</a:t>
            </a:r>
            <a:r>
              <a:rPr lang="fr-FR" sz="1400" dirty="0">
                <a:solidFill>
                  <a:srgbClr val="08A0A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- Universitaire</a:t>
            </a:r>
          </a:p>
        </p:txBody>
      </p:sp>
    </p:spTree>
    <p:extLst>
      <p:ext uri="{BB962C8B-B14F-4D97-AF65-F5344CB8AC3E}">
        <p14:creationId xmlns:p14="http://schemas.microsoft.com/office/powerpoint/2010/main" val="1624224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7FDCBA3F-660B-5925-A289-200380D85C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239" y="1924811"/>
            <a:ext cx="2949575" cy="544083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1800">
                <a:solidFill>
                  <a:schemeClr val="accent1"/>
                </a:solidFill>
                <a:latin typeface="Segoe UI" panose="020B0502040204020203" pitchFamily="34" charset="0"/>
              </a:defRPr>
            </a:lvl1pPr>
          </a:lstStyle>
          <a:p>
            <a:r>
              <a:rPr lang="fr-FR" dirty="0"/>
              <a:t>Cliquez pour ajouter un titre</a:t>
            </a:r>
            <a:endParaRPr lang="fr-CA" dirty="0"/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CA642D2D-9BAA-E3E8-F217-7DD84A85E92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0239" y="2564904"/>
            <a:ext cx="2949575" cy="33046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>
                <a:latin typeface="Segoe UI" panose="020B050204020402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ajouter du texte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BD519BD6-5F05-F52C-19AF-58BD8D5F9A2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851920" y="1924810"/>
            <a:ext cx="4536504" cy="3944707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</a:defRPr>
            </a:lvl5pPr>
          </a:lstStyle>
          <a:p>
            <a:pPr lvl="0"/>
            <a:r>
              <a:rPr lang="fr-FR" dirty="0"/>
              <a:t>Cliquez pour ajouter du texte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A" dirty="0"/>
          </a:p>
        </p:txBody>
      </p:sp>
      <p:sp>
        <p:nvSpPr>
          <p:cNvPr id="2" name="Espace réservé du texte 7">
            <a:extLst>
              <a:ext uri="{FF2B5EF4-FFF2-40B4-BE49-F238E27FC236}">
                <a16:creationId xmlns:a16="http://schemas.microsoft.com/office/drawing/2014/main" id="{32EBEECA-919F-9A76-D131-94EC0024EAB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10916"/>
            <a:ext cx="8280920" cy="219997"/>
          </a:xfrm>
          <a:prstGeom prst="rect">
            <a:avLst/>
          </a:prstGeom>
        </p:spPr>
        <p:txBody>
          <a:bodyPr/>
          <a:lstStyle>
            <a:lvl1pPr algn="l">
              <a:spcBef>
                <a:spcPts val="0"/>
              </a:spcBef>
              <a:buNone/>
              <a:defRPr sz="1000">
                <a:solidFill>
                  <a:schemeClr val="tx1"/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fr-CA" dirty="0"/>
              <a:t>Santé Québec Est-de-l’Île-de-Montréal – Universitaire</a:t>
            </a:r>
          </a:p>
        </p:txBody>
      </p:sp>
      <p:sp>
        <p:nvSpPr>
          <p:cNvPr id="3" name="Espace réservé du texte 11">
            <a:extLst>
              <a:ext uri="{FF2B5EF4-FFF2-40B4-BE49-F238E27FC236}">
                <a16:creationId xmlns:a16="http://schemas.microsoft.com/office/drawing/2014/main" id="{736E3B41-5BD1-922F-EE25-C32A5A9DF7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8651" y="740701"/>
            <a:ext cx="7885113" cy="670984"/>
          </a:xfrm>
          <a:prstGeom prst="rect">
            <a:avLst/>
          </a:prstGeom>
        </p:spPr>
        <p:txBody>
          <a:bodyPr/>
          <a:lstStyle>
            <a:lvl1pPr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fr-FR" dirty="0"/>
              <a:t>Cliquez pour ajouter un titre</a:t>
            </a:r>
            <a:endParaRPr lang="fr-CA" dirty="0"/>
          </a:p>
        </p:txBody>
      </p:sp>
      <p:sp>
        <p:nvSpPr>
          <p:cNvPr id="4" name="Espace réservé du texte 7">
            <a:extLst>
              <a:ext uri="{FF2B5EF4-FFF2-40B4-BE49-F238E27FC236}">
                <a16:creationId xmlns:a16="http://schemas.microsoft.com/office/drawing/2014/main" id="{F8CD0BA8-FE96-FDBC-CD46-990CAFB6D8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3568" y="6358760"/>
            <a:ext cx="3600400" cy="219997"/>
          </a:xfrm>
          <a:prstGeom prst="rect">
            <a:avLst/>
          </a:prstGeom>
        </p:spPr>
        <p:txBody>
          <a:bodyPr/>
          <a:lstStyle>
            <a:lvl1pPr algn="l">
              <a:spcBef>
                <a:spcPts val="0"/>
              </a:spcBef>
              <a:buNone/>
              <a:defRPr sz="800">
                <a:solidFill>
                  <a:schemeClr val="tx1"/>
                </a:solidFill>
                <a:latin typeface="Segoe UI" panose="020B0502040204020203" pitchFamily="34" charset="0"/>
              </a:defRPr>
            </a:lvl1pPr>
          </a:lstStyle>
          <a:p>
            <a:pPr lvl="0"/>
            <a:r>
              <a:rPr lang="fr-CA" dirty="0"/>
              <a:t>Nom du document si désiré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31321283-DC80-C179-BDC6-2542003DC9D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6656884" y="632936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7D211A3-7575-492B-8E98-5F9B497A4866}" type="slidenum">
              <a:rPr lang="fr-CA" smtClean="0"/>
              <a:pPr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6696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42377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4" r:id="rId3"/>
    <p:sldLayoutId id="214748368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4572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7.png"/><Relationship Id="rId21" Type="http://schemas.openxmlformats.org/officeDocument/2006/relationships/image" Target="../media/image22.png"/><Relationship Id="rId42" Type="http://schemas.openxmlformats.org/officeDocument/2006/relationships/image" Target="../media/image43.png"/><Relationship Id="rId47" Type="http://schemas.openxmlformats.org/officeDocument/2006/relationships/image" Target="../media/image48.png"/><Relationship Id="rId63" Type="http://schemas.openxmlformats.org/officeDocument/2006/relationships/image" Target="../media/image64.png"/><Relationship Id="rId68" Type="http://schemas.openxmlformats.org/officeDocument/2006/relationships/image" Target="../media/image69.png"/><Relationship Id="rId16" Type="http://schemas.openxmlformats.org/officeDocument/2006/relationships/image" Target="../media/image17.png"/><Relationship Id="rId11" Type="http://schemas.openxmlformats.org/officeDocument/2006/relationships/image" Target="../media/image12.png"/><Relationship Id="rId32" Type="http://schemas.openxmlformats.org/officeDocument/2006/relationships/image" Target="../media/image33.png"/><Relationship Id="rId37" Type="http://schemas.openxmlformats.org/officeDocument/2006/relationships/image" Target="../media/image38.png"/><Relationship Id="rId53" Type="http://schemas.openxmlformats.org/officeDocument/2006/relationships/image" Target="../media/image54.png"/><Relationship Id="rId58" Type="http://schemas.openxmlformats.org/officeDocument/2006/relationships/image" Target="../media/image59.png"/><Relationship Id="rId74" Type="http://schemas.openxmlformats.org/officeDocument/2006/relationships/image" Target="../media/image75.png"/><Relationship Id="rId79" Type="http://schemas.openxmlformats.org/officeDocument/2006/relationships/image" Target="../media/image80.png"/><Relationship Id="rId5" Type="http://schemas.openxmlformats.org/officeDocument/2006/relationships/image" Target="../media/image6.png"/><Relationship Id="rId61" Type="http://schemas.openxmlformats.org/officeDocument/2006/relationships/image" Target="../media/image62.png"/><Relationship Id="rId82" Type="http://schemas.openxmlformats.org/officeDocument/2006/relationships/image" Target="../media/image83.png"/><Relationship Id="rId19" Type="http://schemas.openxmlformats.org/officeDocument/2006/relationships/image" Target="../media/image2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35" Type="http://schemas.openxmlformats.org/officeDocument/2006/relationships/image" Target="../media/image36.png"/><Relationship Id="rId43" Type="http://schemas.openxmlformats.org/officeDocument/2006/relationships/image" Target="../media/image44.png"/><Relationship Id="rId48" Type="http://schemas.openxmlformats.org/officeDocument/2006/relationships/image" Target="../media/image49.png"/><Relationship Id="rId56" Type="http://schemas.openxmlformats.org/officeDocument/2006/relationships/image" Target="../media/image57.png"/><Relationship Id="rId64" Type="http://schemas.openxmlformats.org/officeDocument/2006/relationships/image" Target="../media/image65.png"/><Relationship Id="rId69" Type="http://schemas.openxmlformats.org/officeDocument/2006/relationships/image" Target="../media/image70.png"/><Relationship Id="rId77" Type="http://schemas.openxmlformats.org/officeDocument/2006/relationships/image" Target="../media/image78.png"/><Relationship Id="rId8" Type="http://schemas.openxmlformats.org/officeDocument/2006/relationships/image" Target="../media/image9.png"/><Relationship Id="rId51" Type="http://schemas.openxmlformats.org/officeDocument/2006/relationships/image" Target="../media/image52.png"/><Relationship Id="rId72" Type="http://schemas.openxmlformats.org/officeDocument/2006/relationships/image" Target="../media/image73.png"/><Relationship Id="rId80" Type="http://schemas.openxmlformats.org/officeDocument/2006/relationships/image" Target="../media/image81.png"/><Relationship Id="rId3" Type="http://schemas.openxmlformats.org/officeDocument/2006/relationships/image" Target="../media/image4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38" Type="http://schemas.openxmlformats.org/officeDocument/2006/relationships/image" Target="../media/image39.png"/><Relationship Id="rId46" Type="http://schemas.openxmlformats.org/officeDocument/2006/relationships/image" Target="../media/image47.png"/><Relationship Id="rId59" Type="http://schemas.openxmlformats.org/officeDocument/2006/relationships/image" Target="../media/image60.png"/><Relationship Id="rId67" Type="http://schemas.openxmlformats.org/officeDocument/2006/relationships/image" Target="../media/image68.png"/><Relationship Id="rId20" Type="http://schemas.openxmlformats.org/officeDocument/2006/relationships/image" Target="../media/image21.png"/><Relationship Id="rId41" Type="http://schemas.openxmlformats.org/officeDocument/2006/relationships/image" Target="../media/image42.png"/><Relationship Id="rId54" Type="http://schemas.openxmlformats.org/officeDocument/2006/relationships/image" Target="../media/image55.png"/><Relationship Id="rId62" Type="http://schemas.openxmlformats.org/officeDocument/2006/relationships/image" Target="../media/image63.png"/><Relationship Id="rId70" Type="http://schemas.openxmlformats.org/officeDocument/2006/relationships/image" Target="../media/image71.png"/><Relationship Id="rId75" Type="http://schemas.openxmlformats.org/officeDocument/2006/relationships/image" Target="../media/image7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36" Type="http://schemas.openxmlformats.org/officeDocument/2006/relationships/image" Target="../media/image37.png"/><Relationship Id="rId49" Type="http://schemas.openxmlformats.org/officeDocument/2006/relationships/image" Target="../media/image50.png"/><Relationship Id="rId57" Type="http://schemas.openxmlformats.org/officeDocument/2006/relationships/image" Target="../media/image58.png"/><Relationship Id="rId10" Type="http://schemas.openxmlformats.org/officeDocument/2006/relationships/image" Target="../media/image11.png"/><Relationship Id="rId31" Type="http://schemas.openxmlformats.org/officeDocument/2006/relationships/image" Target="../media/image32.png"/><Relationship Id="rId44" Type="http://schemas.openxmlformats.org/officeDocument/2006/relationships/image" Target="../media/image45.png"/><Relationship Id="rId52" Type="http://schemas.openxmlformats.org/officeDocument/2006/relationships/image" Target="../media/image53.png"/><Relationship Id="rId60" Type="http://schemas.openxmlformats.org/officeDocument/2006/relationships/image" Target="../media/image61.png"/><Relationship Id="rId65" Type="http://schemas.openxmlformats.org/officeDocument/2006/relationships/image" Target="../media/image66.png"/><Relationship Id="rId73" Type="http://schemas.openxmlformats.org/officeDocument/2006/relationships/image" Target="../media/image74.png"/><Relationship Id="rId78" Type="http://schemas.openxmlformats.org/officeDocument/2006/relationships/image" Target="../media/image79.png"/><Relationship Id="rId81" Type="http://schemas.openxmlformats.org/officeDocument/2006/relationships/image" Target="../media/image8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9" Type="http://schemas.openxmlformats.org/officeDocument/2006/relationships/image" Target="../media/image40.png"/><Relationship Id="rId34" Type="http://schemas.openxmlformats.org/officeDocument/2006/relationships/image" Target="../media/image35.png"/><Relationship Id="rId50" Type="http://schemas.openxmlformats.org/officeDocument/2006/relationships/image" Target="../media/image51.png"/><Relationship Id="rId55" Type="http://schemas.openxmlformats.org/officeDocument/2006/relationships/image" Target="../media/image56.png"/><Relationship Id="rId76" Type="http://schemas.openxmlformats.org/officeDocument/2006/relationships/image" Target="../media/image77.png"/><Relationship Id="rId7" Type="http://schemas.openxmlformats.org/officeDocument/2006/relationships/image" Target="../media/image8.png"/><Relationship Id="rId71" Type="http://schemas.openxmlformats.org/officeDocument/2006/relationships/image" Target="../media/image72.png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30.png"/><Relationship Id="rId24" Type="http://schemas.openxmlformats.org/officeDocument/2006/relationships/image" Target="../media/image25.png"/><Relationship Id="rId40" Type="http://schemas.openxmlformats.org/officeDocument/2006/relationships/image" Target="../media/image41.png"/><Relationship Id="rId45" Type="http://schemas.openxmlformats.org/officeDocument/2006/relationships/image" Target="../media/image46.png"/><Relationship Id="rId66" Type="http://schemas.openxmlformats.org/officeDocument/2006/relationships/image" Target="../media/image6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11.png"/><Relationship Id="rId21" Type="http://schemas.openxmlformats.org/officeDocument/2006/relationships/image" Target="../media/image106.png"/><Relationship Id="rId42" Type="http://schemas.openxmlformats.org/officeDocument/2006/relationships/image" Target="../media/image127.png"/><Relationship Id="rId47" Type="http://schemas.openxmlformats.org/officeDocument/2006/relationships/image" Target="../media/image132.png"/><Relationship Id="rId63" Type="http://schemas.openxmlformats.org/officeDocument/2006/relationships/image" Target="../media/image148.png"/><Relationship Id="rId68" Type="http://schemas.openxmlformats.org/officeDocument/2006/relationships/image" Target="../media/image153.png"/><Relationship Id="rId16" Type="http://schemas.openxmlformats.org/officeDocument/2006/relationships/image" Target="../media/image101.png"/><Relationship Id="rId11" Type="http://schemas.openxmlformats.org/officeDocument/2006/relationships/image" Target="../media/image96.png"/><Relationship Id="rId24" Type="http://schemas.openxmlformats.org/officeDocument/2006/relationships/image" Target="../media/image109.png"/><Relationship Id="rId32" Type="http://schemas.openxmlformats.org/officeDocument/2006/relationships/image" Target="../media/image117.png"/><Relationship Id="rId37" Type="http://schemas.openxmlformats.org/officeDocument/2006/relationships/image" Target="../media/image122.png"/><Relationship Id="rId40" Type="http://schemas.openxmlformats.org/officeDocument/2006/relationships/image" Target="../media/image125.png"/><Relationship Id="rId45" Type="http://schemas.openxmlformats.org/officeDocument/2006/relationships/image" Target="../media/image130.png"/><Relationship Id="rId53" Type="http://schemas.openxmlformats.org/officeDocument/2006/relationships/image" Target="../media/image138.png"/><Relationship Id="rId58" Type="http://schemas.openxmlformats.org/officeDocument/2006/relationships/image" Target="../media/image143.png"/><Relationship Id="rId66" Type="http://schemas.openxmlformats.org/officeDocument/2006/relationships/image" Target="../media/image151.png"/><Relationship Id="rId74" Type="http://schemas.openxmlformats.org/officeDocument/2006/relationships/image" Target="../media/image159.png"/><Relationship Id="rId79" Type="http://schemas.openxmlformats.org/officeDocument/2006/relationships/image" Target="../media/image164.png"/><Relationship Id="rId5" Type="http://schemas.openxmlformats.org/officeDocument/2006/relationships/image" Target="../media/image90.png"/><Relationship Id="rId61" Type="http://schemas.openxmlformats.org/officeDocument/2006/relationships/image" Target="../media/image146.png"/><Relationship Id="rId19" Type="http://schemas.openxmlformats.org/officeDocument/2006/relationships/image" Target="../media/image104.png"/><Relationship Id="rId14" Type="http://schemas.openxmlformats.org/officeDocument/2006/relationships/image" Target="../media/image99.png"/><Relationship Id="rId22" Type="http://schemas.openxmlformats.org/officeDocument/2006/relationships/image" Target="../media/image107.png"/><Relationship Id="rId27" Type="http://schemas.openxmlformats.org/officeDocument/2006/relationships/image" Target="../media/image112.png"/><Relationship Id="rId30" Type="http://schemas.openxmlformats.org/officeDocument/2006/relationships/image" Target="../media/image115.png"/><Relationship Id="rId35" Type="http://schemas.openxmlformats.org/officeDocument/2006/relationships/image" Target="../media/image120.png"/><Relationship Id="rId43" Type="http://schemas.openxmlformats.org/officeDocument/2006/relationships/image" Target="../media/image128.png"/><Relationship Id="rId48" Type="http://schemas.openxmlformats.org/officeDocument/2006/relationships/image" Target="../media/image133.png"/><Relationship Id="rId56" Type="http://schemas.openxmlformats.org/officeDocument/2006/relationships/image" Target="../media/image141.png"/><Relationship Id="rId64" Type="http://schemas.openxmlformats.org/officeDocument/2006/relationships/image" Target="../media/image149.png"/><Relationship Id="rId69" Type="http://schemas.openxmlformats.org/officeDocument/2006/relationships/image" Target="../media/image154.png"/><Relationship Id="rId77" Type="http://schemas.openxmlformats.org/officeDocument/2006/relationships/image" Target="../media/image162.png"/><Relationship Id="rId8" Type="http://schemas.openxmlformats.org/officeDocument/2006/relationships/image" Target="../media/image93.png"/><Relationship Id="rId51" Type="http://schemas.openxmlformats.org/officeDocument/2006/relationships/image" Target="../media/image136.png"/><Relationship Id="rId72" Type="http://schemas.openxmlformats.org/officeDocument/2006/relationships/image" Target="../media/image157.png"/><Relationship Id="rId80" Type="http://schemas.openxmlformats.org/officeDocument/2006/relationships/image" Target="../media/image165.png"/><Relationship Id="rId3" Type="http://schemas.openxmlformats.org/officeDocument/2006/relationships/image" Target="../media/image88.png"/><Relationship Id="rId12" Type="http://schemas.openxmlformats.org/officeDocument/2006/relationships/image" Target="../media/image97.png"/><Relationship Id="rId17" Type="http://schemas.openxmlformats.org/officeDocument/2006/relationships/image" Target="../media/image102.png"/><Relationship Id="rId25" Type="http://schemas.openxmlformats.org/officeDocument/2006/relationships/image" Target="../media/image110.png"/><Relationship Id="rId33" Type="http://schemas.openxmlformats.org/officeDocument/2006/relationships/image" Target="../media/image118.png"/><Relationship Id="rId38" Type="http://schemas.openxmlformats.org/officeDocument/2006/relationships/image" Target="../media/image123.png"/><Relationship Id="rId46" Type="http://schemas.openxmlformats.org/officeDocument/2006/relationships/image" Target="../media/image131.png"/><Relationship Id="rId59" Type="http://schemas.openxmlformats.org/officeDocument/2006/relationships/image" Target="../media/image144.png"/><Relationship Id="rId67" Type="http://schemas.openxmlformats.org/officeDocument/2006/relationships/image" Target="../media/image152.png"/><Relationship Id="rId20" Type="http://schemas.openxmlformats.org/officeDocument/2006/relationships/image" Target="../media/image105.png"/><Relationship Id="rId41" Type="http://schemas.openxmlformats.org/officeDocument/2006/relationships/image" Target="../media/image126.png"/><Relationship Id="rId54" Type="http://schemas.openxmlformats.org/officeDocument/2006/relationships/image" Target="../media/image139.png"/><Relationship Id="rId62" Type="http://schemas.openxmlformats.org/officeDocument/2006/relationships/image" Target="../media/image147.png"/><Relationship Id="rId70" Type="http://schemas.openxmlformats.org/officeDocument/2006/relationships/image" Target="../media/image155.png"/><Relationship Id="rId75" Type="http://schemas.openxmlformats.org/officeDocument/2006/relationships/image" Target="../media/image16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1.png"/><Relationship Id="rId15" Type="http://schemas.openxmlformats.org/officeDocument/2006/relationships/image" Target="../media/image100.png"/><Relationship Id="rId23" Type="http://schemas.openxmlformats.org/officeDocument/2006/relationships/image" Target="../media/image108.png"/><Relationship Id="rId28" Type="http://schemas.openxmlformats.org/officeDocument/2006/relationships/image" Target="../media/image113.png"/><Relationship Id="rId36" Type="http://schemas.openxmlformats.org/officeDocument/2006/relationships/image" Target="../media/image121.png"/><Relationship Id="rId49" Type="http://schemas.openxmlformats.org/officeDocument/2006/relationships/image" Target="../media/image134.png"/><Relationship Id="rId57" Type="http://schemas.openxmlformats.org/officeDocument/2006/relationships/image" Target="../media/image142.png"/><Relationship Id="rId10" Type="http://schemas.openxmlformats.org/officeDocument/2006/relationships/image" Target="../media/image95.png"/><Relationship Id="rId31" Type="http://schemas.openxmlformats.org/officeDocument/2006/relationships/image" Target="../media/image116.png"/><Relationship Id="rId44" Type="http://schemas.openxmlformats.org/officeDocument/2006/relationships/image" Target="../media/image129.png"/><Relationship Id="rId52" Type="http://schemas.openxmlformats.org/officeDocument/2006/relationships/image" Target="../media/image137.png"/><Relationship Id="rId60" Type="http://schemas.openxmlformats.org/officeDocument/2006/relationships/image" Target="../media/image145.png"/><Relationship Id="rId65" Type="http://schemas.openxmlformats.org/officeDocument/2006/relationships/image" Target="../media/image150.png"/><Relationship Id="rId73" Type="http://schemas.openxmlformats.org/officeDocument/2006/relationships/image" Target="../media/image158.png"/><Relationship Id="rId78" Type="http://schemas.openxmlformats.org/officeDocument/2006/relationships/image" Target="../media/image163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Relationship Id="rId13" Type="http://schemas.openxmlformats.org/officeDocument/2006/relationships/image" Target="../media/image98.png"/><Relationship Id="rId18" Type="http://schemas.openxmlformats.org/officeDocument/2006/relationships/image" Target="../media/image103.png"/><Relationship Id="rId39" Type="http://schemas.openxmlformats.org/officeDocument/2006/relationships/image" Target="../media/image124.png"/><Relationship Id="rId34" Type="http://schemas.openxmlformats.org/officeDocument/2006/relationships/image" Target="../media/image119.png"/><Relationship Id="rId50" Type="http://schemas.openxmlformats.org/officeDocument/2006/relationships/image" Target="../media/image135.png"/><Relationship Id="rId55" Type="http://schemas.openxmlformats.org/officeDocument/2006/relationships/image" Target="../media/image140.png"/><Relationship Id="rId76" Type="http://schemas.openxmlformats.org/officeDocument/2006/relationships/image" Target="../media/image161.png"/><Relationship Id="rId7" Type="http://schemas.openxmlformats.org/officeDocument/2006/relationships/image" Target="../media/image92.png"/><Relationship Id="rId71" Type="http://schemas.openxmlformats.org/officeDocument/2006/relationships/image" Target="../media/image156.png"/><Relationship Id="rId2" Type="http://schemas.openxmlformats.org/officeDocument/2006/relationships/notesSlide" Target="../notesSlides/notesSlide3.xml"/><Relationship Id="rId29" Type="http://schemas.openxmlformats.org/officeDocument/2006/relationships/image" Target="../media/image1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9.png"/><Relationship Id="rId5" Type="http://schemas.openxmlformats.org/officeDocument/2006/relationships/image" Target="../media/image168.png"/><Relationship Id="rId4" Type="http://schemas.openxmlformats.org/officeDocument/2006/relationships/image" Target="../media/image16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11B946-72B9-4294-0BCA-83BDC152E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928A66-F113-F193-E753-720803362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016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706EF2-E39F-E055-7407-58C1E565F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4276D1-D137-CCBA-0185-0CA1FD276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10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0895A-6D65-3F63-5831-713DC9B0A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C28178E0-C638-4B88-8E42-8BDA411BDD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98" y="4355303"/>
            <a:ext cx="507600" cy="5076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21332886-256C-4475-B0FE-FB98FC44B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390" y="4355303"/>
            <a:ext cx="507600" cy="5076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6104100-583C-49D9-A895-A3B3AC4645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149" y="4355303"/>
            <a:ext cx="507600" cy="50760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56308398-CD4A-454B-9D20-C2AD1387BBE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4355303"/>
            <a:ext cx="507600" cy="507600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E8C2B986-0C5D-461B-BB3F-56274201231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4355303"/>
            <a:ext cx="507600" cy="507600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8B012F33-95F2-4C6D-80B1-1C78EC1A7AE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4355303"/>
            <a:ext cx="507600" cy="5076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CAE1EE12-0B13-41E5-9367-B51B6728EC2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4355303"/>
            <a:ext cx="507600" cy="507600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67669AEB-87A8-475E-B8F5-FAE8AB8CFA0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390" y="2839101"/>
            <a:ext cx="507600" cy="507600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6DD4F496-E599-418B-9817-D36AFA403FE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2839101"/>
            <a:ext cx="507600" cy="507600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F8C22C07-735F-4F08-82CB-644A78358DF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653" y="2839101"/>
            <a:ext cx="507600" cy="507600"/>
          </a:xfrm>
          <a:prstGeom prst="rect">
            <a:avLst/>
          </a:prstGeom>
        </p:spPr>
      </p:pic>
      <p:pic>
        <p:nvPicPr>
          <p:cNvPr id="44" name="Image 43">
            <a:extLst>
              <a:ext uri="{FF2B5EF4-FFF2-40B4-BE49-F238E27FC236}">
                <a16:creationId xmlns:a16="http://schemas.microsoft.com/office/drawing/2014/main" id="{5283EEA6-323F-4174-B6E2-BA8198AA83B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149" y="2839101"/>
            <a:ext cx="507600" cy="507600"/>
          </a:xfrm>
          <a:prstGeom prst="rect">
            <a:avLst/>
          </a:prstGeom>
        </p:spPr>
      </p:pic>
      <p:pic>
        <p:nvPicPr>
          <p:cNvPr id="46" name="Image 45">
            <a:extLst>
              <a:ext uri="{FF2B5EF4-FFF2-40B4-BE49-F238E27FC236}">
                <a16:creationId xmlns:a16="http://schemas.microsoft.com/office/drawing/2014/main" id="{627E7EE9-F337-450C-8923-444551DAD07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808" y="2839101"/>
            <a:ext cx="507600" cy="507600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2BEA564D-3B47-4DB4-948F-5786EF50D3C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2839101"/>
            <a:ext cx="507600" cy="507600"/>
          </a:xfrm>
          <a:prstGeom prst="rect">
            <a:avLst/>
          </a:prstGeom>
        </p:spPr>
      </p:pic>
      <p:pic>
        <p:nvPicPr>
          <p:cNvPr id="51" name="Image 50">
            <a:extLst>
              <a:ext uri="{FF2B5EF4-FFF2-40B4-BE49-F238E27FC236}">
                <a16:creationId xmlns:a16="http://schemas.microsoft.com/office/drawing/2014/main" id="{9C962FA6-856E-4EDD-87E1-BC6F8256700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518" y="2839101"/>
            <a:ext cx="507600" cy="507600"/>
          </a:xfrm>
          <a:prstGeom prst="rect">
            <a:avLst/>
          </a:prstGeom>
        </p:spPr>
      </p:pic>
      <p:pic>
        <p:nvPicPr>
          <p:cNvPr id="54" name="Image 53">
            <a:extLst>
              <a:ext uri="{FF2B5EF4-FFF2-40B4-BE49-F238E27FC236}">
                <a16:creationId xmlns:a16="http://schemas.microsoft.com/office/drawing/2014/main" id="{78E496BC-6D5A-49FF-8B6B-BDC211C4808B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2839101"/>
            <a:ext cx="507600" cy="507600"/>
          </a:xfrm>
          <a:prstGeom prst="rect">
            <a:avLst/>
          </a:prstGeom>
        </p:spPr>
      </p:pic>
      <p:pic>
        <p:nvPicPr>
          <p:cNvPr id="56" name="Image 55">
            <a:extLst>
              <a:ext uri="{FF2B5EF4-FFF2-40B4-BE49-F238E27FC236}">
                <a16:creationId xmlns:a16="http://schemas.microsoft.com/office/drawing/2014/main" id="{E73FAA85-2F56-4274-8FE3-7908ED0E466D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0270" y="2839101"/>
            <a:ext cx="466856" cy="507600"/>
          </a:xfrm>
          <a:prstGeom prst="rect">
            <a:avLst/>
          </a:prstGeom>
        </p:spPr>
      </p:pic>
      <p:pic>
        <p:nvPicPr>
          <p:cNvPr id="58" name="Image 57">
            <a:extLst>
              <a:ext uri="{FF2B5EF4-FFF2-40B4-BE49-F238E27FC236}">
                <a16:creationId xmlns:a16="http://schemas.microsoft.com/office/drawing/2014/main" id="{16C16155-89D5-420C-8595-917AF6CFFE24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2839101"/>
            <a:ext cx="507600" cy="507600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55E1BC7B-2B37-41C1-B235-34304965FE1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808" y="3633269"/>
            <a:ext cx="507600" cy="507600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4B2BAD0F-B589-462E-B127-9EF917C105AC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149" y="3633269"/>
            <a:ext cx="507600" cy="50760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405607A0-11A4-4A13-A0CA-2FD1001BAD28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390" y="3633269"/>
            <a:ext cx="507600" cy="507600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A4C748F-A360-4B16-A8D9-5523C87B8478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653" y="3633269"/>
            <a:ext cx="507600" cy="507600"/>
          </a:xfrm>
          <a:prstGeom prst="rect">
            <a:avLst/>
          </a:prstGeom>
        </p:spPr>
      </p:pic>
      <p:pic>
        <p:nvPicPr>
          <p:cNvPr id="70" name="Image 69">
            <a:extLst>
              <a:ext uri="{FF2B5EF4-FFF2-40B4-BE49-F238E27FC236}">
                <a16:creationId xmlns:a16="http://schemas.microsoft.com/office/drawing/2014/main" id="{727BEE0A-3B8D-4CC3-ADD8-5C8CF6DE16EF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518" y="3633269"/>
            <a:ext cx="507600" cy="507600"/>
          </a:xfrm>
          <a:prstGeom prst="rect">
            <a:avLst/>
          </a:prstGeom>
        </p:spPr>
      </p:pic>
      <p:pic>
        <p:nvPicPr>
          <p:cNvPr id="73" name="Image 72">
            <a:extLst>
              <a:ext uri="{FF2B5EF4-FFF2-40B4-BE49-F238E27FC236}">
                <a16:creationId xmlns:a16="http://schemas.microsoft.com/office/drawing/2014/main" id="{C34EEE8E-7369-4511-836F-1CC63B0ADA97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98" y="3633269"/>
            <a:ext cx="507600" cy="507600"/>
          </a:xfrm>
          <a:prstGeom prst="rect">
            <a:avLst/>
          </a:prstGeom>
        </p:spPr>
      </p:pic>
      <p:pic>
        <p:nvPicPr>
          <p:cNvPr id="75" name="Image 74">
            <a:extLst>
              <a:ext uri="{FF2B5EF4-FFF2-40B4-BE49-F238E27FC236}">
                <a16:creationId xmlns:a16="http://schemas.microsoft.com/office/drawing/2014/main" id="{5BA97422-F7B9-4D22-AC3B-9FEC17C8A69C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3633269"/>
            <a:ext cx="507600" cy="507600"/>
          </a:xfrm>
          <a:prstGeom prst="rect">
            <a:avLst/>
          </a:prstGeom>
        </p:spPr>
      </p:pic>
      <p:pic>
        <p:nvPicPr>
          <p:cNvPr id="82" name="Image 81">
            <a:extLst>
              <a:ext uri="{FF2B5EF4-FFF2-40B4-BE49-F238E27FC236}">
                <a16:creationId xmlns:a16="http://schemas.microsoft.com/office/drawing/2014/main" id="{892EC620-F1CB-4939-9818-59A9B4F7616D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3633269"/>
            <a:ext cx="507600" cy="507600"/>
          </a:xfrm>
          <a:prstGeom prst="rect">
            <a:avLst/>
          </a:prstGeom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38106BB4-8804-4D27-9B1D-301F5A0042C9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3633269"/>
            <a:ext cx="507600" cy="507600"/>
          </a:xfrm>
          <a:prstGeom prst="rect">
            <a:avLst/>
          </a:prstGeom>
        </p:spPr>
      </p:pic>
      <p:pic>
        <p:nvPicPr>
          <p:cNvPr id="91" name="Image 90">
            <a:extLst>
              <a:ext uri="{FF2B5EF4-FFF2-40B4-BE49-F238E27FC236}">
                <a16:creationId xmlns:a16="http://schemas.microsoft.com/office/drawing/2014/main" id="{F7BCB554-9128-407E-B802-6EF56D22E3C2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3633269"/>
            <a:ext cx="507600" cy="507600"/>
          </a:xfrm>
          <a:prstGeom prst="rect">
            <a:avLst/>
          </a:prstGeom>
        </p:spPr>
      </p:pic>
      <p:pic>
        <p:nvPicPr>
          <p:cNvPr id="93" name="Image 92">
            <a:extLst>
              <a:ext uri="{FF2B5EF4-FFF2-40B4-BE49-F238E27FC236}">
                <a16:creationId xmlns:a16="http://schemas.microsoft.com/office/drawing/2014/main" id="{42D348E6-D334-4A51-AD5B-392E4F32531B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808" y="2018265"/>
            <a:ext cx="507600" cy="507600"/>
          </a:xfrm>
          <a:prstGeom prst="rect">
            <a:avLst/>
          </a:prstGeom>
        </p:spPr>
      </p:pic>
      <p:pic>
        <p:nvPicPr>
          <p:cNvPr id="95" name="Image 94">
            <a:extLst>
              <a:ext uri="{FF2B5EF4-FFF2-40B4-BE49-F238E27FC236}">
                <a16:creationId xmlns:a16="http://schemas.microsoft.com/office/drawing/2014/main" id="{97FB231E-C8F3-4324-B1B8-0828ABE7C457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149" y="2018265"/>
            <a:ext cx="507600" cy="507600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87E0E545-469B-4408-BD73-F35653DC7C79}"/>
              </a:ext>
            </a:extLst>
          </p:cNvPr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390" y="2018265"/>
            <a:ext cx="507600" cy="507600"/>
          </a:xfrm>
          <a:prstGeom prst="rect">
            <a:avLst/>
          </a:prstGeom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DDA114C5-B2DF-4CC4-BD45-4247DEB6FE1C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653" y="2018265"/>
            <a:ext cx="507600" cy="507600"/>
          </a:xfrm>
          <a:prstGeom prst="rect">
            <a:avLst/>
          </a:prstGeom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2D5E2144-E784-4A24-B7F8-7A3426D0DB46}"/>
              </a:ext>
            </a:extLst>
          </p:cNvPr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518" y="2018265"/>
            <a:ext cx="507600" cy="507600"/>
          </a:xfrm>
          <a:prstGeom prst="rect">
            <a:avLst/>
          </a:prstGeom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30CBE7C3-C4ED-4CB7-BE58-28B74765F178}"/>
              </a:ext>
            </a:extLst>
          </p:cNvPr>
          <p:cNvPicPr>
            <a:picLocks noChangeAspect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98" y="2018265"/>
            <a:ext cx="507600" cy="507600"/>
          </a:xfrm>
          <a:prstGeom prst="rect">
            <a:avLst/>
          </a:prstGeom>
        </p:spPr>
      </p:pic>
      <p:pic>
        <p:nvPicPr>
          <p:cNvPr id="105" name="Image 104">
            <a:extLst>
              <a:ext uri="{FF2B5EF4-FFF2-40B4-BE49-F238E27FC236}">
                <a16:creationId xmlns:a16="http://schemas.microsoft.com/office/drawing/2014/main" id="{6D8B702D-F70A-4AC5-A001-CDD0F2460089}"/>
              </a:ext>
            </a:extLst>
          </p:cNvPr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2018265"/>
            <a:ext cx="507600" cy="507600"/>
          </a:xfrm>
          <a:prstGeom prst="rect">
            <a:avLst/>
          </a:prstGeom>
        </p:spPr>
      </p:pic>
      <p:pic>
        <p:nvPicPr>
          <p:cNvPr id="107" name="Image 106">
            <a:extLst>
              <a:ext uri="{FF2B5EF4-FFF2-40B4-BE49-F238E27FC236}">
                <a16:creationId xmlns:a16="http://schemas.microsoft.com/office/drawing/2014/main" id="{41B8DEE9-B3EE-4683-949D-C8C2EB4DBF68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2018265"/>
            <a:ext cx="507600" cy="507600"/>
          </a:xfrm>
          <a:prstGeom prst="rect">
            <a:avLst/>
          </a:prstGeom>
        </p:spPr>
      </p:pic>
      <p:pic>
        <p:nvPicPr>
          <p:cNvPr id="109" name="Image 108">
            <a:extLst>
              <a:ext uri="{FF2B5EF4-FFF2-40B4-BE49-F238E27FC236}">
                <a16:creationId xmlns:a16="http://schemas.microsoft.com/office/drawing/2014/main" id="{166A6AD1-5458-4995-A132-EB90F9897421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2018265"/>
            <a:ext cx="507600" cy="507600"/>
          </a:xfrm>
          <a:prstGeom prst="rect">
            <a:avLst/>
          </a:prstGeom>
        </p:spPr>
      </p:pic>
      <p:pic>
        <p:nvPicPr>
          <p:cNvPr id="111" name="Image 110">
            <a:extLst>
              <a:ext uri="{FF2B5EF4-FFF2-40B4-BE49-F238E27FC236}">
                <a16:creationId xmlns:a16="http://schemas.microsoft.com/office/drawing/2014/main" id="{C117A444-6D5B-4522-9E73-C4454ED4329E}"/>
              </a:ext>
            </a:extLst>
          </p:cNvPr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2018265"/>
            <a:ext cx="507600" cy="507600"/>
          </a:xfrm>
          <a:prstGeom prst="rect">
            <a:avLst/>
          </a:prstGeom>
        </p:spPr>
      </p:pic>
      <p:pic>
        <p:nvPicPr>
          <p:cNvPr id="113" name="Image 112">
            <a:extLst>
              <a:ext uri="{FF2B5EF4-FFF2-40B4-BE49-F238E27FC236}">
                <a16:creationId xmlns:a16="http://schemas.microsoft.com/office/drawing/2014/main" id="{71814A0F-884D-4FD0-B06C-AF9926038398}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808" y="1210763"/>
            <a:ext cx="507600" cy="507600"/>
          </a:xfrm>
          <a:prstGeom prst="rect">
            <a:avLst/>
          </a:prstGeom>
        </p:spPr>
      </p:pic>
      <p:pic>
        <p:nvPicPr>
          <p:cNvPr id="115" name="Image 114">
            <a:extLst>
              <a:ext uri="{FF2B5EF4-FFF2-40B4-BE49-F238E27FC236}">
                <a16:creationId xmlns:a16="http://schemas.microsoft.com/office/drawing/2014/main" id="{E509E5B9-E42F-4274-82F5-E43B3DB5E83B}"/>
              </a:ext>
            </a:extLst>
          </p:cNvPr>
          <p:cNvPicPr>
            <a:picLocks noChangeAspect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149" y="1210763"/>
            <a:ext cx="507600" cy="507600"/>
          </a:xfrm>
          <a:prstGeom prst="rect">
            <a:avLst/>
          </a:prstGeom>
        </p:spPr>
      </p:pic>
      <p:pic>
        <p:nvPicPr>
          <p:cNvPr id="117" name="Image 116">
            <a:extLst>
              <a:ext uri="{FF2B5EF4-FFF2-40B4-BE49-F238E27FC236}">
                <a16:creationId xmlns:a16="http://schemas.microsoft.com/office/drawing/2014/main" id="{4CC60DBE-C17F-420D-8CA3-3CFB5E0FAD3E}"/>
              </a:ext>
            </a:extLst>
          </p:cNvPr>
          <p:cNvPicPr>
            <a:picLocks noChangeAspect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390" y="1210763"/>
            <a:ext cx="507600" cy="507600"/>
          </a:xfrm>
          <a:prstGeom prst="rect">
            <a:avLst/>
          </a:prstGeom>
        </p:spPr>
      </p:pic>
      <p:pic>
        <p:nvPicPr>
          <p:cNvPr id="119" name="Image 118">
            <a:extLst>
              <a:ext uri="{FF2B5EF4-FFF2-40B4-BE49-F238E27FC236}">
                <a16:creationId xmlns:a16="http://schemas.microsoft.com/office/drawing/2014/main" id="{A3B8CCFA-71FB-42ED-A4E2-52DE83EB5223}"/>
              </a:ext>
            </a:extLst>
          </p:cNvPr>
          <p:cNvPicPr>
            <a:picLocks noChangeAspect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653" y="1210763"/>
            <a:ext cx="507600" cy="507600"/>
          </a:xfrm>
          <a:prstGeom prst="rect">
            <a:avLst/>
          </a:prstGeom>
        </p:spPr>
      </p:pic>
      <p:pic>
        <p:nvPicPr>
          <p:cNvPr id="121" name="Image 120">
            <a:extLst>
              <a:ext uri="{FF2B5EF4-FFF2-40B4-BE49-F238E27FC236}">
                <a16:creationId xmlns:a16="http://schemas.microsoft.com/office/drawing/2014/main" id="{04E897FA-CCF8-4E6A-B990-78A003E33369}"/>
              </a:ext>
            </a:extLst>
          </p:cNvPr>
          <p:cNvPicPr>
            <a:picLocks noChangeAspect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518" y="1210763"/>
            <a:ext cx="507600" cy="507600"/>
          </a:xfrm>
          <a:prstGeom prst="rect">
            <a:avLst/>
          </a:prstGeom>
        </p:spPr>
      </p:pic>
      <p:pic>
        <p:nvPicPr>
          <p:cNvPr id="123" name="Image 122">
            <a:extLst>
              <a:ext uri="{FF2B5EF4-FFF2-40B4-BE49-F238E27FC236}">
                <a16:creationId xmlns:a16="http://schemas.microsoft.com/office/drawing/2014/main" id="{F6161082-621E-49B1-986B-A743250CED8A}"/>
              </a:ext>
            </a:extLst>
          </p:cNvPr>
          <p:cNvPicPr>
            <a:picLocks noChangeAspect="1"/>
          </p:cNvPicPr>
          <p:nvPr/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98" y="1210763"/>
            <a:ext cx="507600" cy="507600"/>
          </a:xfrm>
          <a:prstGeom prst="rect">
            <a:avLst/>
          </a:prstGeom>
        </p:spPr>
      </p:pic>
      <p:pic>
        <p:nvPicPr>
          <p:cNvPr id="125" name="Image 124">
            <a:extLst>
              <a:ext uri="{FF2B5EF4-FFF2-40B4-BE49-F238E27FC236}">
                <a16:creationId xmlns:a16="http://schemas.microsoft.com/office/drawing/2014/main" id="{DA5ACCA2-82F5-46AB-AA19-3F83D6896EBD}"/>
              </a:ext>
            </a:extLst>
          </p:cNvPr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1210763"/>
            <a:ext cx="507600" cy="507600"/>
          </a:xfrm>
          <a:prstGeom prst="rect">
            <a:avLst/>
          </a:prstGeom>
        </p:spPr>
      </p:pic>
      <p:pic>
        <p:nvPicPr>
          <p:cNvPr id="127" name="Image 126">
            <a:extLst>
              <a:ext uri="{FF2B5EF4-FFF2-40B4-BE49-F238E27FC236}">
                <a16:creationId xmlns:a16="http://schemas.microsoft.com/office/drawing/2014/main" id="{01F90B4F-53A7-4708-85E9-BB2202B15EDC}"/>
              </a:ext>
            </a:extLst>
          </p:cNvPr>
          <p:cNvPicPr>
            <a:picLocks noChangeAspect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1210763"/>
            <a:ext cx="507600" cy="507600"/>
          </a:xfrm>
          <a:prstGeom prst="rect">
            <a:avLst/>
          </a:prstGeom>
        </p:spPr>
      </p:pic>
      <p:pic>
        <p:nvPicPr>
          <p:cNvPr id="131" name="Image 130">
            <a:extLst>
              <a:ext uri="{FF2B5EF4-FFF2-40B4-BE49-F238E27FC236}">
                <a16:creationId xmlns:a16="http://schemas.microsoft.com/office/drawing/2014/main" id="{7DF40BE9-9199-4EAF-9473-F2F22C970E40}"/>
              </a:ext>
            </a:extLst>
          </p:cNvPr>
          <p:cNvPicPr>
            <a:picLocks noChangeAspect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1210763"/>
            <a:ext cx="507600" cy="507600"/>
          </a:xfrm>
          <a:prstGeom prst="rect">
            <a:avLst/>
          </a:prstGeom>
        </p:spPr>
      </p:pic>
      <p:pic>
        <p:nvPicPr>
          <p:cNvPr id="133" name="Image 132">
            <a:extLst>
              <a:ext uri="{FF2B5EF4-FFF2-40B4-BE49-F238E27FC236}">
                <a16:creationId xmlns:a16="http://schemas.microsoft.com/office/drawing/2014/main" id="{D9BCFCF0-8BD7-4490-B4E4-09F864612A27}"/>
              </a:ext>
            </a:extLst>
          </p:cNvPr>
          <p:cNvPicPr>
            <a:picLocks noChangeAspect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1210763"/>
            <a:ext cx="507600" cy="507600"/>
          </a:xfrm>
          <a:prstGeom prst="rect">
            <a:avLst/>
          </a:prstGeom>
        </p:spPr>
      </p:pic>
      <p:pic>
        <p:nvPicPr>
          <p:cNvPr id="129" name="Image 128">
            <a:extLst>
              <a:ext uri="{FF2B5EF4-FFF2-40B4-BE49-F238E27FC236}">
                <a16:creationId xmlns:a16="http://schemas.microsoft.com/office/drawing/2014/main" id="{7DE13137-B187-44CC-B925-79AC112FFF7B}"/>
              </a:ext>
            </a:extLst>
          </p:cNvPr>
          <p:cNvPicPr>
            <a:picLocks noChangeAspect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808" y="403260"/>
            <a:ext cx="507600" cy="507600"/>
          </a:xfrm>
          <a:prstGeom prst="rect">
            <a:avLst/>
          </a:prstGeom>
        </p:spPr>
      </p:pic>
      <p:pic>
        <p:nvPicPr>
          <p:cNvPr id="135" name="Image 134">
            <a:extLst>
              <a:ext uri="{FF2B5EF4-FFF2-40B4-BE49-F238E27FC236}">
                <a16:creationId xmlns:a16="http://schemas.microsoft.com/office/drawing/2014/main" id="{226B5F26-58E4-421D-89A6-51EB2E2122C3}"/>
              </a:ext>
            </a:extLst>
          </p:cNvPr>
          <p:cNvPicPr>
            <a:picLocks noChangeAspect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403260"/>
            <a:ext cx="507600" cy="507600"/>
          </a:xfrm>
          <a:prstGeom prst="rect">
            <a:avLst/>
          </a:prstGeom>
        </p:spPr>
      </p:pic>
      <p:pic>
        <p:nvPicPr>
          <p:cNvPr id="137" name="Image 136">
            <a:extLst>
              <a:ext uri="{FF2B5EF4-FFF2-40B4-BE49-F238E27FC236}">
                <a16:creationId xmlns:a16="http://schemas.microsoft.com/office/drawing/2014/main" id="{68CEB659-7679-426A-8251-BAA35E883893}"/>
              </a:ext>
            </a:extLst>
          </p:cNvPr>
          <p:cNvPicPr>
            <a:picLocks noChangeAspect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403260"/>
            <a:ext cx="507600" cy="507600"/>
          </a:xfrm>
          <a:prstGeom prst="rect">
            <a:avLst/>
          </a:prstGeom>
        </p:spPr>
      </p:pic>
      <p:pic>
        <p:nvPicPr>
          <p:cNvPr id="139" name="Image 138">
            <a:extLst>
              <a:ext uri="{FF2B5EF4-FFF2-40B4-BE49-F238E27FC236}">
                <a16:creationId xmlns:a16="http://schemas.microsoft.com/office/drawing/2014/main" id="{F2DA4F81-351C-406F-8EDF-245FBA5395A4}"/>
              </a:ext>
            </a:extLst>
          </p:cNvPr>
          <p:cNvPicPr>
            <a:picLocks noChangeAspect="1"/>
          </p:cNvPicPr>
          <p:nvPr/>
        </p:nvPicPr>
        <p:blipFill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403260"/>
            <a:ext cx="507600" cy="507600"/>
          </a:xfrm>
          <a:prstGeom prst="rect">
            <a:avLst/>
          </a:prstGeom>
        </p:spPr>
      </p:pic>
      <p:pic>
        <p:nvPicPr>
          <p:cNvPr id="141" name="Image 140">
            <a:extLst>
              <a:ext uri="{FF2B5EF4-FFF2-40B4-BE49-F238E27FC236}">
                <a16:creationId xmlns:a16="http://schemas.microsoft.com/office/drawing/2014/main" id="{6C05EDE5-96F9-4D23-A2E7-6E9B357AB9A9}"/>
              </a:ext>
            </a:extLst>
          </p:cNvPr>
          <p:cNvPicPr>
            <a:picLocks noChangeAspect="1"/>
          </p:cNvPicPr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149" y="403260"/>
            <a:ext cx="507600" cy="507600"/>
          </a:xfrm>
          <a:prstGeom prst="rect">
            <a:avLst/>
          </a:prstGeom>
        </p:spPr>
      </p:pic>
      <p:pic>
        <p:nvPicPr>
          <p:cNvPr id="143" name="Image 142">
            <a:extLst>
              <a:ext uri="{FF2B5EF4-FFF2-40B4-BE49-F238E27FC236}">
                <a16:creationId xmlns:a16="http://schemas.microsoft.com/office/drawing/2014/main" id="{1A059054-291E-4196-A117-4F95D97B7B0C}"/>
              </a:ext>
            </a:extLst>
          </p:cNvPr>
          <p:cNvPicPr>
            <a:picLocks noChangeAspect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390" y="403260"/>
            <a:ext cx="507600" cy="507600"/>
          </a:xfrm>
          <a:prstGeom prst="rect">
            <a:avLst/>
          </a:prstGeom>
        </p:spPr>
      </p:pic>
      <p:pic>
        <p:nvPicPr>
          <p:cNvPr id="145" name="Image 144">
            <a:extLst>
              <a:ext uri="{FF2B5EF4-FFF2-40B4-BE49-F238E27FC236}">
                <a16:creationId xmlns:a16="http://schemas.microsoft.com/office/drawing/2014/main" id="{B70DD709-438A-4E19-B6ED-5AF732AE4BF3}"/>
              </a:ext>
            </a:extLst>
          </p:cNvPr>
          <p:cNvPicPr>
            <a:picLocks noChangeAspect="1"/>
          </p:cNvPicPr>
          <p:nvPr/>
        </p:nvPicPr>
        <p:blipFill>
          <a:blip r:embed="rId5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653" y="403260"/>
            <a:ext cx="507600" cy="507600"/>
          </a:xfrm>
          <a:prstGeom prst="rect">
            <a:avLst/>
          </a:prstGeom>
        </p:spPr>
      </p:pic>
      <p:pic>
        <p:nvPicPr>
          <p:cNvPr id="147" name="Image 146">
            <a:extLst>
              <a:ext uri="{FF2B5EF4-FFF2-40B4-BE49-F238E27FC236}">
                <a16:creationId xmlns:a16="http://schemas.microsoft.com/office/drawing/2014/main" id="{3707CC04-E831-4CAF-B463-225317E210E5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518" y="403260"/>
            <a:ext cx="507600" cy="507600"/>
          </a:xfrm>
          <a:prstGeom prst="rect">
            <a:avLst/>
          </a:prstGeom>
        </p:spPr>
      </p:pic>
      <p:pic>
        <p:nvPicPr>
          <p:cNvPr id="149" name="Image 148">
            <a:extLst>
              <a:ext uri="{FF2B5EF4-FFF2-40B4-BE49-F238E27FC236}">
                <a16:creationId xmlns:a16="http://schemas.microsoft.com/office/drawing/2014/main" id="{909F8767-0566-4757-8F04-91A823877E5E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98" y="403260"/>
            <a:ext cx="507600" cy="507600"/>
          </a:xfrm>
          <a:prstGeom prst="rect">
            <a:avLst/>
          </a:prstGeom>
        </p:spPr>
      </p:pic>
      <p:pic>
        <p:nvPicPr>
          <p:cNvPr id="151" name="Image 150">
            <a:extLst>
              <a:ext uri="{FF2B5EF4-FFF2-40B4-BE49-F238E27FC236}">
                <a16:creationId xmlns:a16="http://schemas.microsoft.com/office/drawing/2014/main" id="{4B8E48CA-DADC-40E4-B449-BA915E72EBE3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403260"/>
            <a:ext cx="507600" cy="507600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06E12AAD-CE94-405E-980C-11F13F07B047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808" y="4355303"/>
            <a:ext cx="507600" cy="507600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C0196D24-CDB8-4DD0-AA5B-15F61AD776B4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998" y="4355303"/>
            <a:ext cx="510641" cy="507600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DDF6BB03-3834-416B-BCDC-97BACB21C17F}"/>
              </a:ext>
            </a:extLst>
          </p:cNvPr>
          <p:cNvPicPr>
            <a:picLocks noChangeAspect="1"/>
          </p:cNvPicPr>
          <p:nvPr/>
        </p:nvPicPr>
        <p:blipFill>
          <a:blip r:embed="rId6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653" y="4355303"/>
            <a:ext cx="507600" cy="507600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FA991260-053D-47F7-8B41-1C68AE9B5F49}"/>
              </a:ext>
            </a:extLst>
          </p:cNvPr>
          <p:cNvPicPr>
            <a:picLocks noChangeAspect="1"/>
          </p:cNvPicPr>
          <p:nvPr/>
        </p:nvPicPr>
        <p:blipFill>
          <a:blip r:embed="rId6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518" y="5913521"/>
            <a:ext cx="507600" cy="507600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5AE75AD0-59C2-43C7-A132-8E9B0B2906FF}"/>
              </a:ext>
            </a:extLst>
          </p:cNvPr>
          <p:cNvPicPr>
            <a:picLocks noChangeAspect="1"/>
          </p:cNvPicPr>
          <p:nvPr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98" y="5913521"/>
            <a:ext cx="507600" cy="507600"/>
          </a:xfrm>
          <a:prstGeom prst="rect">
            <a:avLst/>
          </a:prstGeom>
        </p:spPr>
      </p:pic>
      <p:pic>
        <p:nvPicPr>
          <p:cNvPr id="71" name="Image 70">
            <a:extLst>
              <a:ext uri="{FF2B5EF4-FFF2-40B4-BE49-F238E27FC236}">
                <a16:creationId xmlns:a16="http://schemas.microsoft.com/office/drawing/2014/main" id="{91698DEF-31CC-4E0C-80BF-6B3C80DE006F}"/>
              </a:ext>
            </a:extLst>
          </p:cNvPr>
          <p:cNvPicPr>
            <a:picLocks noChangeAspect="1"/>
          </p:cNvPicPr>
          <p:nvPr/>
        </p:nvPicPr>
        <p:blipFill>
          <a:blip r:embed="rId6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5913521"/>
            <a:ext cx="507600" cy="507600"/>
          </a:xfrm>
          <a:prstGeom prst="rect">
            <a:avLst/>
          </a:prstGeom>
        </p:spPr>
      </p:pic>
      <p:pic>
        <p:nvPicPr>
          <p:cNvPr id="72" name="Image 71">
            <a:extLst>
              <a:ext uri="{FF2B5EF4-FFF2-40B4-BE49-F238E27FC236}">
                <a16:creationId xmlns:a16="http://schemas.microsoft.com/office/drawing/2014/main" id="{1B4DC32B-D5C0-49D9-94A9-497B3CED3246}"/>
              </a:ext>
            </a:extLst>
          </p:cNvPr>
          <p:cNvPicPr>
            <a:picLocks noChangeAspect="1"/>
          </p:cNvPicPr>
          <p:nvPr/>
        </p:nvPicPr>
        <p:blipFill>
          <a:blip r:embed="rId6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5913521"/>
            <a:ext cx="507600" cy="507600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810C7854-8840-471E-8026-73D76442131F}"/>
              </a:ext>
            </a:extLst>
          </p:cNvPr>
          <p:cNvPicPr>
            <a:picLocks noChangeAspect="1"/>
          </p:cNvPicPr>
          <p:nvPr/>
        </p:nvPicPr>
        <p:blipFill>
          <a:blip r:embed="rId6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5913521"/>
            <a:ext cx="507600" cy="507600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80FF8A2F-E7D4-4F81-A81E-B7533868FA59}"/>
              </a:ext>
            </a:extLst>
          </p:cNvPr>
          <p:cNvPicPr>
            <a:picLocks noChangeAspect="1"/>
          </p:cNvPicPr>
          <p:nvPr/>
        </p:nvPicPr>
        <p:blipFill>
          <a:blip r:embed="rId6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60" y="5096183"/>
            <a:ext cx="507600" cy="507600"/>
          </a:xfrm>
          <a:prstGeom prst="rect">
            <a:avLst/>
          </a:prstGeom>
        </p:spPr>
      </p:pic>
      <p:pic>
        <p:nvPicPr>
          <p:cNvPr id="77" name="Image 76">
            <a:extLst>
              <a:ext uri="{FF2B5EF4-FFF2-40B4-BE49-F238E27FC236}">
                <a16:creationId xmlns:a16="http://schemas.microsoft.com/office/drawing/2014/main" id="{1B25B9D2-30EA-48E3-AA3C-90E5CD593EE0}"/>
              </a:ext>
            </a:extLst>
          </p:cNvPr>
          <p:cNvPicPr>
            <a:picLocks noChangeAspect="1"/>
          </p:cNvPicPr>
          <p:nvPr/>
        </p:nvPicPr>
        <p:blipFill>
          <a:blip r:embed="rId6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139" y="5096183"/>
            <a:ext cx="507600" cy="507600"/>
          </a:xfrm>
          <a:prstGeom prst="rect">
            <a:avLst/>
          </a:prstGeom>
        </p:spPr>
      </p:pic>
      <p:pic>
        <p:nvPicPr>
          <p:cNvPr id="78" name="Image 77">
            <a:extLst>
              <a:ext uri="{FF2B5EF4-FFF2-40B4-BE49-F238E27FC236}">
                <a16:creationId xmlns:a16="http://schemas.microsoft.com/office/drawing/2014/main" id="{E7BF0F2F-49C2-4F21-9EC6-94C674915E48}"/>
              </a:ext>
            </a:extLst>
          </p:cNvPr>
          <p:cNvPicPr>
            <a:picLocks noChangeAspect="1"/>
          </p:cNvPicPr>
          <p:nvPr/>
        </p:nvPicPr>
        <p:blipFill>
          <a:blip r:embed="rId7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898" y="5096183"/>
            <a:ext cx="507600" cy="507600"/>
          </a:xfrm>
          <a:prstGeom prst="rect">
            <a:avLst/>
          </a:prstGeom>
        </p:spPr>
      </p:pic>
      <p:pic>
        <p:nvPicPr>
          <p:cNvPr id="79" name="Image 78">
            <a:extLst>
              <a:ext uri="{FF2B5EF4-FFF2-40B4-BE49-F238E27FC236}">
                <a16:creationId xmlns:a16="http://schemas.microsoft.com/office/drawing/2014/main" id="{76355C56-A273-4D78-8F16-C4318D614A6C}"/>
              </a:ext>
            </a:extLst>
          </p:cNvPr>
          <p:cNvPicPr>
            <a:picLocks noChangeAspect="1"/>
          </p:cNvPicPr>
          <p:nvPr/>
        </p:nvPicPr>
        <p:blipFill>
          <a:blip r:embed="rId7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5913521"/>
            <a:ext cx="507600" cy="507600"/>
          </a:xfrm>
          <a:prstGeom prst="rect">
            <a:avLst/>
          </a:prstGeom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15CB8AA0-0997-4F0C-8972-39CC3D840C74}"/>
              </a:ext>
            </a:extLst>
          </p:cNvPr>
          <p:cNvPicPr>
            <a:picLocks noChangeAspect="1"/>
          </p:cNvPicPr>
          <p:nvPr/>
        </p:nvPicPr>
        <p:blipFill>
          <a:blip r:embed="rId7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3808" y="5096183"/>
            <a:ext cx="507600" cy="507600"/>
          </a:xfrm>
          <a:prstGeom prst="rect">
            <a:avLst/>
          </a:prstGeom>
        </p:spPr>
      </p:pic>
      <p:pic>
        <p:nvPicPr>
          <p:cNvPr id="81" name="Image 80">
            <a:extLst>
              <a:ext uri="{FF2B5EF4-FFF2-40B4-BE49-F238E27FC236}">
                <a16:creationId xmlns:a16="http://schemas.microsoft.com/office/drawing/2014/main" id="{B4C98BEA-C82B-4F7B-A30D-E33550CE7D1E}"/>
              </a:ext>
            </a:extLst>
          </p:cNvPr>
          <p:cNvPicPr>
            <a:picLocks noChangeAspect="1"/>
          </p:cNvPicPr>
          <p:nvPr/>
        </p:nvPicPr>
        <p:blipFill>
          <a:blip r:embed="rId7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4149" y="5096183"/>
            <a:ext cx="507600" cy="507600"/>
          </a:xfrm>
          <a:prstGeom prst="rect">
            <a:avLst/>
          </a:prstGeom>
        </p:spPr>
      </p:pic>
      <p:pic>
        <p:nvPicPr>
          <p:cNvPr id="83" name="Image 82">
            <a:extLst>
              <a:ext uri="{FF2B5EF4-FFF2-40B4-BE49-F238E27FC236}">
                <a16:creationId xmlns:a16="http://schemas.microsoft.com/office/drawing/2014/main" id="{1D2539D2-CFEB-4D40-939E-FB8D1DF2D632}"/>
              </a:ext>
            </a:extLst>
          </p:cNvPr>
          <p:cNvPicPr>
            <a:picLocks noChangeAspect="1"/>
          </p:cNvPicPr>
          <p:nvPr/>
        </p:nvPicPr>
        <p:blipFill>
          <a:blip r:embed="rId7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390" y="5096183"/>
            <a:ext cx="507600" cy="507600"/>
          </a:xfrm>
          <a:prstGeom prst="rect">
            <a:avLst/>
          </a:prstGeom>
        </p:spPr>
      </p:pic>
      <p:pic>
        <p:nvPicPr>
          <p:cNvPr id="84" name="Image 83">
            <a:extLst>
              <a:ext uri="{FF2B5EF4-FFF2-40B4-BE49-F238E27FC236}">
                <a16:creationId xmlns:a16="http://schemas.microsoft.com/office/drawing/2014/main" id="{2D296BA8-ACC4-4880-A1D5-149D9F6FE85D}"/>
              </a:ext>
            </a:extLst>
          </p:cNvPr>
          <p:cNvPicPr>
            <a:picLocks noChangeAspect="1"/>
          </p:cNvPicPr>
          <p:nvPr/>
        </p:nvPicPr>
        <p:blipFill>
          <a:blip r:embed="rId7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676" y="5038206"/>
            <a:ext cx="623555" cy="623555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9E5EB984-208C-459C-9618-BBFC314E7EA2}"/>
              </a:ext>
            </a:extLst>
          </p:cNvPr>
          <p:cNvPicPr>
            <a:picLocks noChangeAspect="1"/>
          </p:cNvPicPr>
          <p:nvPr/>
        </p:nvPicPr>
        <p:blipFill>
          <a:blip r:embed="rId7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518" y="5096183"/>
            <a:ext cx="507600" cy="507600"/>
          </a:xfrm>
          <a:prstGeom prst="rect">
            <a:avLst/>
          </a:prstGeom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79B1E360-DEB4-474F-87D9-1DF74995AD5E}"/>
              </a:ext>
            </a:extLst>
          </p:cNvPr>
          <p:cNvPicPr>
            <a:picLocks noChangeAspect="1"/>
          </p:cNvPicPr>
          <p:nvPr/>
        </p:nvPicPr>
        <p:blipFill>
          <a:blip r:embed="rId7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48" y="5096183"/>
            <a:ext cx="507600" cy="507600"/>
          </a:xfrm>
          <a:prstGeom prst="rect">
            <a:avLst/>
          </a:prstGeom>
        </p:spPr>
      </p:pic>
      <p:pic>
        <p:nvPicPr>
          <p:cNvPr id="88" name="Image 87">
            <a:extLst>
              <a:ext uri="{FF2B5EF4-FFF2-40B4-BE49-F238E27FC236}">
                <a16:creationId xmlns:a16="http://schemas.microsoft.com/office/drawing/2014/main" id="{F0B59908-C62B-4D29-B58C-F9BE7013F789}"/>
              </a:ext>
            </a:extLst>
          </p:cNvPr>
          <p:cNvPicPr>
            <a:picLocks noChangeAspect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125" y="5096183"/>
            <a:ext cx="507600" cy="507600"/>
          </a:xfrm>
          <a:prstGeom prst="rect">
            <a:avLst/>
          </a:prstGeom>
        </p:spPr>
      </p:pic>
      <p:pic>
        <p:nvPicPr>
          <p:cNvPr id="96" name="Image 95">
            <a:extLst>
              <a:ext uri="{FF2B5EF4-FFF2-40B4-BE49-F238E27FC236}">
                <a16:creationId xmlns:a16="http://schemas.microsoft.com/office/drawing/2014/main" id="{2D4152D0-4207-4B1D-8A71-12EAD9AFC57A}"/>
              </a:ext>
            </a:extLst>
          </p:cNvPr>
          <p:cNvPicPr>
            <a:picLocks noChangeAspect="1"/>
          </p:cNvPicPr>
          <p:nvPr/>
        </p:nvPicPr>
        <p:blipFill>
          <a:blip r:embed="rId7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0653" y="5913521"/>
            <a:ext cx="507600" cy="507600"/>
          </a:xfrm>
          <a:prstGeom prst="rect">
            <a:avLst/>
          </a:prstGeom>
        </p:spPr>
      </p:pic>
      <p:pic>
        <p:nvPicPr>
          <p:cNvPr id="98" name="Image 97">
            <a:extLst>
              <a:ext uri="{FF2B5EF4-FFF2-40B4-BE49-F238E27FC236}">
                <a16:creationId xmlns:a16="http://schemas.microsoft.com/office/drawing/2014/main" id="{FAE54F58-2997-46B5-9ADC-7E3451BA4846}"/>
              </a:ext>
            </a:extLst>
          </p:cNvPr>
          <p:cNvPicPr>
            <a:picLocks noChangeAspect="1"/>
          </p:cNvPicPr>
          <p:nvPr/>
        </p:nvPicPr>
        <p:blipFill>
          <a:blip r:embed="rId8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567" y="5913521"/>
            <a:ext cx="507600" cy="507600"/>
          </a:xfrm>
          <a:prstGeom prst="rect">
            <a:avLst/>
          </a:prstGeom>
        </p:spPr>
      </p:pic>
      <p:pic>
        <p:nvPicPr>
          <p:cNvPr id="100" name="Image 99">
            <a:extLst>
              <a:ext uri="{FF2B5EF4-FFF2-40B4-BE49-F238E27FC236}">
                <a16:creationId xmlns:a16="http://schemas.microsoft.com/office/drawing/2014/main" id="{01150442-D525-4669-861B-78822F4DB55F}"/>
              </a:ext>
            </a:extLst>
          </p:cNvPr>
          <p:cNvPicPr>
            <a:picLocks noChangeAspect="1"/>
          </p:cNvPicPr>
          <p:nvPr/>
        </p:nvPicPr>
        <p:blipFill>
          <a:blip r:embed="rId8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797" y="5913521"/>
            <a:ext cx="507600" cy="507600"/>
          </a:xfrm>
          <a:prstGeom prst="rect">
            <a:avLst/>
          </a:prstGeom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22CEFC90-276D-4FCF-8FFE-66560C67949D}"/>
              </a:ext>
            </a:extLst>
          </p:cNvPr>
          <p:cNvPicPr>
            <a:picLocks noChangeAspect="1"/>
          </p:cNvPicPr>
          <p:nvPr/>
        </p:nvPicPr>
        <p:blipFill>
          <a:blip r:embed="rId8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0643" y="5913521"/>
            <a:ext cx="507600" cy="50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001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0895A-6D65-3F63-5831-713DC9B0A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Image 88">
            <a:extLst>
              <a:ext uri="{FF2B5EF4-FFF2-40B4-BE49-F238E27FC236}">
                <a16:creationId xmlns:a16="http://schemas.microsoft.com/office/drawing/2014/main" id="{99217D89-0633-4941-91E8-8A12533698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793" y="403916"/>
            <a:ext cx="507600" cy="507600"/>
          </a:xfrm>
          <a:prstGeom prst="rect">
            <a:avLst/>
          </a:prstGeom>
        </p:spPr>
      </p:pic>
      <p:pic>
        <p:nvPicPr>
          <p:cNvPr id="90" name="Image 89">
            <a:extLst>
              <a:ext uri="{FF2B5EF4-FFF2-40B4-BE49-F238E27FC236}">
                <a16:creationId xmlns:a16="http://schemas.microsoft.com/office/drawing/2014/main" id="{F759342B-7D8A-4E68-88AC-EBF678FCF5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615" y="403916"/>
            <a:ext cx="507600" cy="507600"/>
          </a:xfrm>
          <a:prstGeom prst="rect">
            <a:avLst/>
          </a:prstGeom>
        </p:spPr>
      </p:pic>
      <p:pic>
        <p:nvPicPr>
          <p:cNvPr id="92" name="Image 91">
            <a:extLst>
              <a:ext uri="{FF2B5EF4-FFF2-40B4-BE49-F238E27FC236}">
                <a16:creationId xmlns:a16="http://schemas.microsoft.com/office/drawing/2014/main" id="{D6EDAF92-5368-46FF-BDF8-42BE78B96BD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024" y="403916"/>
            <a:ext cx="507600" cy="507600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8A786205-0161-49AC-B9BF-654E0351EAC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10" y="403916"/>
            <a:ext cx="507600" cy="50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454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0895A-6D65-3F63-5831-713DC9B0A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18C1B222-78B0-49F1-BFA8-168075B103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0A72"/>
          </a:solidFill>
          <a:ln>
            <a:solidFill>
              <a:srgbClr val="170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>
              <a:solidFill>
                <a:srgbClr val="170A72"/>
              </a:solidFill>
              <a:latin typeface="Segoe UI" panose="020B0502040204020203" pitchFamily="34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28178E0-C638-4B88-8E42-8BDA411BDD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26" y="4380334"/>
            <a:ext cx="507600" cy="50760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21332886-256C-4475-B0FE-FB98FC44B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4380334"/>
            <a:ext cx="507600" cy="50760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B6104100-583C-49D9-A895-A3B3AC4645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8" y="4380333"/>
            <a:ext cx="507600" cy="50760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56308398-CD4A-454B-9D20-C2AD1387BBE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4488396"/>
            <a:ext cx="507600" cy="507600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E8C2B986-0C5D-461B-BB3F-56274201231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4380335"/>
            <a:ext cx="507600" cy="507600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8B012F33-95F2-4C6D-80B1-1C78EC1A7AE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01" y="4460007"/>
            <a:ext cx="507600" cy="507600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CAE1EE12-0B13-41E5-9367-B51B6728EC2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4460007"/>
            <a:ext cx="507600" cy="507600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67669AEB-87A8-475E-B8F5-FAE8AB8CFA0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73" y="2873392"/>
            <a:ext cx="507600" cy="507600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6DD4F496-E599-418B-9817-D36AFA403FE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2873392"/>
            <a:ext cx="507600" cy="507600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F8C22C07-735F-4F08-82CB-644A78358DF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8" y="2873392"/>
            <a:ext cx="507600" cy="507600"/>
          </a:xfrm>
          <a:prstGeom prst="rect">
            <a:avLst/>
          </a:prstGeom>
        </p:spPr>
      </p:pic>
      <p:pic>
        <p:nvPicPr>
          <p:cNvPr id="44" name="Image 43">
            <a:extLst>
              <a:ext uri="{FF2B5EF4-FFF2-40B4-BE49-F238E27FC236}">
                <a16:creationId xmlns:a16="http://schemas.microsoft.com/office/drawing/2014/main" id="{5283EEA6-323F-4174-B6E2-BA8198AA83B9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594" y="2873392"/>
            <a:ext cx="507600" cy="507600"/>
          </a:xfrm>
          <a:prstGeom prst="rect">
            <a:avLst/>
          </a:prstGeom>
        </p:spPr>
      </p:pic>
      <p:pic>
        <p:nvPicPr>
          <p:cNvPr id="46" name="Image 45">
            <a:extLst>
              <a:ext uri="{FF2B5EF4-FFF2-40B4-BE49-F238E27FC236}">
                <a16:creationId xmlns:a16="http://schemas.microsoft.com/office/drawing/2014/main" id="{627E7EE9-F337-450C-8923-444551DAD07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364" y="2873392"/>
            <a:ext cx="507600" cy="507600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2BEA564D-3B47-4DB4-948F-5786EF50D3C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2873392"/>
            <a:ext cx="507600" cy="507600"/>
          </a:xfrm>
          <a:prstGeom prst="rect">
            <a:avLst/>
          </a:prstGeom>
        </p:spPr>
      </p:pic>
      <p:pic>
        <p:nvPicPr>
          <p:cNvPr id="51" name="Image 50">
            <a:extLst>
              <a:ext uri="{FF2B5EF4-FFF2-40B4-BE49-F238E27FC236}">
                <a16:creationId xmlns:a16="http://schemas.microsoft.com/office/drawing/2014/main" id="{9C962FA6-856E-4EDD-87E1-BC6F8256700E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2873392"/>
            <a:ext cx="507600" cy="507600"/>
          </a:xfrm>
          <a:prstGeom prst="rect">
            <a:avLst/>
          </a:prstGeom>
        </p:spPr>
      </p:pic>
      <p:pic>
        <p:nvPicPr>
          <p:cNvPr id="54" name="Image 53">
            <a:extLst>
              <a:ext uri="{FF2B5EF4-FFF2-40B4-BE49-F238E27FC236}">
                <a16:creationId xmlns:a16="http://schemas.microsoft.com/office/drawing/2014/main" id="{78E496BC-6D5A-49FF-8B6B-BDC211C4808B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2873392"/>
            <a:ext cx="507600" cy="507600"/>
          </a:xfrm>
          <a:prstGeom prst="rect">
            <a:avLst/>
          </a:prstGeom>
        </p:spPr>
      </p:pic>
      <p:pic>
        <p:nvPicPr>
          <p:cNvPr id="56" name="Image 55">
            <a:extLst>
              <a:ext uri="{FF2B5EF4-FFF2-40B4-BE49-F238E27FC236}">
                <a16:creationId xmlns:a16="http://schemas.microsoft.com/office/drawing/2014/main" id="{E73FAA85-2F56-4274-8FE3-7908ED0E466D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9283" y="2900061"/>
            <a:ext cx="466856" cy="507600"/>
          </a:xfrm>
          <a:prstGeom prst="rect">
            <a:avLst/>
          </a:prstGeom>
        </p:spPr>
      </p:pic>
      <p:pic>
        <p:nvPicPr>
          <p:cNvPr id="58" name="Image 57">
            <a:extLst>
              <a:ext uri="{FF2B5EF4-FFF2-40B4-BE49-F238E27FC236}">
                <a16:creationId xmlns:a16="http://schemas.microsoft.com/office/drawing/2014/main" id="{16C16155-89D5-420C-8595-917AF6CFFE24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01" y="2873392"/>
            <a:ext cx="507600" cy="507600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55E1BC7B-2B37-41C1-B235-34304965FE1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364" y="3680894"/>
            <a:ext cx="507600" cy="507600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4B2BAD0F-B589-462E-B127-9EF917C105AC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594" y="3680894"/>
            <a:ext cx="507600" cy="50760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405607A0-11A4-4A13-A0CA-2FD1001BAD28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73" y="3680894"/>
            <a:ext cx="507600" cy="507600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A4C748F-A360-4B16-A8D9-5523C87B8478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8" y="3680894"/>
            <a:ext cx="507600" cy="507600"/>
          </a:xfrm>
          <a:prstGeom prst="rect">
            <a:avLst/>
          </a:prstGeom>
        </p:spPr>
      </p:pic>
      <p:pic>
        <p:nvPicPr>
          <p:cNvPr id="70" name="Image 69">
            <a:extLst>
              <a:ext uri="{FF2B5EF4-FFF2-40B4-BE49-F238E27FC236}">
                <a16:creationId xmlns:a16="http://schemas.microsoft.com/office/drawing/2014/main" id="{727BEE0A-3B8D-4CC3-ADD8-5C8CF6DE16EF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3680894"/>
            <a:ext cx="507600" cy="507600"/>
          </a:xfrm>
          <a:prstGeom prst="rect">
            <a:avLst/>
          </a:prstGeom>
        </p:spPr>
      </p:pic>
      <p:pic>
        <p:nvPicPr>
          <p:cNvPr id="73" name="Image 72">
            <a:extLst>
              <a:ext uri="{FF2B5EF4-FFF2-40B4-BE49-F238E27FC236}">
                <a16:creationId xmlns:a16="http://schemas.microsoft.com/office/drawing/2014/main" id="{C34EEE8E-7369-4511-836F-1CC63B0ADA97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26" y="3680894"/>
            <a:ext cx="507600" cy="507600"/>
          </a:xfrm>
          <a:prstGeom prst="rect">
            <a:avLst/>
          </a:prstGeom>
        </p:spPr>
      </p:pic>
      <p:pic>
        <p:nvPicPr>
          <p:cNvPr id="75" name="Image 74">
            <a:extLst>
              <a:ext uri="{FF2B5EF4-FFF2-40B4-BE49-F238E27FC236}">
                <a16:creationId xmlns:a16="http://schemas.microsoft.com/office/drawing/2014/main" id="{5BA97422-F7B9-4D22-AC3B-9FEC17C8A69C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3680894"/>
            <a:ext cx="507600" cy="507600"/>
          </a:xfrm>
          <a:prstGeom prst="rect">
            <a:avLst/>
          </a:prstGeom>
        </p:spPr>
      </p:pic>
      <p:pic>
        <p:nvPicPr>
          <p:cNvPr id="82" name="Image 81">
            <a:extLst>
              <a:ext uri="{FF2B5EF4-FFF2-40B4-BE49-F238E27FC236}">
                <a16:creationId xmlns:a16="http://schemas.microsoft.com/office/drawing/2014/main" id="{892EC620-F1CB-4939-9818-59A9B4F7616D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3680894"/>
            <a:ext cx="507600" cy="507600"/>
          </a:xfrm>
          <a:prstGeom prst="rect">
            <a:avLst/>
          </a:prstGeom>
        </p:spPr>
      </p:pic>
      <p:pic>
        <p:nvPicPr>
          <p:cNvPr id="86" name="Image 85">
            <a:extLst>
              <a:ext uri="{FF2B5EF4-FFF2-40B4-BE49-F238E27FC236}">
                <a16:creationId xmlns:a16="http://schemas.microsoft.com/office/drawing/2014/main" id="{38106BB4-8804-4D27-9B1D-301F5A0042C9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01" y="3680894"/>
            <a:ext cx="507600" cy="507600"/>
          </a:xfrm>
          <a:prstGeom prst="rect">
            <a:avLst/>
          </a:prstGeom>
        </p:spPr>
      </p:pic>
      <p:pic>
        <p:nvPicPr>
          <p:cNvPr id="91" name="Image 90">
            <a:extLst>
              <a:ext uri="{FF2B5EF4-FFF2-40B4-BE49-F238E27FC236}">
                <a16:creationId xmlns:a16="http://schemas.microsoft.com/office/drawing/2014/main" id="{F7BCB554-9128-407E-B802-6EF56D22E3C2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3680894"/>
            <a:ext cx="507600" cy="507600"/>
          </a:xfrm>
          <a:prstGeom prst="rect">
            <a:avLst/>
          </a:prstGeom>
        </p:spPr>
      </p:pic>
      <p:pic>
        <p:nvPicPr>
          <p:cNvPr id="93" name="Image 92">
            <a:extLst>
              <a:ext uri="{FF2B5EF4-FFF2-40B4-BE49-F238E27FC236}">
                <a16:creationId xmlns:a16="http://schemas.microsoft.com/office/drawing/2014/main" id="{42D348E6-D334-4A51-AD5B-392E4F32531B}"/>
              </a:ext>
            </a:extLst>
          </p:cNvPr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364" y="2065890"/>
            <a:ext cx="507600" cy="507600"/>
          </a:xfrm>
          <a:prstGeom prst="rect">
            <a:avLst/>
          </a:prstGeom>
        </p:spPr>
      </p:pic>
      <p:pic>
        <p:nvPicPr>
          <p:cNvPr id="95" name="Image 94">
            <a:extLst>
              <a:ext uri="{FF2B5EF4-FFF2-40B4-BE49-F238E27FC236}">
                <a16:creationId xmlns:a16="http://schemas.microsoft.com/office/drawing/2014/main" id="{97FB231E-C8F3-4324-B1B8-0828ABE7C457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594" y="2065890"/>
            <a:ext cx="507600" cy="507600"/>
          </a:xfrm>
          <a:prstGeom prst="rect">
            <a:avLst/>
          </a:prstGeom>
        </p:spPr>
      </p:pic>
      <p:pic>
        <p:nvPicPr>
          <p:cNvPr id="97" name="Image 96">
            <a:extLst>
              <a:ext uri="{FF2B5EF4-FFF2-40B4-BE49-F238E27FC236}">
                <a16:creationId xmlns:a16="http://schemas.microsoft.com/office/drawing/2014/main" id="{87E0E545-469B-4408-BD73-F35653DC7C79}"/>
              </a:ext>
            </a:extLst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73" y="2065890"/>
            <a:ext cx="507600" cy="507600"/>
          </a:xfrm>
          <a:prstGeom prst="rect">
            <a:avLst/>
          </a:prstGeom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DDA114C5-B2DF-4CC4-BD45-4247DEB6FE1C}"/>
              </a:ext>
            </a:extLst>
          </p:cNvPr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8" y="2065890"/>
            <a:ext cx="507600" cy="507600"/>
          </a:xfrm>
          <a:prstGeom prst="rect">
            <a:avLst/>
          </a:prstGeom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2D5E2144-E784-4A24-B7F8-7A3426D0DB46}"/>
              </a:ext>
            </a:extLst>
          </p:cNvPr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2065890"/>
            <a:ext cx="507600" cy="507600"/>
          </a:xfrm>
          <a:prstGeom prst="rect">
            <a:avLst/>
          </a:prstGeom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30CBE7C3-C4ED-4CB7-BE58-28B74765F178}"/>
              </a:ext>
            </a:extLst>
          </p:cNvPr>
          <p:cNvPicPr>
            <a:picLocks noChangeAspect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26" y="2065890"/>
            <a:ext cx="507600" cy="507600"/>
          </a:xfrm>
          <a:prstGeom prst="rect">
            <a:avLst/>
          </a:prstGeom>
        </p:spPr>
      </p:pic>
      <p:pic>
        <p:nvPicPr>
          <p:cNvPr id="105" name="Image 104">
            <a:extLst>
              <a:ext uri="{FF2B5EF4-FFF2-40B4-BE49-F238E27FC236}">
                <a16:creationId xmlns:a16="http://schemas.microsoft.com/office/drawing/2014/main" id="{6D8B702D-F70A-4AC5-A001-CDD0F2460089}"/>
              </a:ext>
            </a:extLst>
          </p:cNvPr>
          <p:cNvPicPr>
            <a:picLocks noChangeAspect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2065890"/>
            <a:ext cx="507600" cy="507600"/>
          </a:xfrm>
          <a:prstGeom prst="rect">
            <a:avLst/>
          </a:prstGeom>
        </p:spPr>
      </p:pic>
      <p:pic>
        <p:nvPicPr>
          <p:cNvPr id="107" name="Image 106">
            <a:extLst>
              <a:ext uri="{FF2B5EF4-FFF2-40B4-BE49-F238E27FC236}">
                <a16:creationId xmlns:a16="http://schemas.microsoft.com/office/drawing/2014/main" id="{41B8DEE9-B3EE-4683-949D-C8C2EB4DBF68}"/>
              </a:ext>
            </a:extLst>
          </p:cNvPr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2065890"/>
            <a:ext cx="507600" cy="507600"/>
          </a:xfrm>
          <a:prstGeom prst="rect">
            <a:avLst/>
          </a:prstGeom>
        </p:spPr>
      </p:pic>
      <p:pic>
        <p:nvPicPr>
          <p:cNvPr id="109" name="Image 108">
            <a:extLst>
              <a:ext uri="{FF2B5EF4-FFF2-40B4-BE49-F238E27FC236}">
                <a16:creationId xmlns:a16="http://schemas.microsoft.com/office/drawing/2014/main" id="{166A6AD1-5458-4995-A132-EB90F9897421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01" y="2065890"/>
            <a:ext cx="507600" cy="507600"/>
          </a:xfrm>
          <a:prstGeom prst="rect">
            <a:avLst/>
          </a:prstGeom>
        </p:spPr>
      </p:pic>
      <p:pic>
        <p:nvPicPr>
          <p:cNvPr id="111" name="Image 110">
            <a:extLst>
              <a:ext uri="{FF2B5EF4-FFF2-40B4-BE49-F238E27FC236}">
                <a16:creationId xmlns:a16="http://schemas.microsoft.com/office/drawing/2014/main" id="{C117A444-6D5B-4522-9E73-C4454ED4329E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2065890"/>
            <a:ext cx="507600" cy="507600"/>
          </a:xfrm>
          <a:prstGeom prst="rect">
            <a:avLst/>
          </a:prstGeom>
        </p:spPr>
      </p:pic>
      <p:pic>
        <p:nvPicPr>
          <p:cNvPr id="113" name="Image 112">
            <a:extLst>
              <a:ext uri="{FF2B5EF4-FFF2-40B4-BE49-F238E27FC236}">
                <a16:creationId xmlns:a16="http://schemas.microsoft.com/office/drawing/2014/main" id="{71814A0F-884D-4FD0-B06C-AF9926038398}"/>
              </a:ext>
            </a:extLst>
          </p:cNvPr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364" y="1258388"/>
            <a:ext cx="507600" cy="507600"/>
          </a:xfrm>
          <a:prstGeom prst="rect">
            <a:avLst/>
          </a:prstGeom>
        </p:spPr>
      </p:pic>
      <p:pic>
        <p:nvPicPr>
          <p:cNvPr id="115" name="Image 114">
            <a:extLst>
              <a:ext uri="{FF2B5EF4-FFF2-40B4-BE49-F238E27FC236}">
                <a16:creationId xmlns:a16="http://schemas.microsoft.com/office/drawing/2014/main" id="{E509E5B9-E42F-4274-82F5-E43B3DB5E83B}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594" y="1258388"/>
            <a:ext cx="507600" cy="507600"/>
          </a:xfrm>
          <a:prstGeom prst="rect">
            <a:avLst/>
          </a:prstGeom>
        </p:spPr>
      </p:pic>
      <p:pic>
        <p:nvPicPr>
          <p:cNvPr id="117" name="Image 116">
            <a:extLst>
              <a:ext uri="{FF2B5EF4-FFF2-40B4-BE49-F238E27FC236}">
                <a16:creationId xmlns:a16="http://schemas.microsoft.com/office/drawing/2014/main" id="{4CC60DBE-C17F-420D-8CA3-3CFB5E0FAD3E}"/>
              </a:ext>
            </a:extLst>
          </p:cNvPr>
          <p:cNvPicPr>
            <a:picLocks noChangeAspect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73" y="1258388"/>
            <a:ext cx="507600" cy="507600"/>
          </a:xfrm>
          <a:prstGeom prst="rect">
            <a:avLst/>
          </a:prstGeom>
        </p:spPr>
      </p:pic>
      <p:pic>
        <p:nvPicPr>
          <p:cNvPr id="119" name="Image 118">
            <a:extLst>
              <a:ext uri="{FF2B5EF4-FFF2-40B4-BE49-F238E27FC236}">
                <a16:creationId xmlns:a16="http://schemas.microsoft.com/office/drawing/2014/main" id="{A3B8CCFA-71FB-42ED-A4E2-52DE83EB5223}"/>
              </a:ext>
            </a:extLst>
          </p:cNvPr>
          <p:cNvPicPr>
            <a:picLocks noChangeAspect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8" y="1258388"/>
            <a:ext cx="507600" cy="507600"/>
          </a:xfrm>
          <a:prstGeom prst="rect">
            <a:avLst/>
          </a:prstGeom>
        </p:spPr>
      </p:pic>
      <p:pic>
        <p:nvPicPr>
          <p:cNvPr id="121" name="Image 120">
            <a:extLst>
              <a:ext uri="{FF2B5EF4-FFF2-40B4-BE49-F238E27FC236}">
                <a16:creationId xmlns:a16="http://schemas.microsoft.com/office/drawing/2014/main" id="{04E897FA-CCF8-4E6A-B990-78A003E33369}"/>
              </a:ext>
            </a:extLst>
          </p:cNvPr>
          <p:cNvPicPr>
            <a:picLocks noChangeAspect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1258388"/>
            <a:ext cx="507600" cy="507600"/>
          </a:xfrm>
          <a:prstGeom prst="rect">
            <a:avLst/>
          </a:prstGeom>
        </p:spPr>
      </p:pic>
      <p:pic>
        <p:nvPicPr>
          <p:cNvPr id="123" name="Image 122">
            <a:extLst>
              <a:ext uri="{FF2B5EF4-FFF2-40B4-BE49-F238E27FC236}">
                <a16:creationId xmlns:a16="http://schemas.microsoft.com/office/drawing/2014/main" id="{F6161082-621E-49B1-986B-A743250CED8A}"/>
              </a:ext>
            </a:extLst>
          </p:cNvPr>
          <p:cNvPicPr>
            <a:picLocks noChangeAspect="1"/>
          </p:cNvPicPr>
          <p:nvPr/>
        </p:nvPicPr>
        <p:blipFill>
          <a:blip r:embed="rId4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26" y="1258388"/>
            <a:ext cx="507600" cy="507600"/>
          </a:xfrm>
          <a:prstGeom prst="rect">
            <a:avLst/>
          </a:prstGeom>
        </p:spPr>
      </p:pic>
      <p:pic>
        <p:nvPicPr>
          <p:cNvPr id="125" name="Image 124">
            <a:extLst>
              <a:ext uri="{FF2B5EF4-FFF2-40B4-BE49-F238E27FC236}">
                <a16:creationId xmlns:a16="http://schemas.microsoft.com/office/drawing/2014/main" id="{DA5ACCA2-82F5-46AB-AA19-3F83D6896EBD}"/>
              </a:ext>
            </a:extLst>
          </p:cNvPr>
          <p:cNvPicPr>
            <a:picLocks noChangeAspect="1"/>
          </p:cNvPicPr>
          <p:nvPr/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1258388"/>
            <a:ext cx="507600" cy="507600"/>
          </a:xfrm>
          <a:prstGeom prst="rect">
            <a:avLst/>
          </a:prstGeom>
        </p:spPr>
      </p:pic>
      <p:pic>
        <p:nvPicPr>
          <p:cNvPr id="127" name="Image 126">
            <a:extLst>
              <a:ext uri="{FF2B5EF4-FFF2-40B4-BE49-F238E27FC236}">
                <a16:creationId xmlns:a16="http://schemas.microsoft.com/office/drawing/2014/main" id="{01F90B4F-53A7-4708-85E9-BB2202B15EDC}"/>
              </a:ext>
            </a:extLst>
          </p:cNvPr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1258388"/>
            <a:ext cx="507600" cy="507600"/>
          </a:xfrm>
          <a:prstGeom prst="rect">
            <a:avLst/>
          </a:prstGeom>
        </p:spPr>
      </p:pic>
      <p:pic>
        <p:nvPicPr>
          <p:cNvPr id="131" name="Image 130">
            <a:extLst>
              <a:ext uri="{FF2B5EF4-FFF2-40B4-BE49-F238E27FC236}">
                <a16:creationId xmlns:a16="http://schemas.microsoft.com/office/drawing/2014/main" id="{7DF40BE9-9199-4EAF-9473-F2F22C970E40}"/>
              </a:ext>
            </a:extLst>
          </p:cNvPr>
          <p:cNvPicPr>
            <a:picLocks noChangeAspect="1"/>
          </p:cNvPicPr>
          <p:nvPr/>
        </p:nvPicPr>
        <p:blipFill>
          <a:blip r:embed="rId4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1258388"/>
            <a:ext cx="507600" cy="507600"/>
          </a:xfrm>
          <a:prstGeom prst="rect">
            <a:avLst/>
          </a:prstGeom>
        </p:spPr>
      </p:pic>
      <p:pic>
        <p:nvPicPr>
          <p:cNvPr id="133" name="Image 132">
            <a:extLst>
              <a:ext uri="{FF2B5EF4-FFF2-40B4-BE49-F238E27FC236}">
                <a16:creationId xmlns:a16="http://schemas.microsoft.com/office/drawing/2014/main" id="{D9BCFCF0-8BD7-4490-B4E4-09F864612A27}"/>
              </a:ext>
            </a:extLst>
          </p:cNvPr>
          <p:cNvPicPr>
            <a:picLocks noChangeAspect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01" y="1258388"/>
            <a:ext cx="507600" cy="507600"/>
          </a:xfrm>
          <a:prstGeom prst="rect">
            <a:avLst/>
          </a:prstGeom>
        </p:spPr>
      </p:pic>
      <p:pic>
        <p:nvPicPr>
          <p:cNvPr id="129" name="Image 128">
            <a:extLst>
              <a:ext uri="{FF2B5EF4-FFF2-40B4-BE49-F238E27FC236}">
                <a16:creationId xmlns:a16="http://schemas.microsoft.com/office/drawing/2014/main" id="{7DE13137-B187-44CC-B925-79AC112FFF7B}"/>
              </a:ext>
            </a:extLst>
          </p:cNvPr>
          <p:cNvPicPr>
            <a:picLocks noChangeAspect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125" y="450885"/>
            <a:ext cx="507600" cy="507600"/>
          </a:xfrm>
          <a:prstGeom prst="rect">
            <a:avLst/>
          </a:prstGeom>
        </p:spPr>
      </p:pic>
      <p:pic>
        <p:nvPicPr>
          <p:cNvPr id="135" name="Image 134">
            <a:extLst>
              <a:ext uri="{FF2B5EF4-FFF2-40B4-BE49-F238E27FC236}">
                <a16:creationId xmlns:a16="http://schemas.microsoft.com/office/drawing/2014/main" id="{226B5F26-58E4-421D-89A6-51EB2E2122C3}"/>
              </a:ext>
            </a:extLst>
          </p:cNvPr>
          <p:cNvPicPr>
            <a:picLocks noChangeAspect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450886"/>
            <a:ext cx="507600" cy="507600"/>
          </a:xfrm>
          <a:prstGeom prst="rect">
            <a:avLst/>
          </a:prstGeom>
        </p:spPr>
      </p:pic>
      <p:pic>
        <p:nvPicPr>
          <p:cNvPr id="137" name="Image 136">
            <a:extLst>
              <a:ext uri="{FF2B5EF4-FFF2-40B4-BE49-F238E27FC236}">
                <a16:creationId xmlns:a16="http://schemas.microsoft.com/office/drawing/2014/main" id="{68CEB659-7679-426A-8251-BAA35E883893}"/>
              </a:ext>
            </a:extLst>
          </p:cNvPr>
          <p:cNvPicPr>
            <a:picLocks noChangeAspect="1"/>
          </p:cNvPicPr>
          <p:nvPr/>
        </p:nvPicPr>
        <p:blipFill>
          <a:blip r:embed="rId5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01" y="450886"/>
            <a:ext cx="507600" cy="507600"/>
          </a:xfrm>
          <a:prstGeom prst="rect">
            <a:avLst/>
          </a:prstGeom>
        </p:spPr>
      </p:pic>
      <p:pic>
        <p:nvPicPr>
          <p:cNvPr id="139" name="Image 138">
            <a:extLst>
              <a:ext uri="{FF2B5EF4-FFF2-40B4-BE49-F238E27FC236}">
                <a16:creationId xmlns:a16="http://schemas.microsoft.com/office/drawing/2014/main" id="{F2DA4F81-351C-406F-8EDF-245FBA5395A4}"/>
              </a:ext>
            </a:extLst>
          </p:cNvPr>
          <p:cNvPicPr>
            <a:picLocks noChangeAspect="1"/>
          </p:cNvPicPr>
          <p:nvPr/>
        </p:nvPicPr>
        <p:blipFill>
          <a:blip r:embed="rId5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450886"/>
            <a:ext cx="507600" cy="507600"/>
          </a:xfrm>
          <a:prstGeom prst="rect">
            <a:avLst/>
          </a:prstGeom>
        </p:spPr>
      </p:pic>
      <p:pic>
        <p:nvPicPr>
          <p:cNvPr id="141" name="Image 140">
            <a:extLst>
              <a:ext uri="{FF2B5EF4-FFF2-40B4-BE49-F238E27FC236}">
                <a16:creationId xmlns:a16="http://schemas.microsoft.com/office/drawing/2014/main" id="{6C05EDE5-96F9-4D23-A2E7-6E9B357AB9A9}"/>
              </a:ext>
            </a:extLst>
          </p:cNvPr>
          <p:cNvPicPr>
            <a:picLocks noChangeAspect="1"/>
          </p:cNvPicPr>
          <p:nvPr/>
        </p:nvPicPr>
        <p:blipFill>
          <a:blip r:embed="rId5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594" y="450886"/>
            <a:ext cx="507600" cy="507600"/>
          </a:xfrm>
          <a:prstGeom prst="rect">
            <a:avLst/>
          </a:prstGeom>
        </p:spPr>
      </p:pic>
      <p:pic>
        <p:nvPicPr>
          <p:cNvPr id="143" name="Image 142">
            <a:extLst>
              <a:ext uri="{FF2B5EF4-FFF2-40B4-BE49-F238E27FC236}">
                <a16:creationId xmlns:a16="http://schemas.microsoft.com/office/drawing/2014/main" id="{1A059054-291E-4196-A117-4F95D97B7B0C}"/>
              </a:ext>
            </a:extLst>
          </p:cNvPr>
          <p:cNvPicPr>
            <a:picLocks noChangeAspect="1"/>
          </p:cNvPicPr>
          <p:nvPr/>
        </p:nvPicPr>
        <p:blipFill>
          <a:blip r:embed="rId5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73" y="450886"/>
            <a:ext cx="507600" cy="507600"/>
          </a:xfrm>
          <a:prstGeom prst="rect">
            <a:avLst/>
          </a:prstGeom>
        </p:spPr>
      </p:pic>
      <p:pic>
        <p:nvPicPr>
          <p:cNvPr id="145" name="Image 144">
            <a:extLst>
              <a:ext uri="{FF2B5EF4-FFF2-40B4-BE49-F238E27FC236}">
                <a16:creationId xmlns:a16="http://schemas.microsoft.com/office/drawing/2014/main" id="{B70DD709-438A-4E19-B6ED-5AF732AE4BF3}"/>
              </a:ext>
            </a:extLst>
          </p:cNvPr>
          <p:cNvPicPr>
            <a:picLocks noChangeAspect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8" y="450886"/>
            <a:ext cx="507600" cy="507600"/>
          </a:xfrm>
          <a:prstGeom prst="rect">
            <a:avLst/>
          </a:prstGeom>
        </p:spPr>
      </p:pic>
      <p:pic>
        <p:nvPicPr>
          <p:cNvPr id="147" name="Image 146">
            <a:extLst>
              <a:ext uri="{FF2B5EF4-FFF2-40B4-BE49-F238E27FC236}">
                <a16:creationId xmlns:a16="http://schemas.microsoft.com/office/drawing/2014/main" id="{3707CC04-E831-4CAF-B463-225317E210E5}"/>
              </a:ext>
            </a:extLst>
          </p:cNvPr>
          <p:cNvPicPr>
            <a:picLocks noChangeAspect="1"/>
          </p:cNvPicPr>
          <p:nvPr/>
        </p:nvPicPr>
        <p:blipFill>
          <a:blip r:embed="rId5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450886"/>
            <a:ext cx="507600" cy="507600"/>
          </a:xfrm>
          <a:prstGeom prst="rect">
            <a:avLst/>
          </a:prstGeom>
        </p:spPr>
      </p:pic>
      <p:pic>
        <p:nvPicPr>
          <p:cNvPr id="149" name="Image 148">
            <a:extLst>
              <a:ext uri="{FF2B5EF4-FFF2-40B4-BE49-F238E27FC236}">
                <a16:creationId xmlns:a16="http://schemas.microsoft.com/office/drawing/2014/main" id="{909F8767-0566-4757-8F04-91A823877E5E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26" y="450886"/>
            <a:ext cx="507600" cy="507600"/>
          </a:xfrm>
          <a:prstGeom prst="rect">
            <a:avLst/>
          </a:prstGeom>
        </p:spPr>
      </p:pic>
      <p:pic>
        <p:nvPicPr>
          <p:cNvPr id="151" name="Image 150">
            <a:extLst>
              <a:ext uri="{FF2B5EF4-FFF2-40B4-BE49-F238E27FC236}">
                <a16:creationId xmlns:a16="http://schemas.microsoft.com/office/drawing/2014/main" id="{4B8E48CA-DADC-40E4-B449-BA915E72EBE3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450886"/>
            <a:ext cx="507600" cy="507600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9179E151-4452-4346-8641-170B2BF96982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873" y="4430353"/>
            <a:ext cx="507600" cy="507600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DADA01FC-83F5-4A80-8014-4F78AAEE31AC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594" y="4430353"/>
            <a:ext cx="507600" cy="507600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F2D319F9-6BE4-4449-86FF-C342EC0FF111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364" y="4430353"/>
            <a:ext cx="507600" cy="507600"/>
          </a:xfrm>
          <a:prstGeom prst="rect">
            <a:avLst/>
          </a:prstGeom>
        </p:spPr>
      </p:pic>
      <p:pic>
        <p:nvPicPr>
          <p:cNvPr id="71" name="Image 70">
            <a:extLst>
              <a:ext uri="{FF2B5EF4-FFF2-40B4-BE49-F238E27FC236}">
                <a16:creationId xmlns:a16="http://schemas.microsoft.com/office/drawing/2014/main" id="{651AF8BB-860F-41A7-A455-7B4448CFCF35}"/>
              </a:ext>
            </a:extLst>
          </p:cNvPr>
          <p:cNvPicPr>
            <a:picLocks noChangeAspect="1"/>
          </p:cNvPicPr>
          <p:nvPr/>
        </p:nvPicPr>
        <p:blipFill>
          <a:blip r:embed="rId6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6070957"/>
            <a:ext cx="507600" cy="507600"/>
          </a:xfrm>
          <a:prstGeom prst="rect">
            <a:avLst/>
          </a:prstGeom>
        </p:spPr>
      </p:pic>
      <p:pic>
        <p:nvPicPr>
          <p:cNvPr id="72" name="Image 71">
            <a:extLst>
              <a:ext uri="{FF2B5EF4-FFF2-40B4-BE49-F238E27FC236}">
                <a16:creationId xmlns:a16="http://schemas.microsoft.com/office/drawing/2014/main" id="{F422DBBB-6525-4E53-8CDC-A3A028899722}"/>
              </a:ext>
            </a:extLst>
          </p:cNvPr>
          <p:cNvPicPr>
            <a:picLocks noChangeAspect="1"/>
          </p:cNvPicPr>
          <p:nvPr/>
        </p:nvPicPr>
        <p:blipFill>
          <a:blip r:embed="rId6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26" y="6070957"/>
            <a:ext cx="507600" cy="507600"/>
          </a:xfrm>
          <a:prstGeom prst="rect">
            <a:avLst/>
          </a:prstGeom>
        </p:spPr>
      </p:pic>
      <p:pic>
        <p:nvPicPr>
          <p:cNvPr id="74" name="Image 73">
            <a:extLst>
              <a:ext uri="{FF2B5EF4-FFF2-40B4-BE49-F238E27FC236}">
                <a16:creationId xmlns:a16="http://schemas.microsoft.com/office/drawing/2014/main" id="{61B2BC69-A6F2-4B74-B078-82517B403A5F}"/>
              </a:ext>
            </a:extLst>
          </p:cNvPr>
          <p:cNvPicPr>
            <a:picLocks noChangeAspect="1"/>
          </p:cNvPicPr>
          <p:nvPr/>
        </p:nvPicPr>
        <p:blipFill>
          <a:blip r:embed="rId6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6070957"/>
            <a:ext cx="507600" cy="507600"/>
          </a:xfrm>
          <a:prstGeom prst="rect">
            <a:avLst/>
          </a:prstGeom>
        </p:spPr>
      </p:pic>
      <p:pic>
        <p:nvPicPr>
          <p:cNvPr id="76" name="Image 75">
            <a:extLst>
              <a:ext uri="{FF2B5EF4-FFF2-40B4-BE49-F238E27FC236}">
                <a16:creationId xmlns:a16="http://schemas.microsoft.com/office/drawing/2014/main" id="{5F80535C-FAE7-413E-A02E-D7ECB400B75C}"/>
              </a:ext>
            </a:extLst>
          </p:cNvPr>
          <p:cNvPicPr>
            <a:picLocks noChangeAspect="1"/>
          </p:cNvPicPr>
          <p:nvPr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6070957"/>
            <a:ext cx="507600" cy="507600"/>
          </a:xfrm>
          <a:prstGeom prst="rect">
            <a:avLst/>
          </a:prstGeom>
        </p:spPr>
      </p:pic>
      <p:pic>
        <p:nvPicPr>
          <p:cNvPr id="77" name="Image 76">
            <a:extLst>
              <a:ext uri="{FF2B5EF4-FFF2-40B4-BE49-F238E27FC236}">
                <a16:creationId xmlns:a16="http://schemas.microsoft.com/office/drawing/2014/main" id="{D61DF4CD-5263-4FC0-840A-1BF0D3E9BCC1}"/>
              </a:ext>
            </a:extLst>
          </p:cNvPr>
          <p:cNvPicPr>
            <a:picLocks noChangeAspect="1"/>
          </p:cNvPicPr>
          <p:nvPr/>
        </p:nvPicPr>
        <p:blipFill>
          <a:blip r:embed="rId6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862" y="6071718"/>
            <a:ext cx="507600" cy="507600"/>
          </a:xfrm>
          <a:prstGeom prst="rect">
            <a:avLst/>
          </a:prstGeom>
        </p:spPr>
      </p:pic>
      <p:pic>
        <p:nvPicPr>
          <p:cNvPr id="78" name="Image 77">
            <a:extLst>
              <a:ext uri="{FF2B5EF4-FFF2-40B4-BE49-F238E27FC236}">
                <a16:creationId xmlns:a16="http://schemas.microsoft.com/office/drawing/2014/main" id="{68B0345F-9664-4D6B-ABB1-4D63D851B7A9}"/>
              </a:ext>
            </a:extLst>
          </p:cNvPr>
          <p:cNvPicPr>
            <a:picLocks noChangeAspect="1"/>
          </p:cNvPicPr>
          <p:nvPr/>
        </p:nvPicPr>
        <p:blipFill>
          <a:blip r:embed="rId6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33" y="5295898"/>
            <a:ext cx="507600" cy="507600"/>
          </a:xfrm>
          <a:prstGeom prst="rect">
            <a:avLst/>
          </a:prstGeom>
        </p:spPr>
      </p:pic>
      <p:pic>
        <p:nvPicPr>
          <p:cNvPr id="79" name="Image 78">
            <a:extLst>
              <a:ext uri="{FF2B5EF4-FFF2-40B4-BE49-F238E27FC236}">
                <a16:creationId xmlns:a16="http://schemas.microsoft.com/office/drawing/2014/main" id="{22E5EA25-D531-4528-B45D-8D12C99D482D}"/>
              </a:ext>
            </a:extLst>
          </p:cNvPr>
          <p:cNvPicPr>
            <a:picLocks noChangeAspect="1"/>
          </p:cNvPicPr>
          <p:nvPr/>
        </p:nvPicPr>
        <p:blipFill>
          <a:blip r:embed="rId6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71" y="5295898"/>
            <a:ext cx="507600" cy="507600"/>
          </a:xfrm>
          <a:prstGeom prst="rect">
            <a:avLst/>
          </a:prstGeom>
        </p:spPr>
      </p:pic>
      <p:pic>
        <p:nvPicPr>
          <p:cNvPr id="80" name="Image 79">
            <a:extLst>
              <a:ext uri="{FF2B5EF4-FFF2-40B4-BE49-F238E27FC236}">
                <a16:creationId xmlns:a16="http://schemas.microsoft.com/office/drawing/2014/main" id="{0173CF8D-BCD1-4F2E-8B98-2403C105EBE3}"/>
              </a:ext>
            </a:extLst>
          </p:cNvPr>
          <p:cNvPicPr>
            <a:picLocks noChangeAspect="1"/>
          </p:cNvPicPr>
          <p:nvPr/>
        </p:nvPicPr>
        <p:blipFill>
          <a:blip r:embed="rId6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326" y="5295898"/>
            <a:ext cx="507600" cy="507600"/>
          </a:xfrm>
          <a:prstGeom prst="rect">
            <a:avLst/>
          </a:prstGeom>
        </p:spPr>
      </p:pic>
      <p:pic>
        <p:nvPicPr>
          <p:cNvPr id="81" name="Image 80">
            <a:extLst>
              <a:ext uri="{FF2B5EF4-FFF2-40B4-BE49-F238E27FC236}">
                <a16:creationId xmlns:a16="http://schemas.microsoft.com/office/drawing/2014/main" id="{E036C537-C51F-4D3D-AA9A-D78F897B5DF9}"/>
              </a:ext>
            </a:extLst>
          </p:cNvPr>
          <p:cNvPicPr>
            <a:picLocks noChangeAspect="1"/>
          </p:cNvPicPr>
          <p:nvPr/>
        </p:nvPicPr>
        <p:blipFill>
          <a:blip r:embed="rId6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6070957"/>
            <a:ext cx="507600" cy="507600"/>
          </a:xfrm>
          <a:prstGeom prst="rect">
            <a:avLst/>
          </a:prstGeom>
        </p:spPr>
      </p:pic>
      <p:pic>
        <p:nvPicPr>
          <p:cNvPr id="83" name="Image 82">
            <a:extLst>
              <a:ext uri="{FF2B5EF4-FFF2-40B4-BE49-F238E27FC236}">
                <a16:creationId xmlns:a16="http://schemas.microsoft.com/office/drawing/2014/main" id="{1EFDEAD3-D11A-43D6-957B-45FEDAB82182}"/>
              </a:ext>
            </a:extLst>
          </p:cNvPr>
          <p:cNvPicPr>
            <a:picLocks noChangeAspect="1"/>
          </p:cNvPicPr>
          <p:nvPr/>
        </p:nvPicPr>
        <p:blipFill>
          <a:blip r:embed="rId7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9364" y="5295898"/>
            <a:ext cx="507600" cy="507600"/>
          </a:xfrm>
          <a:prstGeom prst="rect">
            <a:avLst/>
          </a:prstGeom>
        </p:spPr>
      </p:pic>
      <p:pic>
        <p:nvPicPr>
          <p:cNvPr id="84" name="Image 83">
            <a:extLst>
              <a:ext uri="{FF2B5EF4-FFF2-40B4-BE49-F238E27FC236}">
                <a16:creationId xmlns:a16="http://schemas.microsoft.com/office/drawing/2014/main" id="{35EB21BC-21C5-4F81-A609-DE798C8BECA9}"/>
              </a:ext>
            </a:extLst>
          </p:cNvPr>
          <p:cNvPicPr>
            <a:picLocks noChangeAspect="1"/>
          </p:cNvPicPr>
          <p:nvPr/>
        </p:nvPicPr>
        <p:blipFill>
          <a:blip r:embed="rId7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797" y="5212100"/>
            <a:ext cx="507600" cy="507600"/>
          </a:xfrm>
          <a:prstGeom prst="rect">
            <a:avLst/>
          </a:prstGeom>
        </p:spPr>
      </p:pic>
      <p:pic>
        <p:nvPicPr>
          <p:cNvPr id="85" name="Image 84">
            <a:extLst>
              <a:ext uri="{FF2B5EF4-FFF2-40B4-BE49-F238E27FC236}">
                <a16:creationId xmlns:a16="http://schemas.microsoft.com/office/drawing/2014/main" id="{768D4DAF-DA1F-439F-A2D4-1F20440BC4B0}"/>
              </a:ext>
            </a:extLst>
          </p:cNvPr>
          <p:cNvPicPr>
            <a:picLocks noChangeAspect="1"/>
          </p:cNvPicPr>
          <p:nvPr/>
        </p:nvPicPr>
        <p:blipFill>
          <a:blip r:embed="rId7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75" y="5254000"/>
            <a:ext cx="507600" cy="507600"/>
          </a:xfrm>
          <a:prstGeom prst="rect">
            <a:avLst/>
          </a:prstGeom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10F3D4BF-41E3-436D-8B5E-0297DAA65345}"/>
              </a:ext>
            </a:extLst>
          </p:cNvPr>
          <p:cNvPicPr>
            <a:picLocks noChangeAspect="1"/>
          </p:cNvPicPr>
          <p:nvPr/>
        </p:nvPicPr>
        <p:blipFill>
          <a:blip r:embed="rId7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778" y="5295898"/>
            <a:ext cx="507600" cy="507600"/>
          </a:xfrm>
          <a:prstGeom prst="rect">
            <a:avLst/>
          </a:prstGeom>
        </p:spPr>
      </p:pic>
      <p:pic>
        <p:nvPicPr>
          <p:cNvPr id="88" name="Image 87">
            <a:extLst>
              <a:ext uri="{FF2B5EF4-FFF2-40B4-BE49-F238E27FC236}">
                <a16:creationId xmlns:a16="http://schemas.microsoft.com/office/drawing/2014/main" id="{44AE8D07-9061-4136-AC40-74CFA934C23B}"/>
              </a:ext>
            </a:extLst>
          </p:cNvPr>
          <p:cNvPicPr>
            <a:picLocks noChangeAspect="1"/>
          </p:cNvPicPr>
          <p:nvPr/>
        </p:nvPicPr>
        <p:blipFill>
          <a:blip r:embed="rId7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819" y="5295898"/>
            <a:ext cx="507600" cy="507600"/>
          </a:xfrm>
          <a:prstGeom prst="rect">
            <a:avLst/>
          </a:prstGeom>
        </p:spPr>
      </p:pic>
      <p:pic>
        <p:nvPicPr>
          <p:cNvPr id="89" name="Image 88">
            <a:extLst>
              <a:ext uri="{FF2B5EF4-FFF2-40B4-BE49-F238E27FC236}">
                <a16:creationId xmlns:a16="http://schemas.microsoft.com/office/drawing/2014/main" id="{25AAE7AB-B0CD-4F52-94BF-3B1036BAC821}"/>
              </a:ext>
            </a:extLst>
          </p:cNvPr>
          <p:cNvPicPr>
            <a:picLocks noChangeAspect="1"/>
          </p:cNvPicPr>
          <p:nvPr/>
        </p:nvPicPr>
        <p:blipFill>
          <a:blip r:embed="rId7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87" y="5295898"/>
            <a:ext cx="507600" cy="507600"/>
          </a:xfrm>
          <a:prstGeom prst="rect">
            <a:avLst/>
          </a:prstGeom>
        </p:spPr>
      </p:pic>
      <p:pic>
        <p:nvPicPr>
          <p:cNvPr id="90" name="Image 89">
            <a:extLst>
              <a:ext uri="{FF2B5EF4-FFF2-40B4-BE49-F238E27FC236}">
                <a16:creationId xmlns:a16="http://schemas.microsoft.com/office/drawing/2014/main" id="{15B6EF09-B5FE-4B70-8925-D7058BC5F292}"/>
              </a:ext>
            </a:extLst>
          </p:cNvPr>
          <p:cNvPicPr>
            <a:picLocks noChangeAspect="1"/>
          </p:cNvPicPr>
          <p:nvPr/>
        </p:nvPicPr>
        <p:blipFill>
          <a:blip r:embed="rId7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101" y="5295898"/>
            <a:ext cx="507600" cy="507600"/>
          </a:xfrm>
          <a:prstGeom prst="rect">
            <a:avLst/>
          </a:prstGeom>
        </p:spPr>
      </p:pic>
      <p:pic>
        <p:nvPicPr>
          <p:cNvPr id="92" name="Image 91">
            <a:extLst>
              <a:ext uri="{FF2B5EF4-FFF2-40B4-BE49-F238E27FC236}">
                <a16:creationId xmlns:a16="http://schemas.microsoft.com/office/drawing/2014/main" id="{08DFDFF8-3C57-4731-B341-6B483F6C5E0E}"/>
              </a:ext>
            </a:extLst>
          </p:cNvPr>
          <p:cNvPicPr>
            <a:picLocks noChangeAspect="1"/>
          </p:cNvPicPr>
          <p:nvPr/>
        </p:nvPicPr>
        <p:blipFill>
          <a:blip r:embed="rId7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0072" y="6041458"/>
            <a:ext cx="507600" cy="507600"/>
          </a:xfrm>
          <a:prstGeom prst="rect">
            <a:avLst/>
          </a:prstGeom>
        </p:spPr>
      </p:pic>
      <p:pic>
        <p:nvPicPr>
          <p:cNvPr id="94" name="Image 93">
            <a:extLst>
              <a:ext uri="{FF2B5EF4-FFF2-40B4-BE49-F238E27FC236}">
                <a16:creationId xmlns:a16="http://schemas.microsoft.com/office/drawing/2014/main" id="{D3B21B08-60A7-44AC-9753-506BBA0118C8}"/>
              </a:ext>
            </a:extLst>
          </p:cNvPr>
          <p:cNvPicPr>
            <a:picLocks noChangeAspect="1"/>
          </p:cNvPicPr>
          <p:nvPr/>
        </p:nvPicPr>
        <p:blipFill>
          <a:blip r:embed="rId7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302" y="6041458"/>
            <a:ext cx="507600" cy="507600"/>
          </a:xfrm>
          <a:prstGeom prst="rect">
            <a:avLst/>
          </a:prstGeom>
        </p:spPr>
      </p:pic>
      <p:pic>
        <p:nvPicPr>
          <p:cNvPr id="96" name="Image 95">
            <a:extLst>
              <a:ext uri="{FF2B5EF4-FFF2-40B4-BE49-F238E27FC236}">
                <a16:creationId xmlns:a16="http://schemas.microsoft.com/office/drawing/2014/main" id="{50392906-8487-464D-A7E0-50EAC1044C4B}"/>
              </a:ext>
            </a:extLst>
          </p:cNvPr>
          <p:cNvPicPr>
            <a:picLocks noChangeAspect="1"/>
          </p:cNvPicPr>
          <p:nvPr/>
        </p:nvPicPr>
        <p:blipFill>
          <a:blip r:embed="rId7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3581" y="6041458"/>
            <a:ext cx="507600" cy="507600"/>
          </a:xfrm>
          <a:prstGeom prst="rect">
            <a:avLst/>
          </a:prstGeom>
        </p:spPr>
      </p:pic>
      <p:pic>
        <p:nvPicPr>
          <p:cNvPr id="98" name="Image 97">
            <a:extLst>
              <a:ext uri="{FF2B5EF4-FFF2-40B4-BE49-F238E27FC236}">
                <a16:creationId xmlns:a16="http://schemas.microsoft.com/office/drawing/2014/main" id="{1B1FB981-DC23-4065-964F-A3AFBED470D1}"/>
              </a:ext>
            </a:extLst>
          </p:cNvPr>
          <p:cNvPicPr>
            <a:picLocks noChangeAspect="1"/>
          </p:cNvPicPr>
          <p:nvPr/>
        </p:nvPicPr>
        <p:blipFill>
          <a:blip r:embed="rId8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486" y="6041458"/>
            <a:ext cx="507600" cy="50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423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0895A-6D65-3F63-5831-713DC9B0A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18C1B222-78B0-49F1-BFA8-168075B103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0A72"/>
          </a:solidFill>
          <a:ln>
            <a:solidFill>
              <a:srgbClr val="170A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>
              <a:solidFill>
                <a:srgbClr val="170A72"/>
              </a:solidFill>
              <a:latin typeface="Segoe UI" panose="020B0502040204020203" pitchFamily="34" charset="0"/>
            </a:endParaRPr>
          </a:p>
        </p:txBody>
      </p:sp>
      <p:pic>
        <p:nvPicPr>
          <p:cNvPr id="100" name="Image 99">
            <a:extLst>
              <a:ext uri="{FF2B5EF4-FFF2-40B4-BE49-F238E27FC236}">
                <a16:creationId xmlns:a16="http://schemas.microsoft.com/office/drawing/2014/main" id="{60A1F1E5-BD41-46A4-AE6A-EC1E967100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445" y="450885"/>
            <a:ext cx="507600" cy="507600"/>
          </a:xfrm>
          <a:prstGeom prst="rect">
            <a:avLst/>
          </a:prstGeom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5D95FF26-5AEB-4FD4-9724-504A76DF94D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792" y="450885"/>
            <a:ext cx="507600" cy="507600"/>
          </a:xfrm>
          <a:prstGeom prst="rect">
            <a:avLst/>
          </a:prstGeom>
        </p:spPr>
      </p:pic>
      <p:pic>
        <p:nvPicPr>
          <p:cNvPr id="104" name="Image 103">
            <a:extLst>
              <a:ext uri="{FF2B5EF4-FFF2-40B4-BE49-F238E27FC236}">
                <a16:creationId xmlns:a16="http://schemas.microsoft.com/office/drawing/2014/main" id="{6EC46092-C95C-4436-871F-73B621B744A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690" y="450885"/>
            <a:ext cx="507600" cy="507600"/>
          </a:xfrm>
          <a:prstGeom prst="rect">
            <a:avLst/>
          </a:prstGeom>
        </p:spPr>
      </p:pic>
      <p:pic>
        <p:nvPicPr>
          <p:cNvPr id="106" name="Image 105">
            <a:extLst>
              <a:ext uri="{FF2B5EF4-FFF2-40B4-BE49-F238E27FC236}">
                <a16:creationId xmlns:a16="http://schemas.microsoft.com/office/drawing/2014/main" id="{24389F98-C640-47D1-923E-1DCE38F32D5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03" y="450885"/>
            <a:ext cx="507600" cy="50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609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4</Words>
  <Application>Microsoft Office PowerPoint</Application>
  <PresentationFormat>Format US (216 x 279 mm)</PresentationFormat>
  <Paragraphs>4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Segoe UI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Laura Briffaud (CIUSSS EMTL)</dc:creator>
  <cp:lastModifiedBy>Maëna Raguénes (CIUSSS EMTL)</cp:lastModifiedBy>
  <cp:revision>8</cp:revision>
  <dcterms:created xsi:type="dcterms:W3CDTF">2024-03-21T14:50:14Z</dcterms:created>
  <dcterms:modified xsi:type="dcterms:W3CDTF">2026-06-30T13:39:22Z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a7d8d5d-78e2-4a62-9fcd-016eb5e4c57c_Enabled">
    <vt:lpwstr>true</vt:lpwstr>
  </property>
  <property fmtid="{D5CDD505-2E9C-101B-9397-08002B2CF9AE}" pid="3" name="MSIP_Label_6a7d8d5d-78e2-4a62-9fcd-016eb5e4c57c_SetDate">
    <vt:lpwstr>2026-06-23T17:08:11Z</vt:lpwstr>
  </property>
  <property fmtid="{D5CDD505-2E9C-101B-9397-08002B2CF9AE}" pid="4" name="MSIP_Label_6a7d8d5d-78e2-4a62-9fcd-016eb5e4c57c_Method">
    <vt:lpwstr>Standard</vt:lpwstr>
  </property>
  <property fmtid="{D5CDD505-2E9C-101B-9397-08002B2CF9AE}" pid="5" name="MSIP_Label_6a7d8d5d-78e2-4a62-9fcd-016eb5e4c57c_Name">
    <vt:lpwstr>Général</vt:lpwstr>
  </property>
  <property fmtid="{D5CDD505-2E9C-101B-9397-08002B2CF9AE}" pid="6" name="MSIP_Label_6a7d8d5d-78e2-4a62-9fcd-016eb5e4c57c_SiteId">
    <vt:lpwstr>06e1fe28-5f8b-4075-bf6c-ae24be1a7992</vt:lpwstr>
  </property>
  <property fmtid="{D5CDD505-2E9C-101B-9397-08002B2CF9AE}" pid="7" name="MSIP_Label_6a7d8d5d-78e2-4a62-9fcd-016eb5e4c57c_ActionId">
    <vt:lpwstr>b08db99b-fe9c-44bd-9510-f34ff43ebdf4</vt:lpwstr>
  </property>
  <property fmtid="{D5CDD505-2E9C-101B-9397-08002B2CF9AE}" pid="8" name="MSIP_Label_6a7d8d5d-78e2-4a62-9fcd-016eb5e4c57c_ContentBits">
    <vt:lpwstr>0</vt:lpwstr>
  </property>
  <property fmtid="{D5CDD505-2E9C-101B-9397-08002B2CF9AE}" pid="9" name="MSIP_Label_6a7d8d5d-78e2-4a62-9fcd-016eb5e4c57c_Tag">
    <vt:lpwstr>50, 3, 0, 1</vt:lpwstr>
  </property>
</Properties>
</file>