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300" r:id="rId4"/>
    <p:sldId id="301"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FD8"/>
    <a:srgbClr val="08A0A0"/>
    <a:srgbClr val="170A72"/>
    <a:srgbClr val="90F2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8" autoAdjust="0"/>
    <p:restoredTop sz="94660"/>
  </p:normalViewPr>
  <p:slideViewPr>
    <p:cSldViewPr snapToGrid="0" showGuides="1">
      <p:cViewPr varScale="1">
        <p:scale>
          <a:sx n="78" d="100"/>
          <a:sy n="78" d="100"/>
        </p:scale>
        <p:origin x="2940" y="102"/>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F711BE-F723-49DA-8303-D0ECE5F2722C}" type="datetimeFigureOut">
              <a:rPr lang="fr-CA" smtClean="0"/>
              <a:t>2026-06-30</a:t>
            </a:fld>
            <a:endParaRPr lang="fr-CA"/>
          </a:p>
        </p:txBody>
      </p:sp>
      <p:sp>
        <p:nvSpPr>
          <p:cNvPr id="4" name="Espace réservé de l'image des diapositives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1A0444-AC53-4774-996A-9FB34076A1B3}" type="slidenum">
              <a:rPr lang="fr-CA" smtClean="0"/>
              <a:t>‹N°›</a:t>
            </a:fld>
            <a:endParaRPr lang="fr-CA"/>
          </a:p>
        </p:txBody>
      </p:sp>
    </p:spTree>
    <p:extLst>
      <p:ext uri="{BB962C8B-B14F-4D97-AF65-F5344CB8AC3E}">
        <p14:creationId xmlns:p14="http://schemas.microsoft.com/office/powerpoint/2010/main" val="3275137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E6FA134E-8311-414B-A8C4-2E295DACBF60}" type="slidenum">
              <a:rPr lang="fr-CA" smtClean="0"/>
              <a:t>3</a:t>
            </a:fld>
            <a:endParaRPr lang="fr-CA"/>
          </a:p>
        </p:txBody>
      </p:sp>
    </p:spTree>
    <p:extLst>
      <p:ext uri="{BB962C8B-B14F-4D97-AF65-F5344CB8AC3E}">
        <p14:creationId xmlns:p14="http://schemas.microsoft.com/office/powerpoint/2010/main" val="1016544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E6FA134E-8311-414B-A8C4-2E295DACBF60}" type="slidenum">
              <a:rPr lang="fr-CA" smtClean="0"/>
              <a:t>4</a:t>
            </a:fld>
            <a:endParaRPr lang="fr-CA"/>
          </a:p>
        </p:txBody>
      </p:sp>
    </p:spTree>
    <p:extLst>
      <p:ext uri="{BB962C8B-B14F-4D97-AF65-F5344CB8AC3E}">
        <p14:creationId xmlns:p14="http://schemas.microsoft.com/office/powerpoint/2010/main" val="15156129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Image 5" descr="Une image contenant Graphique, capture d’écran, graphisme, bleu&#10;&#10;Le contenu généré par l’IA peut être incorrect.">
            <a:extLst>
              <a:ext uri="{FF2B5EF4-FFF2-40B4-BE49-F238E27FC236}">
                <a16:creationId xmlns:a16="http://schemas.microsoft.com/office/drawing/2014/main" id="{BB2DED56-F54A-EB7F-13E0-17A92CBC3B7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 y="0"/>
            <a:ext cx="7802880" cy="2716129"/>
          </a:xfrm>
          <a:prstGeom prst="rect">
            <a:avLst/>
          </a:prstGeom>
          <a:noFill/>
          <a:ln>
            <a:noFill/>
          </a:ln>
        </p:spPr>
      </p:pic>
      <p:pic>
        <p:nvPicPr>
          <p:cNvPr id="7" name="Image 6">
            <a:extLst>
              <a:ext uri="{FF2B5EF4-FFF2-40B4-BE49-F238E27FC236}">
                <a16:creationId xmlns:a16="http://schemas.microsoft.com/office/drawing/2014/main" id="{50D13716-9ED5-BC1B-5FCA-F7F0035AB34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27320" y="8633039"/>
            <a:ext cx="2545080" cy="1436370"/>
          </a:xfrm>
          <a:prstGeom prst="rect">
            <a:avLst/>
          </a:prstGeom>
          <a:noFill/>
          <a:ln>
            <a:noFill/>
          </a:ln>
        </p:spPr>
      </p:pic>
      <p:sp>
        <p:nvSpPr>
          <p:cNvPr id="10" name="ZoneTexte 9">
            <a:extLst>
              <a:ext uri="{FF2B5EF4-FFF2-40B4-BE49-F238E27FC236}">
                <a16:creationId xmlns:a16="http://schemas.microsoft.com/office/drawing/2014/main" id="{A8E3A0D1-AFF2-F441-ED62-318C43327659}"/>
              </a:ext>
            </a:extLst>
          </p:cNvPr>
          <p:cNvSpPr txBox="1"/>
          <p:nvPr userDrawn="1"/>
        </p:nvSpPr>
        <p:spPr>
          <a:xfrm>
            <a:off x="3092767" y="292116"/>
            <a:ext cx="4145280" cy="523220"/>
          </a:xfrm>
          <a:prstGeom prst="rect">
            <a:avLst/>
          </a:prstGeom>
          <a:noFill/>
        </p:spPr>
        <p:txBody>
          <a:bodyPr wrap="square" rtlCol="0">
            <a:spAutoFit/>
          </a:bodyPr>
          <a:lstStyle/>
          <a:p>
            <a:pPr algn="r"/>
            <a:r>
              <a:rPr lang="fr-FR" sz="1400" dirty="0">
                <a:solidFill>
                  <a:srgbClr val="90F2E9"/>
                </a:solidFill>
                <a:latin typeface="Segoe UI" panose="020B0502040204020203" pitchFamily="34" charset="0"/>
                <a:cs typeface="Segoe UI" panose="020B0502040204020203" pitchFamily="34" charset="0"/>
              </a:rPr>
              <a:t>Santé Québec </a:t>
            </a:r>
            <a:r>
              <a:rPr lang="fr-FR" sz="1400" dirty="0" err="1">
                <a:solidFill>
                  <a:srgbClr val="90F2E9"/>
                </a:solidFill>
                <a:latin typeface="Segoe UI" panose="020B0502040204020203" pitchFamily="34" charset="0"/>
                <a:cs typeface="Segoe UI" panose="020B0502040204020203" pitchFamily="34" charset="0"/>
              </a:rPr>
              <a:t>Est-de-l’Île-de-Montréal</a:t>
            </a:r>
            <a:r>
              <a:rPr lang="fr-FR" sz="1400" dirty="0">
                <a:solidFill>
                  <a:srgbClr val="90F2E9"/>
                </a:solidFill>
                <a:latin typeface="Segoe UI" panose="020B0502040204020203" pitchFamily="34" charset="0"/>
                <a:cs typeface="Segoe UI" panose="020B0502040204020203" pitchFamily="34" charset="0"/>
              </a:rPr>
              <a:t> Universitaire</a:t>
            </a:r>
          </a:p>
        </p:txBody>
      </p:sp>
      <p:sp>
        <p:nvSpPr>
          <p:cNvPr id="11" name="Title Placeholder 1">
            <a:extLst>
              <a:ext uri="{FF2B5EF4-FFF2-40B4-BE49-F238E27FC236}">
                <a16:creationId xmlns:a16="http://schemas.microsoft.com/office/drawing/2014/main" id="{E132F337-4E94-F01C-CC07-9407C17F7717}"/>
              </a:ext>
            </a:extLst>
          </p:cNvPr>
          <p:cNvSpPr>
            <a:spLocks noGrp="1"/>
          </p:cNvSpPr>
          <p:nvPr>
            <p:ph type="title" hasCustomPrompt="1"/>
          </p:nvPr>
        </p:nvSpPr>
        <p:spPr>
          <a:xfrm>
            <a:off x="519112" y="1784533"/>
            <a:ext cx="6703695" cy="817990"/>
          </a:xfrm>
          <a:prstGeom prst="rect">
            <a:avLst/>
          </a:prstGeom>
        </p:spPr>
        <p:txBody>
          <a:bodyPr vert="horz" lIns="91440" tIns="45720" rIns="91440" bIns="45720" rtlCol="0" anchor="ctr">
            <a:normAutofit/>
          </a:bodyPr>
          <a:lstStyle>
            <a:lvl1pPr algn="ctr">
              <a:defRPr/>
            </a:lvl1pPr>
          </a:lstStyle>
          <a:p>
            <a:r>
              <a:rPr lang="en-US" dirty="0" err="1"/>
              <a:t>Titre</a:t>
            </a:r>
            <a:endParaRPr lang="en-US" dirty="0"/>
          </a:p>
        </p:txBody>
      </p:sp>
      <p:sp>
        <p:nvSpPr>
          <p:cNvPr id="12" name="Text Placeholder 2">
            <a:extLst>
              <a:ext uri="{FF2B5EF4-FFF2-40B4-BE49-F238E27FC236}">
                <a16:creationId xmlns:a16="http://schemas.microsoft.com/office/drawing/2014/main" id="{C561B1C5-D7F2-5C81-9954-AD4CFFB07981}"/>
              </a:ext>
            </a:extLst>
          </p:cNvPr>
          <p:cNvSpPr>
            <a:spLocks noGrp="1"/>
          </p:cNvSpPr>
          <p:nvPr>
            <p:ph idx="1" hasCustomPrompt="1"/>
          </p:nvPr>
        </p:nvSpPr>
        <p:spPr>
          <a:xfrm>
            <a:off x="534352" y="3123028"/>
            <a:ext cx="6703695" cy="5669280"/>
          </a:xfrm>
          <a:prstGeom prst="rect">
            <a:avLst/>
          </a:prstGeom>
        </p:spPr>
        <p:txBody>
          <a:bodyPr vert="horz" lIns="91440" tIns="45720" rIns="91440" bIns="45720" rtlCol="0">
            <a:normAutofit/>
          </a:bodyPr>
          <a:lstStyle>
            <a:lvl1pPr>
              <a:defRPr sz="2000"/>
            </a:lvl1pPr>
          </a:lstStyle>
          <a:p>
            <a:pPr lvl="0"/>
            <a:r>
              <a:rPr lang="en-US" dirty="0"/>
              <a:t>Click to edit Master text styles</a:t>
            </a:r>
          </a:p>
        </p:txBody>
      </p:sp>
    </p:spTree>
    <p:extLst>
      <p:ext uri="{BB962C8B-B14F-4D97-AF65-F5344CB8AC3E}">
        <p14:creationId xmlns:p14="http://schemas.microsoft.com/office/powerpoint/2010/main" val="2327865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Image 1" descr="Une image contenant capture d’écran, Graphique, conception&#10;&#10;Le contenu généré par l’IA peut être incorrect.">
            <a:extLst>
              <a:ext uri="{FF2B5EF4-FFF2-40B4-BE49-F238E27FC236}">
                <a16:creationId xmlns:a16="http://schemas.microsoft.com/office/drawing/2014/main" id="{0872516D-80CA-0827-60A6-0EAD190447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0650" y="0"/>
            <a:ext cx="7946390" cy="2746375"/>
          </a:xfrm>
          <a:prstGeom prst="rect">
            <a:avLst/>
          </a:prstGeom>
          <a:noFill/>
          <a:ln>
            <a:noFill/>
          </a:ln>
        </p:spPr>
      </p:pic>
      <p:pic>
        <p:nvPicPr>
          <p:cNvPr id="7" name="Image 6">
            <a:extLst>
              <a:ext uri="{FF2B5EF4-FFF2-40B4-BE49-F238E27FC236}">
                <a16:creationId xmlns:a16="http://schemas.microsoft.com/office/drawing/2014/main" id="{50D13716-9ED5-BC1B-5FCA-F7F0035AB34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27320" y="8633039"/>
            <a:ext cx="2545080" cy="1436370"/>
          </a:xfrm>
          <a:prstGeom prst="rect">
            <a:avLst/>
          </a:prstGeom>
          <a:noFill/>
          <a:ln>
            <a:noFill/>
          </a:ln>
        </p:spPr>
      </p:pic>
      <p:sp>
        <p:nvSpPr>
          <p:cNvPr id="10" name="ZoneTexte 9">
            <a:extLst>
              <a:ext uri="{FF2B5EF4-FFF2-40B4-BE49-F238E27FC236}">
                <a16:creationId xmlns:a16="http://schemas.microsoft.com/office/drawing/2014/main" id="{A8E3A0D1-AFF2-F441-ED62-318C43327659}"/>
              </a:ext>
            </a:extLst>
          </p:cNvPr>
          <p:cNvSpPr txBox="1"/>
          <p:nvPr userDrawn="1"/>
        </p:nvSpPr>
        <p:spPr>
          <a:xfrm>
            <a:off x="3077527" y="292116"/>
            <a:ext cx="4145280" cy="523220"/>
          </a:xfrm>
          <a:prstGeom prst="rect">
            <a:avLst/>
          </a:prstGeom>
          <a:noFill/>
        </p:spPr>
        <p:txBody>
          <a:bodyPr wrap="square" rtlCol="0">
            <a:spAutoFit/>
          </a:bodyPr>
          <a:lstStyle/>
          <a:p>
            <a:pPr algn="r"/>
            <a:r>
              <a:rPr lang="fr-FR" sz="1400" dirty="0">
                <a:solidFill>
                  <a:srgbClr val="007FD8"/>
                </a:solidFill>
                <a:latin typeface="Segoe UI" panose="020B0502040204020203" pitchFamily="34" charset="0"/>
                <a:cs typeface="Segoe UI" panose="020B0502040204020203" pitchFamily="34" charset="0"/>
              </a:rPr>
              <a:t>Santé Québec </a:t>
            </a:r>
            <a:r>
              <a:rPr lang="fr-FR" sz="1400" dirty="0" err="1">
                <a:solidFill>
                  <a:srgbClr val="007FD8"/>
                </a:solidFill>
                <a:latin typeface="Segoe UI" panose="020B0502040204020203" pitchFamily="34" charset="0"/>
                <a:cs typeface="Segoe UI" panose="020B0502040204020203" pitchFamily="34" charset="0"/>
              </a:rPr>
              <a:t>Est-de-l’Île-de-Montréal</a:t>
            </a:r>
            <a:r>
              <a:rPr lang="fr-FR" sz="1400" dirty="0">
                <a:solidFill>
                  <a:srgbClr val="007FD8"/>
                </a:solidFill>
                <a:latin typeface="Segoe UI" panose="020B0502040204020203" pitchFamily="34" charset="0"/>
                <a:cs typeface="Segoe UI" panose="020B0502040204020203" pitchFamily="34" charset="0"/>
              </a:rPr>
              <a:t> Universitaire</a:t>
            </a:r>
          </a:p>
        </p:txBody>
      </p:sp>
      <p:sp>
        <p:nvSpPr>
          <p:cNvPr id="11" name="Title Placeholder 1">
            <a:extLst>
              <a:ext uri="{FF2B5EF4-FFF2-40B4-BE49-F238E27FC236}">
                <a16:creationId xmlns:a16="http://schemas.microsoft.com/office/drawing/2014/main" id="{E132F337-4E94-F01C-CC07-9407C17F7717}"/>
              </a:ext>
            </a:extLst>
          </p:cNvPr>
          <p:cNvSpPr>
            <a:spLocks noGrp="1"/>
          </p:cNvSpPr>
          <p:nvPr>
            <p:ph type="title" hasCustomPrompt="1"/>
          </p:nvPr>
        </p:nvSpPr>
        <p:spPr>
          <a:xfrm>
            <a:off x="519112" y="1784533"/>
            <a:ext cx="6703695" cy="817990"/>
          </a:xfrm>
          <a:prstGeom prst="rect">
            <a:avLst/>
          </a:prstGeom>
        </p:spPr>
        <p:txBody>
          <a:bodyPr vert="horz" lIns="91440" tIns="45720" rIns="91440" bIns="45720" rtlCol="0" anchor="ctr">
            <a:normAutofit/>
          </a:bodyPr>
          <a:lstStyle>
            <a:lvl1pPr algn="ctr">
              <a:defRPr>
                <a:solidFill>
                  <a:srgbClr val="170A72"/>
                </a:solidFill>
              </a:defRPr>
            </a:lvl1pPr>
          </a:lstStyle>
          <a:p>
            <a:r>
              <a:rPr lang="en-US" dirty="0" err="1"/>
              <a:t>Titre</a:t>
            </a:r>
            <a:endParaRPr lang="en-US" dirty="0"/>
          </a:p>
        </p:txBody>
      </p:sp>
      <p:sp>
        <p:nvSpPr>
          <p:cNvPr id="12" name="Text Placeholder 2">
            <a:extLst>
              <a:ext uri="{FF2B5EF4-FFF2-40B4-BE49-F238E27FC236}">
                <a16:creationId xmlns:a16="http://schemas.microsoft.com/office/drawing/2014/main" id="{C561B1C5-D7F2-5C81-9954-AD4CFFB07981}"/>
              </a:ext>
            </a:extLst>
          </p:cNvPr>
          <p:cNvSpPr>
            <a:spLocks noGrp="1"/>
          </p:cNvSpPr>
          <p:nvPr>
            <p:ph idx="1" hasCustomPrompt="1"/>
          </p:nvPr>
        </p:nvSpPr>
        <p:spPr>
          <a:xfrm>
            <a:off x="534352" y="3123028"/>
            <a:ext cx="6703695" cy="5669280"/>
          </a:xfrm>
          <a:prstGeom prst="rect">
            <a:avLst/>
          </a:prstGeom>
        </p:spPr>
        <p:txBody>
          <a:bodyPr vert="horz" lIns="91440" tIns="45720" rIns="91440" bIns="45720" rtlCol="0">
            <a:normAutofit/>
          </a:bodyPr>
          <a:lstStyle>
            <a:lvl1pPr>
              <a:defRPr sz="2000"/>
            </a:lvl1pPr>
          </a:lstStyle>
          <a:p>
            <a:pPr lvl="0"/>
            <a:r>
              <a:rPr lang="en-US" dirty="0"/>
              <a:t>Click to edit Master text styles</a:t>
            </a:r>
          </a:p>
        </p:txBody>
      </p:sp>
    </p:spTree>
    <p:extLst>
      <p:ext uri="{BB962C8B-B14F-4D97-AF65-F5344CB8AC3E}">
        <p14:creationId xmlns:p14="http://schemas.microsoft.com/office/powerpoint/2010/main" val="1157310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ntenu avec légende">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7FDCBA3F-660B-5925-A289-200380D85CF3}"/>
              </a:ext>
            </a:extLst>
          </p:cNvPr>
          <p:cNvSpPr>
            <a:spLocks noGrp="1"/>
          </p:cNvSpPr>
          <p:nvPr>
            <p:ph type="title" hasCustomPrompt="1"/>
          </p:nvPr>
        </p:nvSpPr>
        <p:spPr>
          <a:xfrm>
            <a:off x="535703" y="2823057"/>
            <a:ext cx="2507139" cy="797988"/>
          </a:xfrm>
          <a:prstGeom prst="rect">
            <a:avLst/>
          </a:prstGeom>
        </p:spPr>
        <p:txBody>
          <a:bodyPr anchor="t" anchorCtr="0">
            <a:normAutofit/>
          </a:bodyPr>
          <a:lstStyle>
            <a:lvl1pPr>
              <a:defRPr sz="1530">
                <a:solidFill>
                  <a:schemeClr val="accent1"/>
                </a:solidFill>
                <a:latin typeface="Segoe UI" panose="020B0502040204020203" pitchFamily="34" charset="0"/>
              </a:defRPr>
            </a:lvl1pPr>
          </a:lstStyle>
          <a:p>
            <a:r>
              <a:rPr lang="fr-FR" dirty="0"/>
              <a:t>Cliquez pour ajouter un titre</a:t>
            </a:r>
            <a:endParaRPr lang="fr-CA" dirty="0"/>
          </a:p>
        </p:txBody>
      </p:sp>
      <p:sp>
        <p:nvSpPr>
          <p:cNvPr id="10" name="Espace réservé du texte 3">
            <a:extLst>
              <a:ext uri="{FF2B5EF4-FFF2-40B4-BE49-F238E27FC236}">
                <a16:creationId xmlns:a16="http://schemas.microsoft.com/office/drawing/2014/main" id="{CA642D2D-9BAA-E3E8-F217-7DD84A85E929}"/>
              </a:ext>
            </a:extLst>
          </p:cNvPr>
          <p:cNvSpPr>
            <a:spLocks noGrp="1"/>
          </p:cNvSpPr>
          <p:nvPr>
            <p:ph type="body" sz="half" idx="2" hasCustomPrompt="1"/>
          </p:nvPr>
        </p:nvSpPr>
        <p:spPr>
          <a:xfrm>
            <a:off x="535703" y="3761860"/>
            <a:ext cx="2507139" cy="4846766"/>
          </a:xfrm>
          <a:prstGeom prst="rect">
            <a:avLst/>
          </a:prstGeom>
        </p:spPr>
        <p:txBody>
          <a:bodyPr>
            <a:normAutofit/>
          </a:bodyPr>
          <a:lstStyle>
            <a:lvl1pPr marL="0" indent="0">
              <a:buNone/>
              <a:defRPr sz="1190">
                <a:latin typeface="Segoe UI" panose="020B0502040204020203" pitchFamily="34" charset="0"/>
              </a:defRPr>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fr-FR" dirty="0"/>
              <a:t>Cliquez pour ajouter du texte</a:t>
            </a:r>
          </a:p>
        </p:txBody>
      </p:sp>
      <p:sp>
        <p:nvSpPr>
          <p:cNvPr id="11" name="Espace réservé du contenu 5">
            <a:extLst>
              <a:ext uri="{FF2B5EF4-FFF2-40B4-BE49-F238E27FC236}">
                <a16:creationId xmlns:a16="http://schemas.microsoft.com/office/drawing/2014/main" id="{BD519BD6-5F05-F52C-19AF-58BD8D5F9A22}"/>
              </a:ext>
            </a:extLst>
          </p:cNvPr>
          <p:cNvSpPr>
            <a:spLocks noGrp="1"/>
          </p:cNvSpPr>
          <p:nvPr>
            <p:ph sz="quarter" idx="4" hasCustomPrompt="1"/>
          </p:nvPr>
        </p:nvSpPr>
        <p:spPr>
          <a:xfrm>
            <a:off x="3274132" y="2823056"/>
            <a:ext cx="3856028" cy="5785570"/>
          </a:xfrm>
          <a:prstGeom prst="rect">
            <a:avLst/>
          </a:prstGeom>
        </p:spPr>
        <p:txBody>
          <a:bodyPr/>
          <a:lstStyle>
            <a:lvl1pPr>
              <a:defRPr>
                <a:latin typeface="Segoe UI" panose="020B0502040204020203" pitchFamily="34" charset="0"/>
              </a:defRPr>
            </a:lvl1pPr>
            <a:lvl2pPr>
              <a:defRPr>
                <a:latin typeface="Segoe UI" panose="020B0502040204020203" pitchFamily="34" charset="0"/>
              </a:defRPr>
            </a:lvl2pPr>
            <a:lvl3pPr>
              <a:defRPr>
                <a:latin typeface="Segoe UI" panose="020B0502040204020203" pitchFamily="34" charset="0"/>
              </a:defRPr>
            </a:lvl3pPr>
            <a:lvl4pPr>
              <a:defRPr>
                <a:latin typeface="Segoe UI" panose="020B0502040204020203" pitchFamily="34" charset="0"/>
              </a:defRPr>
            </a:lvl4pPr>
            <a:lvl5pPr>
              <a:defRPr>
                <a:latin typeface="Segoe UI" panose="020B0502040204020203" pitchFamily="34" charset="0"/>
              </a:defRPr>
            </a:lvl5pPr>
          </a:lstStyle>
          <a:p>
            <a:pPr lvl="0"/>
            <a:r>
              <a:rPr lang="fr-FR" dirty="0"/>
              <a:t>Cliquez pour ajouter du texte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A" dirty="0"/>
          </a:p>
        </p:txBody>
      </p:sp>
      <p:sp>
        <p:nvSpPr>
          <p:cNvPr id="2" name="Espace réservé du texte 7">
            <a:extLst>
              <a:ext uri="{FF2B5EF4-FFF2-40B4-BE49-F238E27FC236}">
                <a16:creationId xmlns:a16="http://schemas.microsoft.com/office/drawing/2014/main" id="{32EBEECA-919F-9A76-D131-94EC0024EABB}"/>
              </a:ext>
            </a:extLst>
          </p:cNvPr>
          <p:cNvSpPr>
            <a:spLocks noGrp="1"/>
          </p:cNvSpPr>
          <p:nvPr>
            <p:ph type="body" sz="quarter" idx="11" hasCustomPrompt="1"/>
          </p:nvPr>
        </p:nvSpPr>
        <p:spPr>
          <a:xfrm>
            <a:off x="336206" y="456011"/>
            <a:ext cx="7038782" cy="322662"/>
          </a:xfrm>
          <a:prstGeom prst="rect">
            <a:avLst/>
          </a:prstGeom>
        </p:spPr>
        <p:txBody>
          <a:bodyPr/>
          <a:lstStyle>
            <a:lvl1pPr algn="l">
              <a:spcBef>
                <a:spcPts val="0"/>
              </a:spcBef>
              <a:buNone/>
              <a:defRPr sz="850">
                <a:solidFill>
                  <a:schemeClr val="tx1"/>
                </a:solidFill>
                <a:latin typeface="Segoe UI" panose="020B0502040204020203" pitchFamily="34" charset="0"/>
              </a:defRPr>
            </a:lvl1pPr>
          </a:lstStyle>
          <a:p>
            <a:pPr lvl="0"/>
            <a:r>
              <a:rPr lang="fr-CA" dirty="0"/>
              <a:t>Santé Québec Est-de-l’Île-de-Montréal – Universitaire</a:t>
            </a:r>
          </a:p>
        </p:txBody>
      </p:sp>
      <p:sp>
        <p:nvSpPr>
          <p:cNvPr id="3" name="Espace réservé du texte 11">
            <a:extLst>
              <a:ext uri="{FF2B5EF4-FFF2-40B4-BE49-F238E27FC236}">
                <a16:creationId xmlns:a16="http://schemas.microsoft.com/office/drawing/2014/main" id="{736E3B41-5BD1-922F-EE25-C32A5A9DF7E4}"/>
              </a:ext>
            </a:extLst>
          </p:cNvPr>
          <p:cNvSpPr>
            <a:spLocks noGrp="1"/>
          </p:cNvSpPr>
          <p:nvPr>
            <p:ph type="body" sz="quarter" idx="13" hasCustomPrompt="1"/>
          </p:nvPr>
        </p:nvSpPr>
        <p:spPr>
          <a:xfrm>
            <a:off x="534354" y="1086361"/>
            <a:ext cx="6702346" cy="984110"/>
          </a:xfrm>
          <a:prstGeom prst="rect">
            <a:avLst/>
          </a:prstGeom>
        </p:spPr>
        <p:txBody>
          <a:bodyPr/>
          <a:lstStyle>
            <a:lvl1pPr>
              <a:buNone/>
              <a:defRPr sz="2040">
                <a:solidFill>
                  <a:schemeClr val="tx1"/>
                </a:solidFill>
                <a:latin typeface="Segoe UI" panose="020B0502040204020203" pitchFamily="34" charset="0"/>
              </a:defRPr>
            </a:lvl1pPr>
          </a:lstStyle>
          <a:p>
            <a:pPr lvl="0"/>
            <a:r>
              <a:rPr lang="fr-FR" dirty="0"/>
              <a:t>Cliquez pour ajouter un titre</a:t>
            </a:r>
            <a:endParaRPr lang="fr-CA" dirty="0"/>
          </a:p>
        </p:txBody>
      </p:sp>
      <p:sp>
        <p:nvSpPr>
          <p:cNvPr id="4" name="Espace réservé du texte 7">
            <a:extLst>
              <a:ext uri="{FF2B5EF4-FFF2-40B4-BE49-F238E27FC236}">
                <a16:creationId xmlns:a16="http://schemas.microsoft.com/office/drawing/2014/main" id="{F8CD0BA8-FE96-FDBC-CD46-990CAFB6D85F}"/>
              </a:ext>
            </a:extLst>
          </p:cNvPr>
          <p:cNvSpPr>
            <a:spLocks noGrp="1"/>
          </p:cNvSpPr>
          <p:nvPr>
            <p:ph type="body" sz="quarter" idx="14" hasCustomPrompt="1"/>
          </p:nvPr>
        </p:nvSpPr>
        <p:spPr>
          <a:xfrm>
            <a:off x="581033" y="9326182"/>
            <a:ext cx="3060340" cy="322662"/>
          </a:xfrm>
          <a:prstGeom prst="rect">
            <a:avLst/>
          </a:prstGeom>
        </p:spPr>
        <p:txBody>
          <a:bodyPr/>
          <a:lstStyle>
            <a:lvl1pPr algn="l">
              <a:spcBef>
                <a:spcPts val="0"/>
              </a:spcBef>
              <a:buNone/>
              <a:defRPr sz="680">
                <a:solidFill>
                  <a:schemeClr val="tx1"/>
                </a:solidFill>
                <a:latin typeface="Segoe UI" panose="020B0502040204020203" pitchFamily="34" charset="0"/>
              </a:defRPr>
            </a:lvl1pPr>
          </a:lstStyle>
          <a:p>
            <a:pPr lvl="0"/>
            <a:r>
              <a:rPr lang="fr-CA" dirty="0"/>
              <a:t>Nom du document si désiré</a:t>
            </a:r>
          </a:p>
        </p:txBody>
      </p:sp>
      <p:sp>
        <p:nvSpPr>
          <p:cNvPr id="5" name="Espace réservé du numéro de diapositive 5">
            <a:extLst>
              <a:ext uri="{FF2B5EF4-FFF2-40B4-BE49-F238E27FC236}">
                <a16:creationId xmlns:a16="http://schemas.microsoft.com/office/drawing/2014/main" id="{31321283-DC80-C179-BDC6-2542003DC9DA}"/>
              </a:ext>
            </a:extLst>
          </p:cNvPr>
          <p:cNvSpPr>
            <a:spLocks noGrp="1"/>
          </p:cNvSpPr>
          <p:nvPr>
            <p:ph type="sldNum" sz="quarter" idx="15"/>
          </p:nvPr>
        </p:nvSpPr>
        <p:spPr>
          <a:xfrm>
            <a:off x="5658351" y="9283065"/>
            <a:ext cx="1748790" cy="537068"/>
          </a:xfrm>
          <a:prstGeom prst="rect">
            <a:avLst/>
          </a:prstGeom>
        </p:spPr>
        <p:txBody>
          <a:bodyPr vert="horz" lIns="91440" tIns="45720" rIns="91440" bIns="45720" rtlCol="0" anchor="ctr"/>
          <a:lstStyle>
            <a:lvl1pPr algn="r">
              <a:defRPr sz="1020">
                <a:solidFill>
                  <a:schemeClr val="tx1"/>
                </a:solidFill>
              </a:defRPr>
            </a:lvl1pPr>
          </a:lstStyle>
          <a:p>
            <a:fld id="{A7D211A3-7575-492B-8E98-5F9B497A4866}" type="slidenum">
              <a:rPr lang="fr-CA" smtClean="0"/>
              <a:pPr/>
              <a:t>‹N°›</a:t>
            </a:fld>
            <a:endParaRPr lang="fr-CA" dirty="0"/>
          </a:p>
        </p:txBody>
      </p:sp>
    </p:spTree>
    <p:extLst>
      <p:ext uri="{BB962C8B-B14F-4D97-AF65-F5344CB8AC3E}">
        <p14:creationId xmlns:p14="http://schemas.microsoft.com/office/powerpoint/2010/main" val="28652244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dirty="0"/>
              <a:t>Click to edit Master text styles</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AB242EAF-BDB1-4D64-B629-6AAFE32E7D9D}" type="datetimeFigureOut">
              <a:rPr lang="fr-CA" smtClean="0"/>
              <a:t>2026-06-30</a:t>
            </a:fld>
            <a:endParaRPr lang="fr-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fr-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953AE38A-FA09-4B27-8973-0B1437A4CDD7}" type="slidenum">
              <a:rPr lang="fr-CA" smtClean="0"/>
              <a:t>‹N°›</a:t>
            </a:fld>
            <a:endParaRPr lang="fr-CA"/>
          </a:p>
        </p:txBody>
      </p:sp>
    </p:spTree>
    <p:extLst>
      <p:ext uri="{BB962C8B-B14F-4D97-AF65-F5344CB8AC3E}">
        <p14:creationId xmlns:p14="http://schemas.microsoft.com/office/powerpoint/2010/main" val="163904458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txStyles>
    <p:titleStyle>
      <a:lvl1pPr algn="l" defTabSz="777240" rtl="0" eaLnBrk="1" latinLnBrk="0" hangingPunct="1">
        <a:lnSpc>
          <a:spcPct val="90000"/>
        </a:lnSpc>
        <a:spcBef>
          <a:spcPct val="0"/>
        </a:spcBef>
        <a:buNone/>
        <a:defRPr sz="3740" b="1" kern="1200">
          <a:solidFill>
            <a:srgbClr val="08A0A0"/>
          </a:solidFill>
          <a:latin typeface="Segoe UI" panose="020B0502040204020203" pitchFamily="34" charset="0"/>
          <a:ea typeface="+mj-ea"/>
          <a:cs typeface="Segoe UI" panose="020B0502040204020203" pitchFamily="34" charset="0"/>
        </a:defRPr>
      </a:lvl1pPr>
    </p:titleStyle>
    <p:bodyStyle>
      <a:lvl1pPr marL="0" indent="0" algn="ctr" defTabSz="777240" rtl="0" eaLnBrk="1" latinLnBrk="0" hangingPunct="1">
        <a:lnSpc>
          <a:spcPct val="90000"/>
        </a:lnSpc>
        <a:spcBef>
          <a:spcPts val="850"/>
        </a:spcBef>
        <a:buFont typeface="Arial" panose="020B0604020202020204" pitchFamily="34" charset="0"/>
        <a:buNone/>
        <a:defRPr sz="2380" b="0" i="0" kern="1200">
          <a:solidFill>
            <a:schemeClr val="tx1"/>
          </a:solidFill>
          <a:latin typeface="Segoe UI" panose="020B0502040204020203" pitchFamily="34" charset="0"/>
          <a:ea typeface="+mn-ea"/>
          <a:cs typeface="Segoe UI" panose="020B0502040204020203" pitchFamily="34" charset="0"/>
        </a:defRPr>
      </a:lvl1pPr>
      <a:lvl2pPr marL="388620" indent="0" algn="l" defTabSz="777240" rtl="0" eaLnBrk="1" latinLnBrk="0" hangingPunct="1">
        <a:lnSpc>
          <a:spcPct val="90000"/>
        </a:lnSpc>
        <a:spcBef>
          <a:spcPts val="425"/>
        </a:spcBef>
        <a:buFont typeface="Arial" panose="020B0604020202020204" pitchFamily="34" charset="0"/>
        <a:buNone/>
        <a:defRPr sz="2040" kern="120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6" Type="http://schemas.openxmlformats.org/officeDocument/2006/relationships/image" Target="../media/image27.png"/><Relationship Id="rId21" Type="http://schemas.openxmlformats.org/officeDocument/2006/relationships/image" Target="../media/image22.png"/><Relationship Id="rId42" Type="http://schemas.openxmlformats.org/officeDocument/2006/relationships/image" Target="../media/image43.png"/><Relationship Id="rId47" Type="http://schemas.openxmlformats.org/officeDocument/2006/relationships/image" Target="../media/image48.png"/><Relationship Id="rId63" Type="http://schemas.openxmlformats.org/officeDocument/2006/relationships/image" Target="../media/image64.png"/><Relationship Id="rId68" Type="http://schemas.openxmlformats.org/officeDocument/2006/relationships/image" Target="../media/image69.png"/><Relationship Id="rId84" Type="http://schemas.openxmlformats.org/officeDocument/2006/relationships/image" Target="../media/image85.png"/><Relationship Id="rId16" Type="http://schemas.openxmlformats.org/officeDocument/2006/relationships/image" Target="../media/image17.png"/><Relationship Id="rId11" Type="http://schemas.openxmlformats.org/officeDocument/2006/relationships/image" Target="../media/image12.png"/><Relationship Id="rId32" Type="http://schemas.openxmlformats.org/officeDocument/2006/relationships/image" Target="../media/image33.png"/><Relationship Id="rId37" Type="http://schemas.openxmlformats.org/officeDocument/2006/relationships/image" Target="../media/image38.png"/><Relationship Id="rId53" Type="http://schemas.openxmlformats.org/officeDocument/2006/relationships/image" Target="../media/image54.png"/><Relationship Id="rId58" Type="http://schemas.openxmlformats.org/officeDocument/2006/relationships/image" Target="../media/image59.png"/><Relationship Id="rId74" Type="http://schemas.openxmlformats.org/officeDocument/2006/relationships/image" Target="../media/image75.png"/><Relationship Id="rId79" Type="http://schemas.openxmlformats.org/officeDocument/2006/relationships/image" Target="../media/image80.png"/><Relationship Id="rId5" Type="http://schemas.openxmlformats.org/officeDocument/2006/relationships/image" Target="../media/image6.png"/><Relationship Id="rId19" Type="http://schemas.openxmlformats.org/officeDocument/2006/relationships/image" Target="../media/image20.png"/><Relationship Id="rId14" Type="http://schemas.openxmlformats.org/officeDocument/2006/relationships/image" Target="../media/image15.png"/><Relationship Id="rId22" Type="http://schemas.openxmlformats.org/officeDocument/2006/relationships/image" Target="../media/image23.png"/><Relationship Id="rId27" Type="http://schemas.openxmlformats.org/officeDocument/2006/relationships/image" Target="../media/image28.png"/><Relationship Id="rId30" Type="http://schemas.openxmlformats.org/officeDocument/2006/relationships/image" Target="../media/image31.png"/><Relationship Id="rId35" Type="http://schemas.openxmlformats.org/officeDocument/2006/relationships/image" Target="../media/image36.png"/><Relationship Id="rId43" Type="http://schemas.openxmlformats.org/officeDocument/2006/relationships/image" Target="../media/image44.png"/><Relationship Id="rId48" Type="http://schemas.openxmlformats.org/officeDocument/2006/relationships/image" Target="../media/image49.png"/><Relationship Id="rId56" Type="http://schemas.openxmlformats.org/officeDocument/2006/relationships/image" Target="../media/image57.png"/><Relationship Id="rId64" Type="http://schemas.openxmlformats.org/officeDocument/2006/relationships/image" Target="../media/image65.png"/><Relationship Id="rId69" Type="http://schemas.openxmlformats.org/officeDocument/2006/relationships/image" Target="../media/image70.png"/><Relationship Id="rId77" Type="http://schemas.openxmlformats.org/officeDocument/2006/relationships/image" Target="../media/image78.png"/><Relationship Id="rId8" Type="http://schemas.openxmlformats.org/officeDocument/2006/relationships/image" Target="../media/image9.png"/><Relationship Id="rId51" Type="http://schemas.openxmlformats.org/officeDocument/2006/relationships/image" Target="../media/image52.png"/><Relationship Id="rId72" Type="http://schemas.openxmlformats.org/officeDocument/2006/relationships/image" Target="../media/image73.png"/><Relationship Id="rId80" Type="http://schemas.openxmlformats.org/officeDocument/2006/relationships/image" Target="../media/image81.png"/><Relationship Id="rId85" Type="http://schemas.openxmlformats.org/officeDocument/2006/relationships/image" Target="../media/image86.png"/><Relationship Id="rId3" Type="http://schemas.openxmlformats.org/officeDocument/2006/relationships/image" Target="../media/image4.png"/><Relationship Id="rId12" Type="http://schemas.openxmlformats.org/officeDocument/2006/relationships/image" Target="../media/image13.png"/><Relationship Id="rId17" Type="http://schemas.openxmlformats.org/officeDocument/2006/relationships/image" Target="../media/image18.png"/><Relationship Id="rId25" Type="http://schemas.openxmlformats.org/officeDocument/2006/relationships/image" Target="../media/image26.png"/><Relationship Id="rId33" Type="http://schemas.openxmlformats.org/officeDocument/2006/relationships/image" Target="../media/image34.png"/><Relationship Id="rId38" Type="http://schemas.openxmlformats.org/officeDocument/2006/relationships/image" Target="../media/image39.png"/><Relationship Id="rId46" Type="http://schemas.openxmlformats.org/officeDocument/2006/relationships/image" Target="../media/image47.png"/><Relationship Id="rId59" Type="http://schemas.openxmlformats.org/officeDocument/2006/relationships/image" Target="../media/image60.png"/><Relationship Id="rId67" Type="http://schemas.openxmlformats.org/officeDocument/2006/relationships/image" Target="../media/image68.png"/><Relationship Id="rId20" Type="http://schemas.openxmlformats.org/officeDocument/2006/relationships/image" Target="../media/image21.png"/><Relationship Id="rId41" Type="http://schemas.openxmlformats.org/officeDocument/2006/relationships/image" Target="../media/image42.png"/><Relationship Id="rId54" Type="http://schemas.openxmlformats.org/officeDocument/2006/relationships/image" Target="../media/image55.png"/><Relationship Id="rId62" Type="http://schemas.openxmlformats.org/officeDocument/2006/relationships/image" Target="../media/image63.png"/><Relationship Id="rId70" Type="http://schemas.openxmlformats.org/officeDocument/2006/relationships/image" Target="../media/image71.png"/><Relationship Id="rId75" Type="http://schemas.openxmlformats.org/officeDocument/2006/relationships/image" Target="../media/image76.png"/><Relationship Id="rId83" Type="http://schemas.openxmlformats.org/officeDocument/2006/relationships/image" Target="../media/image84.png"/><Relationship Id="rId1" Type="http://schemas.openxmlformats.org/officeDocument/2006/relationships/slideLayout" Target="../slideLayouts/slideLayout3.xml"/><Relationship Id="rId6" Type="http://schemas.openxmlformats.org/officeDocument/2006/relationships/image" Target="../media/image7.png"/><Relationship Id="rId15" Type="http://schemas.openxmlformats.org/officeDocument/2006/relationships/image" Target="../media/image16.png"/><Relationship Id="rId23" Type="http://schemas.openxmlformats.org/officeDocument/2006/relationships/image" Target="../media/image24.png"/><Relationship Id="rId28" Type="http://schemas.openxmlformats.org/officeDocument/2006/relationships/image" Target="../media/image29.png"/><Relationship Id="rId36" Type="http://schemas.openxmlformats.org/officeDocument/2006/relationships/image" Target="../media/image37.png"/><Relationship Id="rId49" Type="http://schemas.openxmlformats.org/officeDocument/2006/relationships/image" Target="../media/image50.png"/><Relationship Id="rId57" Type="http://schemas.openxmlformats.org/officeDocument/2006/relationships/image" Target="../media/image58.png"/><Relationship Id="rId10" Type="http://schemas.openxmlformats.org/officeDocument/2006/relationships/image" Target="../media/image11.png"/><Relationship Id="rId31" Type="http://schemas.openxmlformats.org/officeDocument/2006/relationships/image" Target="../media/image32.png"/><Relationship Id="rId44" Type="http://schemas.openxmlformats.org/officeDocument/2006/relationships/image" Target="../media/image45.png"/><Relationship Id="rId52" Type="http://schemas.openxmlformats.org/officeDocument/2006/relationships/image" Target="../media/image53.png"/><Relationship Id="rId60" Type="http://schemas.openxmlformats.org/officeDocument/2006/relationships/image" Target="../media/image61.png"/><Relationship Id="rId65" Type="http://schemas.openxmlformats.org/officeDocument/2006/relationships/image" Target="../media/image66.png"/><Relationship Id="rId73" Type="http://schemas.openxmlformats.org/officeDocument/2006/relationships/image" Target="../media/image74.png"/><Relationship Id="rId78" Type="http://schemas.openxmlformats.org/officeDocument/2006/relationships/image" Target="../media/image79.png"/><Relationship Id="rId81" Type="http://schemas.openxmlformats.org/officeDocument/2006/relationships/image" Target="../media/image82.png"/><Relationship Id="rId86" Type="http://schemas.openxmlformats.org/officeDocument/2006/relationships/image" Target="../media/image87.png"/><Relationship Id="rId4" Type="http://schemas.openxmlformats.org/officeDocument/2006/relationships/image" Target="../media/image5.png"/><Relationship Id="rId9" Type="http://schemas.openxmlformats.org/officeDocument/2006/relationships/image" Target="../media/image10.png"/><Relationship Id="rId13" Type="http://schemas.openxmlformats.org/officeDocument/2006/relationships/image" Target="../media/image14.png"/><Relationship Id="rId18" Type="http://schemas.openxmlformats.org/officeDocument/2006/relationships/image" Target="../media/image19.png"/><Relationship Id="rId39" Type="http://schemas.openxmlformats.org/officeDocument/2006/relationships/image" Target="../media/image40.png"/><Relationship Id="rId34" Type="http://schemas.openxmlformats.org/officeDocument/2006/relationships/image" Target="../media/image35.png"/><Relationship Id="rId50" Type="http://schemas.openxmlformats.org/officeDocument/2006/relationships/image" Target="../media/image51.png"/><Relationship Id="rId55" Type="http://schemas.openxmlformats.org/officeDocument/2006/relationships/image" Target="../media/image56.png"/><Relationship Id="rId76" Type="http://schemas.openxmlformats.org/officeDocument/2006/relationships/image" Target="../media/image77.png"/><Relationship Id="rId7" Type="http://schemas.openxmlformats.org/officeDocument/2006/relationships/image" Target="../media/image8.png"/><Relationship Id="rId71" Type="http://schemas.openxmlformats.org/officeDocument/2006/relationships/image" Target="../media/image72.png"/><Relationship Id="rId2" Type="http://schemas.openxmlformats.org/officeDocument/2006/relationships/notesSlide" Target="../notesSlides/notesSlide1.xml"/><Relationship Id="rId29" Type="http://schemas.openxmlformats.org/officeDocument/2006/relationships/image" Target="../media/image30.png"/><Relationship Id="rId24" Type="http://schemas.openxmlformats.org/officeDocument/2006/relationships/image" Target="../media/image25.png"/><Relationship Id="rId40" Type="http://schemas.openxmlformats.org/officeDocument/2006/relationships/image" Target="../media/image41.png"/><Relationship Id="rId45" Type="http://schemas.openxmlformats.org/officeDocument/2006/relationships/image" Target="../media/image46.png"/><Relationship Id="rId66" Type="http://schemas.openxmlformats.org/officeDocument/2006/relationships/image" Target="../media/image67.png"/><Relationship Id="rId61" Type="http://schemas.openxmlformats.org/officeDocument/2006/relationships/image" Target="../media/image62.png"/><Relationship Id="rId82" Type="http://schemas.openxmlformats.org/officeDocument/2006/relationships/image" Target="../media/image83.png"/></Relationships>
</file>

<file path=ppt/slides/_rels/slide4.xml.rels><?xml version="1.0" encoding="UTF-8" standalone="yes"?>
<Relationships xmlns="http://schemas.openxmlformats.org/package/2006/relationships"><Relationship Id="rId26" Type="http://schemas.openxmlformats.org/officeDocument/2006/relationships/image" Target="../media/image111.png"/><Relationship Id="rId21" Type="http://schemas.openxmlformats.org/officeDocument/2006/relationships/image" Target="../media/image106.png"/><Relationship Id="rId42" Type="http://schemas.openxmlformats.org/officeDocument/2006/relationships/image" Target="../media/image127.png"/><Relationship Id="rId47" Type="http://schemas.openxmlformats.org/officeDocument/2006/relationships/image" Target="../media/image132.png"/><Relationship Id="rId63" Type="http://schemas.openxmlformats.org/officeDocument/2006/relationships/image" Target="../media/image148.png"/><Relationship Id="rId68" Type="http://schemas.openxmlformats.org/officeDocument/2006/relationships/image" Target="../media/image153.png"/><Relationship Id="rId84" Type="http://schemas.openxmlformats.org/officeDocument/2006/relationships/image" Target="../media/image169.png"/><Relationship Id="rId16" Type="http://schemas.openxmlformats.org/officeDocument/2006/relationships/image" Target="../media/image101.png"/><Relationship Id="rId11" Type="http://schemas.openxmlformats.org/officeDocument/2006/relationships/image" Target="../media/image96.png"/><Relationship Id="rId32" Type="http://schemas.openxmlformats.org/officeDocument/2006/relationships/image" Target="../media/image117.png"/><Relationship Id="rId37" Type="http://schemas.openxmlformats.org/officeDocument/2006/relationships/image" Target="../media/image122.png"/><Relationship Id="rId53" Type="http://schemas.openxmlformats.org/officeDocument/2006/relationships/image" Target="../media/image138.png"/><Relationship Id="rId58" Type="http://schemas.openxmlformats.org/officeDocument/2006/relationships/image" Target="../media/image143.png"/><Relationship Id="rId74" Type="http://schemas.openxmlformats.org/officeDocument/2006/relationships/image" Target="../media/image159.png"/><Relationship Id="rId79" Type="http://schemas.openxmlformats.org/officeDocument/2006/relationships/image" Target="../media/image164.png"/><Relationship Id="rId5" Type="http://schemas.openxmlformats.org/officeDocument/2006/relationships/image" Target="../media/image90.png"/><Relationship Id="rId61" Type="http://schemas.openxmlformats.org/officeDocument/2006/relationships/image" Target="../media/image146.png"/><Relationship Id="rId82" Type="http://schemas.openxmlformats.org/officeDocument/2006/relationships/image" Target="../media/image167.png"/><Relationship Id="rId19" Type="http://schemas.openxmlformats.org/officeDocument/2006/relationships/image" Target="../media/image104.png"/><Relationship Id="rId14" Type="http://schemas.openxmlformats.org/officeDocument/2006/relationships/image" Target="../media/image99.png"/><Relationship Id="rId22" Type="http://schemas.openxmlformats.org/officeDocument/2006/relationships/image" Target="../media/image107.png"/><Relationship Id="rId27" Type="http://schemas.openxmlformats.org/officeDocument/2006/relationships/image" Target="../media/image112.png"/><Relationship Id="rId30" Type="http://schemas.openxmlformats.org/officeDocument/2006/relationships/image" Target="../media/image115.png"/><Relationship Id="rId35" Type="http://schemas.openxmlformats.org/officeDocument/2006/relationships/image" Target="../media/image120.png"/><Relationship Id="rId43" Type="http://schemas.openxmlformats.org/officeDocument/2006/relationships/image" Target="../media/image128.png"/><Relationship Id="rId48" Type="http://schemas.openxmlformats.org/officeDocument/2006/relationships/image" Target="../media/image133.png"/><Relationship Id="rId56" Type="http://schemas.openxmlformats.org/officeDocument/2006/relationships/image" Target="../media/image141.png"/><Relationship Id="rId64" Type="http://schemas.openxmlformats.org/officeDocument/2006/relationships/image" Target="../media/image149.png"/><Relationship Id="rId69" Type="http://schemas.openxmlformats.org/officeDocument/2006/relationships/image" Target="../media/image154.png"/><Relationship Id="rId77" Type="http://schemas.openxmlformats.org/officeDocument/2006/relationships/image" Target="../media/image162.png"/><Relationship Id="rId8" Type="http://schemas.openxmlformats.org/officeDocument/2006/relationships/image" Target="../media/image93.png"/><Relationship Id="rId51" Type="http://schemas.openxmlformats.org/officeDocument/2006/relationships/image" Target="../media/image136.png"/><Relationship Id="rId72" Type="http://schemas.openxmlformats.org/officeDocument/2006/relationships/image" Target="../media/image157.png"/><Relationship Id="rId80" Type="http://schemas.openxmlformats.org/officeDocument/2006/relationships/image" Target="../media/image165.png"/><Relationship Id="rId3" Type="http://schemas.openxmlformats.org/officeDocument/2006/relationships/image" Target="../media/image88.png"/><Relationship Id="rId12" Type="http://schemas.openxmlformats.org/officeDocument/2006/relationships/image" Target="../media/image97.png"/><Relationship Id="rId17" Type="http://schemas.openxmlformats.org/officeDocument/2006/relationships/image" Target="../media/image102.png"/><Relationship Id="rId25" Type="http://schemas.openxmlformats.org/officeDocument/2006/relationships/image" Target="../media/image110.png"/><Relationship Id="rId33" Type="http://schemas.openxmlformats.org/officeDocument/2006/relationships/image" Target="../media/image118.png"/><Relationship Id="rId38" Type="http://schemas.openxmlformats.org/officeDocument/2006/relationships/image" Target="../media/image123.png"/><Relationship Id="rId46" Type="http://schemas.openxmlformats.org/officeDocument/2006/relationships/image" Target="../media/image131.png"/><Relationship Id="rId59" Type="http://schemas.openxmlformats.org/officeDocument/2006/relationships/image" Target="../media/image144.png"/><Relationship Id="rId67" Type="http://schemas.openxmlformats.org/officeDocument/2006/relationships/image" Target="../media/image152.png"/><Relationship Id="rId20" Type="http://schemas.openxmlformats.org/officeDocument/2006/relationships/image" Target="../media/image105.png"/><Relationship Id="rId41" Type="http://schemas.openxmlformats.org/officeDocument/2006/relationships/image" Target="../media/image126.png"/><Relationship Id="rId54" Type="http://schemas.openxmlformats.org/officeDocument/2006/relationships/image" Target="../media/image139.png"/><Relationship Id="rId62" Type="http://schemas.openxmlformats.org/officeDocument/2006/relationships/image" Target="../media/image147.png"/><Relationship Id="rId70" Type="http://schemas.openxmlformats.org/officeDocument/2006/relationships/image" Target="../media/image155.png"/><Relationship Id="rId75" Type="http://schemas.openxmlformats.org/officeDocument/2006/relationships/image" Target="../media/image160.png"/><Relationship Id="rId83" Type="http://schemas.openxmlformats.org/officeDocument/2006/relationships/image" Target="../media/image168.png"/><Relationship Id="rId1" Type="http://schemas.openxmlformats.org/officeDocument/2006/relationships/slideLayout" Target="../slideLayouts/slideLayout3.xml"/><Relationship Id="rId6" Type="http://schemas.openxmlformats.org/officeDocument/2006/relationships/image" Target="../media/image91.png"/><Relationship Id="rId15" Type="http://schemas.openxmlformats.org/officeDocument/2006/relationships/image" Target="../media/image100.png"/><Relationship Id="rId23" Type="http://schemas.openxmlformats.org/officeDocument/2006/relationships/image" Target="../media/image108.png"/><Relationship Id="rId28" Type="http://schemas.openxmlformats.org/officeDocument/2006/relationships/image" Target="../media/image113.png"/><Relationship Id="rId36" Type="http://schemas.openxmlformats.org/officeDocument/2006/relationships/image" Target="../media/image121.png"/><Relationship Id="rId49" Type="http://schemas.openxmlformats.org/officeDocument/2006/relationships/image" Target="../media/image134.png"/><Relationship Id="rId57" Type="http://schemas.openxmlformats.org/officeDocument/2006/relationships/image" Target="../media/image142.png"/><Relationship Id="rId10" Type="http://schemas.openxmlformats.org/officeDocument/2006/relationships/image" Target="../media/image95.png"/><Relationship Id="rId31" Type="http://schemas.openxmlformats.org/officeDocument/2006/relationships/image" Target="../media/image116.png"/><Relationship Id="rId44" Type="http://schemas.openxmlformats.org/officeDocument/2006/relationships/image" Target="../media/image129.png"/><Relationship Id="rId52" Type="http://schemas.openxmlformats.org/officeDocument/2006/relationships/image" Target="../media/image137.png"/><Relationship Id="rId60" Type="http://schemas.openxmlformats.org/officeDocument/2006/relationships/image" Target="../media/image145.png"/><Relationship Id="rId65" Type="http://schemas.openxmlformats.org/officeDocument/2006/relationships/image" Target="../media/image150.png"/><Relationship Id="rId73" Type="http://schemas.openxmlformats.org/officeDocument/2006/relationships/image" Target="../media/image158.png"/><Relationship Id="rId78" Type="http://schemas.openxmlformats.org/officeDocument/2006/relationships/image" Target="../media/image163.png"/><Relationship Id="rId81" Type="http://schemas.openxmlformats.org/officeDocument/2006/relationships/image" Target="../media/image166.png"/><Relationship Id="rId4" Type="http://schemas.openxmlformats.org/officeDocument/2006/relationships/image" Target="../media/image89.png"/><Relationship Id="rId9" Type="http://schemas.openxmlformats.org/officeDocument/2006/relationships/image" Target="../media/image94.png"/><Relationship Id="rId13" Type="http://schemas.openxmlformats.org/officeDocument/2006/relationships/image" Target="../media/image98.png"/><Relationship Id="rId18" Type="http://schemas.openxmlformats.org/officeDocument/2006/relationships/image" Target="../media/image103.png"/><Relationship Id="rId39" Type="http://schemas.openxmlformats.org/officeDocument/2006/relationships/image" Target="../media/image124.png"/><Relationship Id="rId34" Type="http://schemas.openxmlformats.org/officeDocument/2006/relationships/image" Target="../media/image119.png"/><Relationship Id="rId50" Type="http://schemas.openxmlformats.org/officeDocument/2006/relationships/image" Target="../media/image135.png"/><Relationship Id="rId55" Type="http://schemas.openxmlformats.org/officeDocument/2006/relationships/image" Target="../media/image140.png"/><Relationship Id="rId76" Type="http://schemas.openxmlformats.org/officeDocument/2006/relationships/image" Target="../media/image161.png"/><Relationship Id="rId7" Type="http://schemas.openxmlformats.org/officeDocument/2006/relationships/image" Target="../media/image92.png"/><Relationship Id="rId71" Type="http://schemas.openxmlformats.org/officeDocument/2006/relationships/image" Target="../media/image156.png"/><Relationship Id="rId2" Type="http://schemas.openxmlformats.org/officeDocument/2006/relationships/notesSlide" Target="../notesSlides/notesSlide2.xml"/><Relationship Id="rId29" Type="http://schemas.openxmlformats.org/officeDocument/2006/relationships/image" Target="../media/image114.png"/><Relationship Id="rId24" Type="http://schemas.openxmlformats.org/officeDocument/2006/relationships/image" Target="../media/image109.png"/><Relationship Id="rId40" Type="http://schemas.openxmlformats.org/officeDocument/2006/relationships/image" Target="../media/image125.png"/><Relationship Id="rId45" Type="http://schemas.openxmlformats.org/officeDocument/2006/relationships/image" Target="../media/image130.png"/><Relationship Id="rId66" Type="http://schemas.openxmlformats.org/officeDocument/2006/relationships/image" Target="../media/image15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7B55CDD-51B5-1544-0A20-4A36E20D1B53}"/>
              </a:ext>
            </a:extLst>
          </p:cNvPr>
          <p:cNvSpPr>
            <a:spLocks noGrp="1"/>
          </p:cNvSpPr>
          <p:nvPr>
            <p:ph type="title"/>
          </p:nvPr>
        </p:nvSpPr>
        <p:spPr/>
        <p:txBody>
          <a:bodyPr>
            <a:normAutofit/>
          </a:bodyPr>
          <a:lstStyle/>
          <a:p>
            <a:r>
              <a:rPr lang="fr-CA" dirty="0"/>
              <a:t>Écrivez le titre ici</a:t>
            </a:r>
          </a:p>
        </p:txBody>
      </p:sp>
      <p:sp>
        <p:nvSpPr>
          <p:cNvPr id="5" name="Subtitle 2">
            <a:extLst>
              <a:ext uri="{FF2B5EF4-FFF2-40B4-BE49-F238E27FC236}">
                <a16:creationId xmlns:a16="http://schemas.microsoft.com/office/drawing/2014/main" id="{D8B3E9D4-AB4C-DC03-466C-F021FF8A1EE8}"/>
              </a:ext>
            </a:extLst>
          </p:cNvPr>
          <p:cNvSpPr>
            <a:spLocks noGrp="1"/>
          </p:cNvSpPr>
          <p:nvPr>
            <p:ph idx="1"/>
          </p:nvPr>
        </p:nvSpPr>
        <p:spPr/>
        <p:txBody>
          <a:bodyPr>
            <a:normAutofit/>
          </a:bodyPr>
          <a:lstStyle/>
          <a:p>
            <a:pPr marL="0" indent="0" algn="ctr">
              <a:lnSpc>
                <a:spcPct val="120000"/>
              </a:lnSpc>
              <a:buNone/>
            </a:pPr>
            <a:r>
              <a:rPr lang="fr-CA" sz="1800" dirty="0">
                <a:solidFill>
                  <a:schemeClr val="tx1">
                    <a:lumMod val="75000"/>
                    <a:lumOff val="25000"/>
                  </a:schemeClr>
                </a:solidFill>
                <a:latin typeface="Segoe UI" panose="020B0502040204020203" pitchFamily="34" charset="0"/>
                <a:cs typeface="Segoe UI" panose="020B0502040204020203" pitchFamily="34" charset="0"/>
              </a:rPr>
              <a:t>Lorem ipsum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dolor</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sit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amet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consectetur</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adipiscing</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elit</a:t>
            </a:r>
            <a:r>
              <a:rPr lang="fr-CA" sz="1800" dirty="0">
                <a:solidFill>
                  <a:schemeClr val="tx1">
                    <a:lumMod val="75000"/>
                    <a:lumOff val="25000"/>
                  </a:schemeClr>
                </a:solidFill>
                <a:latin typeface="Segoe UI" panose="020B0502040204020203" pitchFamily="34" charset="0"/>
                <a:cs typeface="Segoe UI" panose="020B0502040204020203" pitchFamily="34" charset="0"/>
              </a:rPr>
              <a:t>. Duis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rutrum</a:t>
            </a:r>
            <a:r>
              <a:rPr lang="fr-CA" sz="1800" dirty="0">
                <a:solidFill>
                  <a:schemeClr val="tx1">
                    <a:lumMod val="75000"/>
                    <a:lumOff val="25000"/>
                  </a:schemeClr>
                </a:solidFill>
                <a:latin typeface="Segoe UI" panose="020B0502040204020203" pitchFamily="34" charset="0"/>
                <a:cs typeface="Segoe UI" panose="020B0502040204020203" pitchFamily="34" charset="0"/>
              </a:rPr>
              <a:t> magna eu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risus</a:t>
            </a:r>
            <a:r>
              <a:rPr lang="fr-CA" sz="1800" dirty="0">
                <a:solidFill>
                  <a:schemeClr val="tx1">
                    <a:lumMod val="75000"/>
                    <a:lumOff val="25000"/>
                  </a:schemeClr>
                </a:solidFill>
                <a:latin typeface="Segoe UI" panose="020B0502040204020203" pitchFamily="34" charset="0"/>
                <a:cs typeface="Segoe UI" panose="020B0502040204020203" pitchFamily="34" charset="0"/>
              </a:rPr>
              <a:t> tristique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aliquet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Mauris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ac</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augue</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dignissim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condimentum</a:t>
            </a:r>
            <a:r>
              <a:rPr lang="fr-CA" sz="1800" dirty="0">
                <a:solidFill>
                  <a:schemeClr val="tx1">
                    <a:lumMod val="75000"/>
                    <a:lumOff val="25000"/>
                  </a:schemeClr>
                </a:solidFill>
                <a:latin typeface="Segoe UI" panose="020B0502040204020203" pitchFamily="34" charset="0"/>
                <a:cs typeface="Segoe UI" panose="020B0502040204020203" pitchFamily="34" charset="0"/>
              </a:rPr>
              <a:t> massa at, dictum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tellus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Donec</a:t>
            </a:r>
            <a:r>
              <a:rPr lang="fr-CA" sz="1800" dirty="0">
                <a:solidFill>
                  <a:schemeClr val="tx1">
                    <a:lumMod val="75000"/>
                    <a:lumOff val="25000"/>
                  </a:schemeClr>
                </a:solidFill>
                <a:latin typeface="Segoe UI" panose="020B0502040204020203" pitchFamily="34" charset="0"/>
                <a:cs typeface="Segoe UI" panose="020B0502040204020203" pitchFamily="34" charset="0"/>
              </a:rPr>
              <a:t> nunc erat,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laoreet</a:t>
            </a:r>
            <a:r>
              <a:rPr lang="fr-CA" sz="1800" dirty="0">
                <a:solidFill>
                  <a:schemeClr val="tx1">
                    <a:lumMod val="75000"/>
                    <a:lumOff val="25000"/>
                  </a:schemeClr>
                </a:solidFill>
                <a:latin typeface="Segoe UI" panose="020B0502040204020203" pitchFamily="34" charset="0"/>
                <a:cs typeface="Segoe UI" panose="020B0502040204020203" pitchFamily="34" charset="0"/>
              </a:rPr>
              <a:t> ut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congue</a:t>
            </a:r>
            <a:r>
              <a:rPr lang="fr-CA" sz="1800" dirty="0">
                <a:solidFill>
                  <a:schemeClr val="tx1">
                    <a:lumMod val="75000"/>
                    <a:lumOff val="25000"/>
                  </a:schemeClr>
                </a:solidFill>
                <a:latin typeface="Segoe UI" panose="020B0502040204020203" pitchFamily="34" charset="0"/>
                <a:cs typeface="Segoe UI" panose="020B0502040204020203" pitchFamily="34" charset="0"/>
              </a:rPr>
              <a:t> non,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pharetra</a:t>
            </a:r>
            <a:r>
              <a:rPr lang="fr-CA" sz="1800" dirty="0">
                <a:solidFill>
                  <a:schemeClr val="tx1">
                    <a:lumMod val="75000"/>
                    <a:lumOff val="25000"/>
                  </a:schemeClr>
                </a:solidFill>
                <a:latin typeface="Segoe UI" panose="020B0502040204020203" pitchFamily="34" charset="0"/>
                <a:cs typeface="Segoe UI" panose="020B0502040204020203" pitchFamily="34" charset="0"/>
              </a:rPr>
              <a:t>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lectus</a:t>
            </a:r>
            <a:r>
              <a:rPr lang="fr-CA" sz="1800" dirty="0">
                <a:solidFill>
                  <a:schemeClr val="tx1">
                    <a:lumMod val="75000"/>
                    <a:lumOff val="25000"/>
                  </a:schemeClr>
                </a:solidFill>
                <a:latin typeface="Segoe UI" panose="020B0502040204020203" pitchFamily="34" charset="0"/>
                <a:cs typeface="Segoe UI" panose="020B0502040204020203" pitchFamily="34" charset="0"/>
              </a:rPr>
              <a:t>. Nam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interdum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augue</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eget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sagittis</a:t>
            </a:r>
            <a:r>
              <a:rPr lang="fr-CA" sz="1800" dirty="0">
                <a:solidFill>
                  <a:schemeClr val="tx1">
                    <a:lumMod val="75000"/>
                    <a:lumOff val="25000"/>
                  </a:schemeClr>
                </a:solidFill>
                <a:latin typeface="Segoe UI" panose="020B0502040204020203" pitchFamily="34" charset="0"/>
                <a:cs typeface="Segoe UI" panose="020B0502040204020203" pitchFamily="34" charset="0"/>
              </a:rPr>
              <a:t> porta,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neque</a:t>
            </a:r>
            <a:r>
              <a:rPr lang="fr-CA" sz="1800" dirty="0">
                <a:solidFill>
                  <a:schemeClr val="tx1">
                    <a:lumMod val="75000"/>
                    <a:lumOff val="25000"/>
                  </a:schemeClr>
                </a:solidFill>
                <a:latin typeface="Segoe UI" panose="020B0502040204020203" pitchFamily="34" charset="0"/>
                <a:cs typeface="Segoe UI" panose="020B0502040204020203" pitchFamily="34" charset="0"/>
              </a:rPr>
              <a:t> libero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gravida</a:t>
            </a:r>
            <a:r>
              <a:rPr lang="fr-CA" sz="1800" dirty="0">
                <a:solidFill>
                  <a:schemeClr val="tx1">
                    <a:lumMod val="75000"/>
                    <a:lumOff val="25000"/>
                  </a:schemeClr>
                </a:solidFill>
                <a:latin typeface="Segoe UI" panose="020B0502040204020203" pitchFamily="34" charset="0"/>
                <a:cs typeface="Segoe UI" panose="020B0502040204020203" pitchFamily="34" charset="0"/>
              </a:rPr>
              <a:t> diam,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vel</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vulputate</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sapien</a:t>
            </a:r>
            <a:r>
              <a:rPr lang="fr-CA" sz="1800" dirty="0">
                <a:solidFill>
                  <a:schemeClr val="tx1">
                    <a:lumMod val="75000"/>
                    <a:lumOff val="25000"/>
                  </a:schemeClr>
                </a:solidFill>
                <a:latin typeface="Segoe UI" panose="020B0502040204020203" pitchFamily="34" charset="0"/>
                <a:cs typeface="Segoe UI" panose="020B0502040204020203" pitchFamily="34" charset="0"/>
              </a:rPr>
              <a:t> erat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sit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amet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purus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Donec</a:t>
            </a:r>
            <a:r>
              <a:rPr lang="fr-CA" sz="1800" dirty="0">
                <a:solidFill>
                  <a:schemeClr val="tx1">
                    <a:lumMod val="75000"/>
                    <a:lumOff val="25000"/>
                  </a:schemeClr>
                </a:solidFill>
                <a:latin typeface="Segoe UI" panose="020B0502040204020203" pitchFamily="34" charset="0"/>
                <a:cs typeface="Segoe UI" panose="020B0502040204020203" pitchFamily="34" charset="0"/>
              </a:rPr>
              <a:t> ut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consectetur</a:t>
            </a:r>
            <a:r>
              <a:rPr lang="fr-CA" sz="1800" dirty="0">
                <a:solidFill>
                  <a:schemeClr val="tx1">
                    <a:lumMod val="75000"/>
                    <a:lumOff val="25000"/>
                  </a:schemeClr>
                </a:solidFill>
                <a:latin typeface="Segoe UI" panose="020B0502040204020203" pitchFamily="34" charset="0"/>
                <a:cs typeface="Segoe UI" panose="020B0502040204020203" pitchFamily="34" charset="0"/>
              </a:rPr>
              <a:t> sem.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Maecenas</a:t>
            </a:r>
            <a:r>
              <a:rPr lang="fr-CA" sz="1800" dirty="0">
                <a:solidFill>
                  <a:schemeClr val="tx1">
                    <a:lumMod val="75000"/>
                    <a:lumOff val="25000"/>
                  </a:schemeClr>
                </a:solidFill>
                <a:latin typeface="Segoe UI" panose="020B0502040204020203" pitchFamily="34" charset="0"/>
                <a:cs typeface="Segoe UI" panose="020B0502040204020203" pitchFamily="34" charset="0"/>
              </a:rPr>
              <a:t> semper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velit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sem</a:t>
            </a:r>
            <a:r>
              <a:rPr lang="fr-CA" sz="1800" dirty="0">
                <a:solidFill>
                  <a:schemeClr val="tx1">
                    <a:lumMod val="75000"/>
                    <a:lumOff val="25000"/>
                  </a:schemeClr>
                </a:solidFill>
                <a:latin typeface="Segoe UI" panose="020B0502040204020203" pitchFamily="34" charset="0"/>
                <a:cs typeface="Segoe UI" panose="020B0502040204020203" pitchFamily="34" charset="0"/>
              </a:rPr>
              <a:t>, vitae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egestas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quam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imperdiet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quis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Nulla</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facilisi</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Aenean</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luctus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purus</a:t>
            </a:r>
            <a:r>
              <a:rPr lang="fr-CA" sz="1800" dirty="0">
                <a:solidFill>
                  <a:schemeClr val="tx1">
                    <a:lumMod val="75000"/>
                    <a:lumOff val="25000"/>
                  </a:schemeClr>
                </a:solidFill>
                <a:latin typeface="Segoe UI" panose="020B0502040204020203" pitchFamily="34" charset="0"/>
                <a:cs typeface="Segoe UI" panose="020B0502040204020203" pitchFamily="34" charset="0"/>
              </a:rPr>
              <a:t> a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dolor</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dignissim</a:t>
            </a:r>
            <a:r>
              <a:rPr lang="fr-CA" sz="1800" dirty="0">
                <a:solidFill>
                  <a:schemeClr val="tx1">
                    <a:lumMod val="75000"/>
                    <a:lumOff val="25000"/>
                  </a:schemeClr>
                </a:solidFill>
                <a:latin typeface="Segoe UI" panose="020B0502040204020203" pitchFamily="34" charset="0"/>
                <a:cs typeface="Segoe UI" panose="020B0502040204020203" pitchFamily="34" charset="0"/>
              </a:rPr>
              <a:t>, et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finibus</a:t>
            </a:r>
            <a:r>
              <a:rPr lang="fr-CA" sz="1800" dirty="0">
                <a:solidFill>
                  <a:schemeClr val="tx1">
                    <a:lumMod val="75000"/>
                    <a:lumOff val="25000"/>
                  </a:schemeClr>
                </a:solidFill>
                <a:latin typeface="Segoe UI" panose="020B0502040204020203" pitchFamily="34" charset="0"/>
                <a:cs typeface="Segoe UI" panose="020B0502040204020203" pitchFamily="34" charset="0"/>
              </a:rPr>
              <a:t> nunc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condimentum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Nullam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elementum</a:t>
            </a:r>
            <a:r>
              <a:rPr lang="fr-CA" sz="1800" dirty="0">
                <a:solidFill>
                  <a:schemeClr val="tx1">
                    <a:lumMod val="75000"/>
                    <a:lumOff val="25000"/>
                  </a:schemeClr>
                </a:solidFill>
                <a:latin typeface="Segoe UI" panose="020B0502040204020203" pitchFamily="34" charset="0"/>
                <a:cs typeface="Segoe UI" panose="020B0502040204020203" pitchFamily="34" charset="0"/>
              </a:rPr>
              <a:t> ante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eget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consectetur</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ornare</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p>
          <a:p>
            <a:pPr marL="0" indent="0" algn="ctr">
              <a:lnSpc>
                <a:spcPct val="120000"/>
              </a:lnSpc>
              <a:buNone/>
            </a:pPr>
            <a:r>
              <a:rPr lang="fr-CA" sz="1800" dirty="0" err="1">
                <a:solidFill>
                  <a:schemeClr val="tx1">
                    <a:lumMod val="75000"/>
                    <a:lumOff val="25000"/>
                  </a:schemeClr>
                </a:solidFill>
                <a:latin typeface="Segoe UI" panose="020B0502040204020203" pitchFamily="34" charset="0"/>
                <a:cs typeface="Segoe UI" panose="020B0502040204020203" pitchFamily="34" charset="0"/>
              </a:rPr>
              <a:t>Phasellus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consequat</a:t>
            </a:r>
            <a:r>
              <a:rPr lang="fr-CA" sz="1800" dirty="0">
                <a:solidFill>
                  <a:schemeClr val="tx1">
                    <a:lumMod val="75000"/>
                    <a:lumOff val="25000"/>
                  </a:schemeClr>
                </a:solidFill>
                <a:latin typeface="Segoe UI" panose="020B0502040204020203" pitchFamily="34" charset="0"/>
                <a:cs typeface="Segoe UI" panose="020B0502040204020203" pitchFamily="34" charset="0"/>
              </a:rPr>
              <a:t> erat non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sem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sodales</a:t>
            </a:r>
            <a:r>
              <a:rPr lang="fr-CA" sz="1800" dirty="0">
                <a:solidFill>
                  <a:schemeClr val="tx1">
                    <a:lumMod val="75000"/>
                    <a:lumOff val="25000"/>
                  </a:schemeClr>
                </a:solidFill>
                <a:latin typeface="Segoe UI" panose="020B0502040204020203" pitchFamily="34" charset="0"/>
                <a:cs typeface="Segoe UI" panose="020B0502040204020203" pitchFamily="34" charset="0"/>
              </a:rPr>
              <a:t>, vitae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imperdiet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metus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posuere</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Fusce</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rutrum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eros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sit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amet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dolor</a:t>
            </a:r>
            <a:r>
              <a:rPr lang="fr-CA" sz="1800" dirty="0">
                <a:solidFill>
                  <a:schemeClr val="tx1">
                    <a:lumMod val="75000"/>
                    <a:lumOff val="25000"/>
                  </a:schemeClr>
                </a:solidFill>
                <a:latin typeface="Segoe UI" panose="020B0502040204020203" pitchFamily="34" charset="0"/>
                <a:cs typeface="Segoe UI" panose="020B0502040204020203" pitchFamily="34" charset="0"/>
              </a:rPr>
              <a:t> mollis,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eget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condimentum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velit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gravida</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Aliquam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interdum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lorem</a:t>
            </a:r>
            <a:r>
              <a:rPr lang="fr-CA" sz="1800" dirty="0">
                <a:solidFill>
                  <a:schemeClr val="tx1">
                    <a:lumMod val="75000"/>
                    <a:lumOff val="25000"/>
                  </a:schemeClr>
                </a:solidFill>
                <a:latin typeface="Segoe UI" panose="020B0502040204020203" pitchFamily="34" charset="0"/>
                <a:cs typeface="Segoe UI" panose="020B0502040204020203" pitchFamily="34" charset="0"/>
              </a:rPr>
              <a:t> eu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consectetur</a:t>
            </a:r>
            <a:r>
              <a:rPr lang="fr-CA" sz="1800" dirty="0">
                <a:solidFill>
                  <a:schemeClr val="tx1">
                    <a:lumMod val="75000"/>
                    <a:lumOff val="25000"/>
                  </a:schemeClr>
                </a:solidFill>
                <a:latin typeface="Segoe UI" panose="020B0502040204020203" pitchFamily="34" charset="0"/>
                <a:cs typeface="Segoe UI" panose="020B0502040204020203" pitchFamily="34" charset="0"/>
              </a:rPr>
              <a:t> pretium,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urna</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nisi</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blandit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quam</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sit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amet</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ullamcorper</a:t>
            </a:r>
            <a:r>
              <a:rPr lang="fr-CA" sz="1800" dirty="0">
                <a:solidFill>
                  <a:schemeClr val="tx1">
                    <a:lumMod val="75000"/>
                    <a:lumOff val="25000"/>
                  </a:schemeClr>
                </a:solidFill>
                <a:latin typeface="Segoe UI" panose="020B0502040204020203" pitchFamily="34" charset="0"/>
                <a:cs typeface="Segoe UI" panose="020B0502040204020203" pitchFamily="34" charset="0"/>
              </a:rPr>
              <a:t> est massa ut </a:t>
            </a:r>
            <a:r>
              <a:rPr lang="fr-CA" sz="1800" dirty="0" err="1">
                <a:solidFill>
                  <a:schemeClr val="tx1">
                    <a:lumMod val="75000"/>
                    <a:lumOff val="25000"/>
                  </a:schemeClr>
                </a:solidFill>
                <a:latin typeface="Segoe UI" panose="020B0502040204020203" pitchFamily="34" charset="0"/>
                <a:cs typeface="Segoe UI" panose="020B0502040204020203" pitchFamily="34" charset="0"/>
              </a:rPr>
              <a:t>turpis</a:t>
            </a:r>
            <a:r>
              <a:rPr lang="fr-CA" sz="1800" dirty="0">
                <a:solidFill>
                  <a:schemeClr val="tx1">
                    <a:lumMod val="75000"/>
                    <a:lumOff val="25000"/>
                  </a:schemeClr>
                </a:solidFill>
                <a:latin typeface="Segoe UI" panose="020B0502040204020203" pitchFamily="34" charset="0"/>
                <a:cs typeface="Segoe UI" panose="020B0502040204020203" pitchFamily="34" charset="0"/>
              </a:rPr>
              <a:t>. </a:t>
            </a:r>
          </a:p>
        </p:txBody>
      </p:sp>
    </p:spTree>
    <p:extLst>
      <p:ext uri="{BB962C8B-B14F-4D97-AF65-F5344CB8AC3E}">
        <p14:creationId xmlns:p14="http://schemas.microsoft.com/office/powerpoint/2010/main" val="395319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3AE293-ECA7-CFB7-4CF8-CE95BFCA02DA}"/>
              </a:ext>
            </a:extLst>
          </p:cNvPr>
          <p:cNvSpPr>
            <a:spLocks noGrp="1"/>
          </p:cNvSpPr>
          <p:nvPr>
            <p:ph type="title"/>
          </p:nvPr>
        </p:nvSpPr>
        <p:spPr>
          <a:xfrm>
            <a:off x="519112" y="1784533"/>
            <a:ext cx="6703695" cy="817990"/>
          </a:xfrm>
        </p:spPr>
        <p:txBody>
          <a:bodyPr/>
          <a:lstStyle/>
          <a:p>
            <a:r>
              <a:rPr lang="fr-FR" dirty="0"/>
              <a:t>Écrivez le titre ici</a:t>
            </a:r>
          </a:p>
        </p:txBody>
      </p:sp>
      <p:sp>
        <p:nvSpPr>
          <p:cNvPr id="6" name="Subtitle 2">
            <a:extLst>
              <a:ext uri="{FF2B5EF4-FFF2-40B4-BE49-F238E27FC236}">
                <a16:creationId xmlns:a16="http://schemas.microsoft.com/office/drawing/2014/main" id="{4D5BFBE4-0C96-1A14-4D41-D9271D23DE62}"/>
              </a:ext>
            </a:extLst>
          </p:cNvPr>
          <p:cNvSpPr txBox="1">
            <a:spLocks/>
          </p:cNvSpPr>
          <p:nvPr/>
        </p:nvSpPr>
        <p:spPr>
          <a:xfrm>
            <a:off x="534352" y="3123028"/>
            <a:ext cx="6703695" cy="5669280"/>
          </a:xfrm>
          <a:prstGeom prst="rect">
            <a:avLst/>
          </a:prstGeom>
        </p:spPr>
        <p:txBody>
          <a:bodyPr vert="horz" lIns="91440" tIns="45720" rIns="91440" bIns="45720" rtlCol="0">
            <a:normAutofit/>
          </a:bodyPr>
          <a:lstStyle>
            <a:lvl1pPr marL="0" indent="0" algn="ctr" defTabSz="777240" rtl="0" eaLnBrk="1" latinLnBrk="0" hangingPunct="1">
              <a:lnSpc>
                <a:spcPct val="90000"/>
              </a:lnSpc>
              <a:spcBef>
                <a:spcPts val="850"/>
              </a:spcBef>
              <a:buFont typeface="Arial" panose="020B0604020202020204" pitchFamily="34" charset="0"/>
              <a:buNone/>
              <a:defRPr sz="2000" b="0" i="0" kern="1200">
                <a:solidFill>
                  <a:schemeClr val="tx1"/>
                </a:solidFill>
                <a:latin typeface="Segoe UI" panose="020B0502040204020203" pitchFamily="34" charset="0"/>
                <a:ea typeface="+mn-ea"/>
                <a:cs typeface="Segoe UI" panose="020B0502040204020203" pitchFamily="34" charset="0"/>
              </a:defRPr>
            </a:lvl1pPr>
            <a:lvl2pPr marL="388620" indent="0" algn="l" defTabSz="777240" rtl="0" eaLnBrk="1" latinLnBrk="0" hangingPunct="1">
              <a:lnSpc>
                <a:spcPct val="90000"/>
              </a:lnSpc>
              <a:spcBef>
                <a:spcPts val="425"/>
              </a:spcBef>
              <a:buFont typeface="Arial" panose="020B0604020202020204" pitchFamily="34" charset="0"/>
              <a:buNone/>
              <a:defRPr sz="2040" kern="120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nSpc>
                <a:spcPct val="120000"/>
              </a:lnSpc>
            </a:pPr>
            <a:r>
              <a:rPr lang="fr-CA" sz="1800">
                <a:solidFill>
                  <a:schemeClr val="tx1">
                    <a:lumMod val="75000"/>
                    <a:lumOff val="25000"/>
                  </a:schemeClr>
                </a:solidFill>
              </a:rPr>
              <a:t>Lorem ipsum dolor sit amet, consectetur adipiscing elit. Duis rutrum magna eu risus tristique aliquet. Mauris ac augue dignissim, condimentum massa at, dictum tellus. Donec nunc erat, laoreet ut congue non, pharetra at lectus. Nam interdum, augue eget sagittis porta, neque libero gravida diam, vel vulputate sapien erat sit amet purus. Donec ut consectetur sem. Maecenas semper velit sem, vitae egestas quam imperdiet quis. Nulla facilisi. Aenean luctus purus a dolor dignissim, et finibus nunc condimentum. Nullam elementum ante eget consectetur ornare. </a:t>
            </a:r>
          </a:p>
          <a:p>
            <a:pPr>
              <a:lnSpc>
                <a:spcPct val="120000"/>
              </a:lnSpc>
            </a:pPr>
            <a:r>
              <a:rPr lang="fr-CA" sz="1800">
                <a:solidFill>
                  <a:schemeClr val="tx1">
                    <a:lumMod val="75000"/>
                    <a:lumOff val="25000"/>
                  </a:schemeClr>
                </a:solidFill>
              </a:rPr>
              <a:t>Phasellus consequat erat non sem sodales, vitae imperdiet metus posuere. Fusce rutrum eros sit amet dolor mollis, eget condimentum velit gravida. Aliquam interdum, lorem eu consectetur pretium, urna nisi blandit quam, sit amet ullamcorper est massa ut turpis. </a:t>
            </a:r>
            <a:endParaRPr lang="fr-CA" sz="1800" dirty="0">
              <a:solidFill>
                <a:schemeClr val="tx1">
                  <a:lumMod val="75000"/>
                  <a:lumOff val="25000"/>
                </a:schemeClr>
              </a:solidFill>
            </a:endParaRPr>
          </a:p>
        </p:txBody>
      </p:sp>
    </p:spTree>
    <p:extLst>
      <p:ext uri="{BB962C8B-B14F-4D97-AF65-F5344CB8AC3E}">
        <p14:creationId xmlns:p14="http://schemas.microsoft.com/office/powerpoint/2010/main" val="197819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0895A-6D65-3F63-5831-713DC9B0A07D}"/>
            </a:ext>
          </a:extLst>
        </p:cNvPr>
        <p:cNvGrpSpPr/>
        <p:nvPr/>
      </p:nvGrpSpPr>
      <p:grpSpPr>
        <a:xfrm>
          <a:off x="0" y="0"/>
          <a:ext cx="0" cy="0"/>
          <a:chOff x="0" y="0"/>
          <a:chExt cx="0" cy="0"/>
        </a:xfrm>
      </p:grpSpPr>
      <p:pic>
        <p:nvPicPr>
          <p:cNvPr id="12" name="Image 11">
            <a:extLst>
              <a:ext uri="{FF2B5EF4-FFF2-40B4-BE49-F238E27FC236}">
                <a16:creationId xmlns:a16="http://schemas.microsoft.com/office/drawing/2014/main" id="{C28178E0-C638-4B88-8E42-8BDA411BDD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25955" y="3729682"/>
            <a:ext cx="432664" cy="432664"/>
          </a:xfrm>
          <a:prstGeom prst="rect">
            <a:avLst/>
          </a:prstGeom>
        </p:spPr>
      </p:pic>
      <p:pic>
        <p:nvPicPr>
          <p:cNvPr id="14" name="Image 13">
            <a:extLst>
              <a:ext uri="{FF2B5EF4-FFF2-40B4-BE49-F238E27FC236}">
                <a16:creationId xmlns:a16="http://schemas.microsoft.com/office/drawing/2014/main" id="{21332886-256C-4475-B0FE-FB98FC44B8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37003" y="3729682"/>
            <a:ext cx="432664" cy="432664"/>
          </a:xfrm>
          <a:prstGeom prst="rect">
            <a:avLst/>
          </a:prstGeom>
        </p:spPr>
      </p:pic>
      <p:pic>
        <p:nvPicPr>
          <p:cNvPr id="18" name="Image 17">
            <a:extLst>
              <a:ext uri="{FF2B5EF4-FFF2-40B4-BE49-F238E27FC236}">
                <a16:creationId xmlns:a16="http://schemas.microsoft.com/office/drawing/2014/main" id="{B6104100-583C-49D9-A895-A3B3AC46455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67659" y="3729682"/>
            <a:ext cx="432664" cy="432664"/>
          </a:xfrm>
          <a:prstGeom prst="rect">
            <a:avLst/>
          </a:prstGeom>
        </p:spPr>
      </p:pic>
      <p:pic>
        <p:nvPicPr>
          <p:cNvPr id="22" name="Image 21">
            <a:extLst>
              <a:ext uri="{FF2B5EF4-FFF2-40B4-BE49-F238E27FC236}">
                <a16:creationId xmlns:a16="http://schemas.microsoft.com/office/drawing/2014/main" id="{56308398-CD4A-454B-9D20-C2AD1387BBE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5477" y="3729682"/>
            <a:ext cx="432664" cy="432664"/>
          </a:xfrm>
          <a:prstGeom prst="rect">
            <a:avLst/>
          </a:prstGeom>
        </p:spPr>
      </p:pic>
      <p:pic>
        <p:nvPicPr>
          <p:cNvPr id="25" name="Image 24">
            <a:extLst>
              <a:ext uri="{FF2B5EF4-FFF2-40B4-BE49-F238E27FC236}">
                <a16:creationId xmlns:a16="http://schemas.microsoft.com/office/drawing/2014/main" id="{E8C2B986-0C5D-461B-BB3F-56274201231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17549" y="3729682"/>
            <a:ext cx="432664" cy="432664"/>
          </a:xfrm>
          <a:prstGeom prst="rect">
            <a:avLst/>
          </a:prstGeom>
        </p:spPr>
      </p:pic>
      <p:pic>
        <p:nvPicPr>
          <p:cNvPr id="29" name="Image 28">
            <a:extLst>
              <a:ext uri="{FF2B5EF4-FFF2-40B4-BE49-F238E27FC236}">
                <a16:creationId xmlns:a16="http://schemas.microsoft.com/office/drawing/2014/main" id="{8B012F33-95F2-4C6D-80B1-1C78EC1A7AE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35966" y="3729682"/>
            <a:ext cx="432664" cy="432664"/>
          </a:xfrm>
          <a:prstGeom prst="rect">
            <a:avLst/>
          </a:prstGeom>
        </p:spPr>
      </p:pic>
      <p:pic>
        <p:nvPicPr>
          <p:cNvPr id="31" name="Image 30">
            <a:extLst>
              <a:ext uri="{FF2B5EF4-FFF2-40B4-BE49-F238E27FC236}">
                <a16:creationId xmlns:a16="http://schemas.microsoft.com/office/drawing/2014/main" id="{CAE1EE12-0B13-41E5-9367-B51B6728EC2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99158" y="3729682"/>
            <a:ext cx="432664" cy="432664"/>
          </a:xfrm>
          <a:prstGeom prst="rect">
            <a:avLst/>
          </a:prstGeom>
        </p:spPr>
      </p:pic>
      <p:pic>
        <p:nvPicPr>
          <p:cNvPr id="34" name="Image 33">
            <a:extLst>
              <a:ext uri="{FF2B5EF4-FFF2-40B4-BE49-F238E27FC236}">
                <a16:creationId xmlns:a16="http://schemas.microsoft.com/office/drawing/2014/main" id="{67669AEB-87A8-475E-B8F5-FAE8AB8CFA0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37003" y="2430220"/>
            <a:ext cx="432664" cy="432664"/>
          </a:xfrm>
          <a:prstGeom prst="rect">
            <a:avLst/>
          </a:prstGeom>
        </p:spPr>
      </p:pic>
      <p:pic>
        <p:nvPicPr>
          <p:cNvPr id="37" name="Image 36">
            <a:extLst>
              <a:ext uri="{FF2B5EF4-FFF2-40B4-BE49-F238E27FC236}">
                <a16:creationId xmlns:a16="http://schemas.microsoft.com/office/drawing/2014/main" id="{6DD4F496-E599-418B-9817-D36AFA403FE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17549" y="2430220"/>
            <a:ext cx="432664" cy="432664"/>
          </a:xfrm>
          <a:prstGeom prst="rect">
            <a:avLst/>
          </a:prstGeom>
        </p:spPr>
      </p:pic>
      <p:pic>
        <p:nvPicPr>
          <p:cNvPr id="40" name="Image 39">
            <a:extLst>
              <a:ext uri="{FF2B5EF4-FFF2-40B4-BE49-F238E27FC236}">
                <a16:creationId xmlns:a16="http://schemas.microsoft.com/office/drawing/2014/main" id="{F8C22C07-735F-4F08-82CB-644A78358DF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676598" y="2430220"/>
            <a:ext cx="432664" cy="432664"/>
          </a:xfrm>
          <a:prstGeom prst="rect">
            <a:avLst/>
          </a:prstGeom>
        </p:spPr>
      </p:pic>
      <p:pic>
        <p:nvPicPr>
          <p:cNvPr id="44" name="Image 43">
            <a:extLst>
              <a:ext uri="{FF2B5EF4-FFF2-40B4-BE49-F238E27FC236}">
                <a16:creationId xmlns:a16="http://schemas.microsoft.com/office/drawing/2014/main" id="{5283EEA6-323F-4174-B6E2-BA8198AA83B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67659" y="2430220"/>
            <a:ext cx="432664" cy="432664"/>
          </a:xfrm>
          <a:prstGeom prst="rect">
            <a:avLst/>
          </a:prstGeom>
        </p:spPr>
      </p:pic>
      <p:pic>
        <p:nvPicPr>
          <p:cNvPr id="46" name="Image 45">
            <a:extLst>
              <a:ext uri="{FF2B5EF4-FFF2-40B4-BE49-F238E27FC236}">
                <a16:creationId xmlns:a16="http://schemas.microsoft.com/office/drawing/2014/main" id="{627E7EE9-F337-450C-8923-444551DAD074}"/>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127690" y="2430220"/>
            <a:ext cx="432664" cy="432664"/>
          </a:xfrm>
          <a:prstGeom prst="rect">
            <a:avLst/>
          </a:prstGeom>
        </p:spPr>
      </p:pic>
      <p:pic>
        <p:nvPicPr>
          <p:cNvPr id="49" name="Image 48">
            <a:extLst>
              <a:ext uri="{FF2B5EF4-FFF2-40B4-BE49-F238E27FC236}">
                <a16:creationId xmlns:a16="http://schemas.microsoft.com/office/drawing/2014/main" id="{2BEA564D-3B47-4DB4-948F-5786EF50D3C9}"/>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699158" y="2430220"/>
            <a:ext cx="432664" cy="432664"/>
          </a:xfrm>
          <a:prstGeom prst="rect">
            <a:avLst/>
          </a:prstGeom>
        </p:spPr>
      </p:pic>
      <p:pic>
        <p:nvPicPr>
          <p:cNvPr id="51" name="Image 50">
            <a:extLst>
              <a:ext uri="{FF2B5EF4-FFF2-40B4-BE49-F238E27FC236}">
                <a16:creationId xmlns:a16="http://schemas.microsoft.com/office/drawing/2014/main" id="{9C962FA6-856E-4EDD-87E1-BC6F8256700E}"/>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957790" y="2430220"/>
            <a:ext cx="432664" cy="432664"/>
          </a:xfrm>
          <a:prstGeom prst="rect">
            <a:avLst/>
          </a:prstGeom>
        </p:spPr>
      </p:pic>
      <p:pic>
        <p:nvPicPr>
          <p:cNvPr id="54" name="Image 53">
            <a:extLst>
              <a:ext uri="{FF2B5EF4-FFF2-40B4-BE49-F238E27FC236}">
                <a16:creationId xmlns:a16="http://schemas.microsoft.com/office/drawing/2014/main" id="{78E496BC-6D5A-49FF-8B6B-BDC211C4808B}"/>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15477" y="2430220"/>
            <a:ext cx="432664" cy="432664"/>
          </a:xfrm>
          <a:prstGeom prst="rect">
            <a:avLst/>
          </a:prstGeom>
        </p:spPr>
      </p:pic>
      <p:pic>
        <p:nvPicPr>
          <p:cNvPr id="56" name="Image 55">
            <a:extLst>
              <a:ext uri="{FF2B5EF4-FFF2-40B4-BE49-F238E27FC236}">
                <a16:creationId xmlns:a16="http://schemas.microsoft.com/office/drawing/2014/main" id="{E73FAA85-2F56-4274-8FE3-7908ED0E466D}"/>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364169" y="2452890"/>
            <a:ext cx="356236" cy="387325"/>
          </a:xfrm>
          <a:prstGeom prst="rect">
            <a:avLst/>
          </a:prstGeom>
        </p:spPr>
      </p:pic>
      <p:pic>
        <p:nvPicPr>
          <p:cNvPr id="58" name="Image 57">
            <a:extLst>
              <a:ext uri="{FF2B5EF4-FFF2-40B4-BE49-F238E27FC236}">
                <a16:creationId xmlns:a16="http://schemas.microsoft.com/office/drawing/2014/main" id="{16C16155-89D5-420C-8595-917AF6CFFE24}"/>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135966" y="2430220"/>
            <a:ext cx="432664" cy="432664"/>
          </a:xfrm>
          <a:prstGeom prst="rect">
            <a:avLst/>
          </a:prstGeom>
        </p:spPr>
      </p:pic>
      <p:pic>
        <p:nvPicPr>
          <p:cNvPr id="61" name="Image 60">
            <a:extLst>
              <a:ext uri="{FF2B5EF4-FFF2-40B4-BE49-F238E27FC236}">
                <a16:creationId xmlns:a16="http://schemas.microsoft.com/office/drawing/2014/main" id="{55E1BC7B-2B37-41C1-B235-34304965FE1F}"/>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7127690" y="3116596"/>
            <a:ext cx="432664" cy="432664"/>
          </a:xfrm>
          <a:prstGeom prst="rect">
            <a:avLst/>
          </a:prstGeom>
        </p:spPr>
      </p:pic>
      <p:pic>
        <p:nvPicPr>
          <p:cNvPr id="63" name="Image 62">
            <a:extLst>
              <a:ext uri="{FF2B5EF4-FFF2-40B4-BE49-F238E27FC236}">
                <a16:creationId xmlns:a16="http://schemas.microsoft.com/office/drawing/2014/main" id="{4B2BAD0F-B589-462E-B127-9EF917C105AC}"/>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367659" y="3116596"/>
            <a:ext cx="432664" cy="432664"/>
          </a:xfrm>
          <a:prstGeom prst="rect">
            <a:avLst/>
          </a:prstGeom>
        </p:spPr>
      </p:pic>
      <p:pic>
        <p:nvPicPr>
          <p:cNvPr id="66" name="Image 65">
            <a:extLst>
              <a:ext uri="{FF2B5EF4-FFF2-40B4-BE49-F238E27FC236}">
                <a16:creationId xmlns:a16="http://schemas.microsoft.com/office/drawing/2014/main" id="{405607A0-11A4-4A13-A0CA-2FD1001BAD28}"/>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5537003" y="3116596"/>
            <a:ext cx="432664" cy="432664"/>
          </a:xfrm>
          <a:prstGeom prst="rect">
            <a:avLst/>
          </a:prstGeom>
        </p:spPr>
      </p:pic>
      <p:pic>
        <p:nvPicPr>
          <p:cNvPr id="68" name="Image 67">
            <a:extLst>
              <a:ext uri="{FF2B5EF4-FFF2-40B4-BE49-F238E27FC236}">
                <a16:creationId xmlns:a16="http://schemas.microsoft.com/office/drawing/2014/main" id="{9A4C748F-A360-4B16-A8D9-5523C87B8478}"/>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4676598" y="3116596"/>
            <a:ext cx="432664" cy="432664"/>
          </a:xfrm>
          <a:prstGeom prst="rect">
            <a:avLst/>
          </a:prstGeom>
        </p:spPr>
      </p:pic>
      <p:pic>
        <p:nvPicPr>
          <p:cNvPr id="70" name="Image 69">
            <a:extLst>
              <a:ext uri="{FF2B5EF4-FFF2-40B4-BE49-F238E27FC236}">
                <a16:creationId xmlns:a16="http://schemas.microsoft.com/office/drawing/2014/main" id="{727BEE0A-3B8D-4CC3-ADD8-5C8CF6DE16EF}"/>
              </a:ext>
            </a:extLst>
          </p:cNvPr>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3957790" y="3116596"/>
            <a:ext cx="432664" cy="432664"/>
          </a:xfrm>
          <a:prstGeom prst="rect">
            <a:avLst/>
          </a:prstGeom>
        </p:spPr>
      </p:pic>
      <p:pic>
        <p:nvPicPr>
          <p:cNvPr id="73" name="Image 72">
            <a:extLst>
              <a:ext uri="{FF2B5EF4-FFF2-40B4-BE49-F238E27FC236}">
                <a16:creationId xmlns:a16="http://schemas.microsoft.com/office/drawing/2014/main" id="{C34EEE8E-7369-4511-836F-1CC63B0ADA97}"/>
              </a:ext>
            </a:extLst>
          </p:cNvPr>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3325955" y="3116596"/>
            <a:ext cx="432664" cy="432664"/>
          </a:xfrm>
          <a:prstGeom prst="rect">
            <a:avLst/>
          </a:prstGeom>
        </p:spPr>
      </p:pic>
      <p:pic>
        <p:nvPicPr>
          <p:cNvPr id="75" name="Image 74">
            <a:extLst>
              <a:ext uri="{FF2B5EF4-FFF2-40B4-BE49-F238E27FC236}">
                <a16:creationId xmlns:a16="http://schemas.microsoft.com/office/drawing/2014/main" id="{5BA97422-F7B9-4D22-AC3B-9FEC17C8A69C}"/>
              </a:ext>
            </a:extLst>
          </p:cNvPr>
          <p:cNvPicPr>
            <a:picLocks noChangeAspect="1"/>
          </p:cNvPicPr>
          <p:nvPr/>
        </p:nvPicPr>
        <p:blipFill>
          <a:blip r:embed="rId26" cstate="print">
            <a:extLst>
              <a:ext uri="{28A0092B-C50C-407E-A947-70E740481C1C}">
                <a14:useLocalDpi xmlns:a14="http://schemas.microsoft.com/office/drawing/2010/main" val="0"/>
              </a:ext>
            </a:extLst>
          </a:blip>
          <a:stretch>
            <a:fillRect/>
          </a:stretch>
        </p:blipFill>
        <p:spPr>
          <a:xfrm>
            <a:off x="2699158" y="3116596"/>
            <a:ext cx="432664" cy="432664"/>
          </a:xfrm>
          <a:prstGeom prst="rect">
            <a:avLst/>
          </a:prstGeom>
        </p:spPr>
      </p:pic>
      <p:pic>
        <p:nvPicPr>
          <p:cNvPr id="82" name="Image 81">
            <a:extLst>
              <a:ext uri="{FF2B5EF4-FFF2-40B4-BE49-F238E27FC236}">
                <a16:creationId xmlns:a16="http://schemas.microsoft.com/office/drawing/2014/main" id="{892EC620-F1CB-4939-9818-59A9B4F7616D}"/>
              </a:ext>
            </a:extLst>
          </p:cNvPr>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1917549" y="3116596"/>
            <a:ext cx="432664" cy="432664"/>
          </a:xfrm>
          <a:prstGeom prst="rect">
            <a:avLst/>
          </a:prstGeom>
        </p:spPr>
      </p:pic>
      <p:pic>
        <p:nvPicPr>
          <p:cNvPr id="86" name="Image 85">
            <a:extLst>
              <a:ext uri="{FF2B5EF4-FFF2-40B4-BE49-F238E27FC236}">
                <a16:creationId xmlns:a16="http://schemas.microsoft.com/office/drawing/2014/main" id="{38106BB4-8804-4D27-9B1D-301F5A0042C9}"/>
              </a:ext>
            </a:extLst>
          </p:cNvPr>
          <p:cNvPicPr>
            <a:picLocks noChangeAspect="1"/>
          </p:cNvPicPr>
          <p:nvPr/>
        </p:nvPicPr>
        <p:blipFill>
          <a:blip r:embed="rId28" cstate="print">
            <a:extLst>
              <a:ext uri="{28A0092B-C50C-407E-A947-70E740481C1C}">
                <a14:useLocalDpi xmlns:a14="http://schemas.microsoft.com/office/drawing/2010/main" val="0"/>
              </a:ext>
            </a:extLst>
          </a:blip>
          <a:stretch>
            <a:fillRect/>
          </a:stretch>
        </p:blipFill>
        <p:spPr>
          <a:xfrm>
            <a:off x="1135966" y="3116596"/>
            <a:ext cx="432664" cy="432664"/>
          </a:xfrm>
          <a:prstGeom prst="rect">
            <a:avLst/>
          </a:prstGeom>
        </p:spPr>
      </p:pic>
      <p:pic>
        <p:nvPicPr>
          <p:cNvPr id="91" name="Image 90">
            <a:extLst>
              <a:ext uri="{FF2B5EF4-FFF2-40B4-BE49-F238E27FC236}">
                <a16:creationId xmlns:a16="http://schemas.microsoft.com/office/drawing/2014/main" id="{F7BCB554-9128-407E-B802-6EF56D22E3C2}"/>
              </a:ext>
            </a:extLst>
          </p:cNvPr>
          <p:cNvPicPr>
            <a:picLocks noChangeAspect="1"/>
          </p:cNvPicPr>
          <p:nvPr/>
        </p:nvPicPr>
        <p:blipFill>
          <a:blip r:embed="rId29" cstate="print">
            <a:extLst>
              <a:ext uri="{28A0092B-C50C-407E-A947-70E740481C1C}">
                <a14:useLocalDpi xmlns:a14="http://schemas.microsoft.com/office/drawing/2010/main" val="0"/>
              </a:ext>
            </a:extLst>
          </a:blip>
          <a:stretch>
            <a:fillRect/>
          </a:stretch>
        </p:blipFill>
        <p:spPr>
          <a:xfrm>
            <a:off x="315477" y="3116596"/>
            <a:ext cx="432664" cy="432664"/>
          </a:xfrm>
          <a:prstGeom prst="rect">
            <a:avLst/>
          </a:prstGeom>
        </p:spPr>
      </p:pic>
      <p:pic>
        <p:nvPicPr>
          <p:cNvPr id="93" name="Image 92">
            <a:extLst>
              <a:ext uri="{FF2B5EF4-FFF2-40B4-BE49-F238E27FC236}">
                <a16:creationId xmlns:a16="http://schemas.microsoft.com/office/drawing/2014/main" id="{42D348E6-D334-4A51-AD5B-392E4F32531B}"/>
              </a:ext>
            </a:extLst>
          </p:cNvPr>
          <p:cNvPicPr>
            <a:picLocks noChangeAspect="1"/>
          </p:cNvPicPr>
          <p:nvPr/>
        </p:nvPicPr>
        <p:blipFill>
          <a:blip r:embed="rId30" cstate="print">
            <a:extLst>
              <a:ext uri="{28A0092B-C50C-407E-A947-70E740481C1C}">
                <a14:useLocalDpi xmlns:a14="http://schemas.microsoft.com/office/drawing/2010/main" val="0"/>
              </a:ext>
            </a:extLst>
          </a:blip>
          <a:stretch>
            <a:fillRect/>
          </a:stretch>
        </p:blipFill>
        <p:spPr>
          <a:xfrm>
            <a:off x="7127690" y="1743843"/>
            <a:ext cx="432664" cy="432664"/>
          </a:xfrm>
          <a:prstGeom prst="rect">
            <a:avLst/>
          </a:prstGeom>
        </p:spPr>
      </p:pic>
      <p:pic>
        <p:nvPicPr>
          <p:cNvPr id="95" name="Image 94">
            <a:extLst>
              <a:ext uri="{FF2B5EF4-FFF2-40B4-BE49-F238E27FC236}">
                <a16:creationId xmlns:a16="http://schemas.microsoft.com/office/drawing/2014/main" id="{97FB231E-C8F3-4324-B1B8-0828ABE7C457}"/>
              </a:ext>
            </a:extLst>
          </p:cNvPr>
          <p:cNvPicPr>
            <a:picLocks noChangeAspect="1"/>
          </p:cNvPicPr>
          <p:nvPr/>
        </p:nvPicPr>
        <p:blipFill>
          <a:blip r:embed="rId31" cstate="print">
            <a:extLst>
              <a:ext uri="{28A0092B-C50C-407E-A947-70E740481C1C}">
                <a14:useLocalDpi xmlns:a14="http://schemas.microsoft.com/office/drawing/2010/main" val="0"/>
              </a:ext>
            </a:extLst>
          </a:blip>
          <a:stretch>
            <a:fillRect/>
          </a:stretch>
        </p:blipFill>
        <p:spPr>
          <a:xfrm>
            <a:off x="6367659" y="1743843"/>
            <a:ext cx="432664" cy="432664"/>
          </a:xfrm>
          <a:prstGeom prst="rect">
            <a:avLst/>
          </a:prstGeom>
        </p:spPr>
      </p:pic>
      <p:pic>
        <p:nvPicPr>
          <p:cNvPr id="97" name="Image 96">
            <a:extLst>
              <a:ext uri="{FF2B5EF4-FFF2-40B4-BE49-F238E27FC236}">
                <a16:creationId xmlns:a16="http://schemas.microsoft.com/office/drawing/2014/main" id="{87E0E545-469B-4408-BD73-F35653DC7C79}"/>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5537003" y="1743843"/>
            <a:ext cx="432664" cy="432664"/>
          </a:xfrm>
          <a:prstGeom prst="rect">
            <a:avLst/>
          </a:prstGeom>
        </p:spPr>
      </p:pic>
      <p:pic>
        <p:nvPicPr>
          <p:cNvPr id="99" name="Image 98">
            <a:extLst>
              <a:ext uri="{FF2B5EF4-FFF2-40B4-BE49-F238E27FC236}">
                <a16:creationId xmlns:a16="http://schemas.microsoft.com/office/drawing/2014/main" id="{DDA114C5-B2DF-4CC4-BD45-4247DEB6FE1C}"/>
              </a:ext>
            </a:extLst>
          </p:cNvPr>
          <p:cNvPicPr>
            <a:picLocks noChangeAspect="1"/>
          </p:cNvPicPr>
          <p:nvPr/>
        </p:nvPicPr>
        <p:blipFill>
          <a:blip r:embed="rId33" cstate="print">
            <a:extLst>
              <a:ext uri="{28A0092B-C50C-407E-A947-70E740481C1C}">
                <a14:useLocalDpi xmlns:a14="http://schemas.microsoft.com/office/drawing/2010/main" val="0"/>
              </a:ext>
            </a:extLst>
          </a:blip>
          <a:stretch>
            <a:fillRect/>
          </a:stretch>
        </p:blipFill>
        <p:spPr>
          <a:xfrm>
            <a:off x="4676598" y="1743843"/>
            <a:ext cx="432664" cy="432664"/>
          </a:xfrm>
          <a:prstGeom prst="rect">
            <a:avLst/>
          </a:prstGeom>
        </p:spPr>
      </p:pic>
      <p:pic>
        <p:nvPicPr>
          <p:cNvPr id="101" name="Image 100">
            <a:extLst>
              <a:ext uri="{FF2B5EF4-FFF2-40B4-BE49-F238E27FC236}">
                <a16:creationId xmlns:a16="http://schemas.microsoft.com/office/drawing/2014/main" id="{2D5E2144-E784-4A24-B7F8-7A3426D0DB46}"/>
              </a:ext>
            </a:extLst>
          </p:cNvPr>
          <p:cNvPicPr>
            <a:picLocks noChangeAspect="1"/>
          </p:cNvPicPr>
          <p:nvPr/>
        </p:nvPicPr>
        <p:blipFill>
          <a:blip r:embed="rId34" cstate="print">
            <a:extLst>
              <a:ext uri="{28A0092B-C50C-407E-A947-70E740481C1C}">
                <a14:useLocalDpi xmlns:a14="http://schemas.microsoft.com/office/drawing/2010/main" val="0"/>
              </a:ext>
            </a:extLst>
          </a:blip>
          <a:stretch>
            <a:fillRect/>
          </a:stretch>
        </p:blipFill>
        <p:spPr>
          <a:xfrm>
            <a:off x="3957790" y="1743843"/>
            <a:ext cx="432664" cy="432664"/>
          </a:xfrm>
          <a:prstGeom prst="rect">
            <a:avLst/>
          </a:prstGeom>
        </p:spPr>
      </p:pic>
      <p:pic>
        <p:nvPicPr>
          <p:cNvPr id="103" name="Image 102">
            <a:extLst>
              <a:ext uri="{FF2B5EF4-FFF2-40B4-BE49-F238E27FC236}">
                <a16:creationId xmlns:a16="http://schemas.microsoft.com/office/drawing/2014/main" id="{30CBE7C3-C4ED-4CB7-BE58-28B74765F178}"/>
              </a:ext>
            </a:extLst>
          </p:cNvPr>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3325955" y="1743843"/>
            <a:ext cx="432664" cy="432664"/>
          </a:xfrm>
          <a:prstGeom prst="rect">
            <a:avLst/>
          </a:prstGeom>
        </p:spPr>
      </p:pic>
      <p:pic>
        <p:nvPicPr>
          <p:cNvPr id="105" name="Image 104">
            <a:extLst>
              <a:ext uri="{FF2B5EF4-FFF2-40B4-BE49-F238E27FC236}">
                <a16:creationId xmlns:a16="http://schemas.microsoft.com/office/drawing/2014/main" id="{6D8B702D-F70A-4AC5-A001-CDD0F2460089}"/>
              </a:ext>
            </a:extLst>
          </p:cNvPr>
          <p:cNvPicPr>
            <a:picLocks noChangeAspect="1"/>
          </p:cNvPicPr>
          <p:nvPr/>
        </p:nvPicPr>
        <p:blipFill>
          <a:blip r:embed="rId36" cstate="print">
            <a:extLst>
              <a:ext uri="{28A0092B-C50C-407E-A947-70E740481C1C}">
                <a14:useLocalDpi xmlns:a14="http://schemas.microsoft.com/office/drawing/2010/main" val="0"/>
              </a:ext>
            </a:extLst>
          </a:blip>
          <a:stretch>
            <a:fillRect/>
          </a:stretch>
        </p:blipFill>
        <p:spPr>
          <a:xfrm>
            <a:off x="2699158" y="1743843"/>
            <a:ext cx="432664" cy="432664"/>
          </a:xfrm>
          <a:prstGeom prst="rect">
            <a:avLst/>
          </a:prstGeom>
        </p:spPr>
      </p:pic>
      <p:pic>
        <p:nvPicPr>
          <p:cNvPr id="107" name="Image 106">
            <a:extLst>
              <a:ext uri="{FF2B5EF4-FFF2-40B4-BE49-F238E27FC236}">
                <a16:creationId xmlns:a16="http://schemas.microsoft.com/office/drawing/2014/main" id="{41B8DEE9-B3EE-4683-949D-C8C2EB4DBF68}"/>
              </a:ext>
            </a:extLst>
          </p:cNvPr>
          <p:cNvPicPr>
            <a:picLocks noChangeAspect="1"/>
          </p:cNvPicPr>
          <p:nvPr/>
        </p:nvPicPr>
        <p:blipFill>
          <a:blip r:embed="rId37" cstate="print">
            <a:extLst>
              <a:ext uri="{28A0092B-C50C-407E-A947-70E740481C1C}">
                <a14:useLocalDpi xmlns:a14="http://schemas.microsoft.com/office/drawing/2010/main" val="0"/>
              </a:ext>
            </a:extLst>
          </a:blip>
          <a:stretch>
            <a:fillRect/>
          </a:stretch>
        </p:blipFill>
        <p:spPr>
          <a:xfrm>
            <a:off x="1917549" y="1743843"/>
            <a:ext cx="432664" cy="432664"/>
          </a:xfrm>
          <a:prstGeom prst="rect">
            <a:avLst/>
          </a:prstGeom>
        </p:spPr>
      </p:pic>
      <p:pic>
        <p:nvPicPr>
          <p:cNvPr id="109" name="Image 108">
            <a:extLst>
              <a:ext uri="{FF2B5EF4-FFF2-40B4-BE49-F238E27FC236}">
                <a16:creationId xmlns:a16="http://schemas.microsoft.com/office/drawing/2014/main" id="{166A6AD1-5458-4995-A132-EB90F9897421}"/>
              </a:ext>
            </a:extLst>
          </p:cNvPr>
          <p:cNvPicPr>
            <a:picLocks noChangeAspect="1"/>
          </p:cNvPicPr>
          <p:nvPr/>
        </p:nvPicPr>
        <p:blipFill>
          <a:blip r:embed="rId38" cstate="print">
            <a:extLst>
              <a:ext uri="{28A0092B-C50C-407E-A947-70E740481C1C}">
                <a14:useLocalDpi xmlns:a14="http://schemas.microsoft.com/office/drawing/2010/main" val="0"/>
              </a:ext>
            </a:extLst>
          </a:blip>
          <a:stretch>
            <a:fillRect/>
          </a:stretch>
        </p:blipFill>
        <p:spPr>
          <a:xfrm>
            <a:off x="1135966" y="1743843"/>
            <a:ext cx="432664" cy="432664"/>
          </a:xfrm>
          <a:prstGeom prst="rect">
            <a:avLst/>
          </a:prstGeom>
        </p:spPr>
      </p:pic>
      <p:pic>
        <p:nvPicPr>
          <p:cNvPr id="111" name="Image 110">
            <a:extLst>
              <a:ext uri="{FF2B5EF4-FFF2-40B4-BE49-F238E27FC236}">
                <a16:creationId xmlns:a16="http://schemas.microsoft.com/office/drawing/2014/main" id="{C117A444-6D5B-4522-9E73-C4454ED4329E}"/>
              </a:ext>
            </a:extLst>
          </p:cNvPr>
          <p:cNvPicPr>
            <a:picLocks noChangeAspect="1"/>
          </p:cNvPicPr>
          <p:nvPr/>
        </p:nvPicPr>
        <p:blipFill>
          <a:blip r:embed="rId39" cstate="print">
            <a:extLst>
              <a:ext uri="{28A0092B-C50C-407E-A947-70E740481C1C}">
                <a14:useLocalDpi xmlns:a14="http://schemas.microsoft.com/office/drawing/2010/main" val="0"/>
              </a:ext>
            </a:extLst>
          </a:blip>
          <a:stretch>
            <a:fillRect/>
          </a:stretch>
        </p:blipFill>
        <p:spPr>
          <a:xfrm>
            <a:off x="315477" y="1743843"/>
            <a:ext cx="432664" cy="432664"/>
          </a:xfrm>
          <a:prstGeom prst="rect">
            <a:avLst/>
          </a:prstGeom>
        </p:spPr>
      </p:pic>
      <p:pic>
        <p:nvPicPr>
          <p:cNvPr id="113" name="Image 112">
            <a:extLst>
              <a:ext uri="{FF2B5EF4-FFF2-40B4-BE49-F238E27FC236}">
                <a16:creationId xmlns:a16="http://schemas.microsoft.com/office/drawing/2014/main" id="{71814A0F-884D-4FD0-B06C-AF9926038398}"/>
              </a:ext>
            </a:extLst>
          </p:cNvPr>
          <p:cNvPicPr>
            <a:picLocks noChangeAspect="1"/>
          </p:cNvPicPr>
          <p:nvPr/>
        </p:nvPicPr>
        <p:blipFill>
          <a:blip r:embed="rId40" cstate="print">
            <a:extLst>
              <a:ext uri="{28A0092B-C50C-407E-A947-70E740481C1C}">
                <a14:useLocalDpi xmlns:a14="http://schemas.microsoft.com/office/drawing/2010/main" val="0"/>
              </a:ext>
            </a:extLst>
          </a:blip>
          <a:stretch>
            <a:fillRect/>
          </a:stretch>
        </p:blipFill>
        <p:spPr>
          <a:xfrm>
            <a:off x="7127690" y="1057466"/>
            <a:ext cx="432664" cy="432664"/>
          </a:xfrm>
          <a:prstGeom prst="rect">
            <a:avLst/>
          </a:prstGeom>
        </p:spPr>
      </p:pic>
      <p:pic>
        <p:nvPicPr>
          <p:cNvPr id="115" name="Image 114">
            <a:extLst>
              <a:ext uri="{FF2B5EF4-FFF2-40B4-BE49-F238E27FC236}">
                <a16:creationId xmlns:a16="http://schemas.microsoft.com/office/drawing/2014/main" id="{E509E5B9-E42F-4274-82F5-E43B3DB5E83B}"/>
              </a:ext>
            </a:extLst>
          </p:cNvPr>
          <p:cNvPicPr>
            <a:picLocks noChangeAspect="1"/>
          </p:cNvPicPr>
          <p:nvPr/>
        </p:nvPicPr>
        <p:blipFill>
          <a:blip r:embed="rId41" cstate="print">
            <a:extLst>
              <a:ext uri="{28A0092B-C50C-407E-A947-70E740481C1C}">
                <a14:useLocalDpi xmlns:a14="http://schemas.microsoft.com/office/drawing/2010/main" val="0"/>
              </a:ext>
            </a:extLst>
          </a:blip>
          <a:stretch>
            <a:fillRect/>
          </a:stretch>
        </p:blipFill>
        <p:spPr>
          <a:xfrm>
            <a:off x="6367659" y="1057466"/>
            <a:ext cx="432664" cy="432664"/>
          </a:xfrm>
          <a:prstGeom prst="rect">
            <a:avLst/>
          </a:prstGeom>
        </p:spPr>
      </p:pic>
      <p:pic>
        <p:nvPicPr>
          <p:cNvPr id="117" name="Image 116">
            <a:extLst>
              <a:ext uri="{FF2B5EF4-FFF2-40B4-BE49-F238E27FC236}">
                <a16:creationId xmlns:a16="http://schemas.microsoft.com/office/drawing/2014/main" id="{4CC60DBE-C17F-420D-8CA3-3CFB5E0FAD3E}"/>
              </a:ext>
            </a:extLst>
          </p:cNvPr>
          <p:cNvPicPr>
            <a:picLocks noChangeAspect="1"/>
          </p:cNvPicPr>
          <p:nvPr/>
        </p:nvPicPr>
        <p:blipFill>
          <a:blip r:embed="rId42" cstate="print">
            <a:extLst>
              <a:ext uri="{28A0092B-C50C-407E-A947-70E740481C1C}">
                <a14:useLocalDpi xmlns:a14="http://schemas.microsoft.com/office/drawing/2010/main" val="0"/>
              </a:ext>
            </a:extLst>
          </a:blip>
          <a:stretch>
            <a:fillRect/>
          </a:stretch>
        </p:blipFill>
        <p:spPr>
          <a:xfrm>
            <a:off x="5537003" y="1057466"/>
            <a:ext cx="432664" cy="432664"/>
          </a:xfrm>
          <a:prstGeom prst="rect">
            <a:avLst/>
          </a:prstGeom>
        </p:spPr>
      </p:pic>
      <p:pic>
        <p:nvPicPr>
          <p:cNvPr id="119" name="Image 118">
            <a:extLst>
              <a:ext uri="{FF2B5EF4-FFF2-40B4-BE49-F238E27FC236}">
                <a16:creationId xmlns:a16="http://schemas.microsoft.com/office/drawing/2014/main" id="{A3B8CCFA-71FB-42ED-A4E2-52DE83EB5223}"/>
              </a:ext>
            </a:extLst>
          </p:cNvPr>
          <p:cNvPicPr>
            <a:picLocks noChangeAspect="1"/>
          </p:cNvPicPr>
          <p:nvPr/>
        </p:nvPicPr>
        <p:blipFill>
          <a:blip r:embed="rId43" cstate="print">
            <a:extLst>
              <a:ext uri="{28A0092B-C50C-407E-A947-70E740481C1C}">
                <a14:useLocalDpi xmlns:a14="http://schemas.microsoft.com/office/drawing/2010/main" val="0"/>
              </a:ext>
            </a:extLst>
          </a:blip>
          <a:stretch>
            <a:fillRect/>
          </a:stretch>
        </p:blipFill>
        <p:spPr>
          <a:xfrm>
            <a:off x="4676598" y="1057466"/>
            <a:ext cx="432664" cy="432664"/>
          </a:xfrm>
          <a:prstGeom prst="rect">
            <a:avLst/>
          </a:prstGeom>
        </p:spPr>
      </p:pic>
      <p:pic>
        <p:nvPicPr>
          <p:cNvPr id="121" name="Image 120">
            <a:extLst>
              <a:ext uri="{FF2B5EF4-FFF2-40B4-BE49-F238E27FC236}">
                <a16:creationId xmlns:a16="http://schemas.microsoft.com/office/drawing/2014/main" id="{04E897FA-CCF8-4E6A-B990-78A003E33369}"/>
              </a:ext>
            </a:extLst>
          </p:cNvPr>
          <p:cNvPicPr>
            <a:picLocks noChangeAspect="1"/>
          </p:cNvPicPr>
          <p:nvPr/>
        </p:nvPicPr>
        <p:blipFill>
          <a:blip r:embed="rId44" cstate="print">
            <a:extLst>
              <a:ext uri="{28A0092B-C50C-407E-A947-70E740481C1C}">
                <a14:useLocalDpi xmlns:a14="http://schemas.microsoft.com/office/drawing/2010/main" val="0"/>
              </a:ext>
            </a:extLst>
          </a:blip>
          <a:stretch>
            <a:fillRect/>
          </a:stretch>
        </p:blipFill>
        <p:spPr>
          <a:xfrm>
            <a:off x="3957790" y="1057466"/>
            <a:ext cx="432664" cy="432664"/>
          </a:xfrm>
          <a:prstGeom prst="rect">
            <a:avLst/>
          </a:prstGeom>
        </p:spPr>
      </p:pic>
      <p:pic>
        <p:nvPicPr>
          <p:cNvPr id="123" name="Image 122">
            <a:extLst>
              <a:ext uri="{FF2B5EF4-FFF2-40B4-BE49-F238E27FC236}">
                <a16:creationId xmlns:a16="http://schemas.microsoft.com/office/drawing/2014/main" id="{F6161082-621E-49B1-986B-A743250CED8A}"/>
              </a:ext>
            </a:extLst>
          </p:cNvPr>
          <p:cNvPicPr>
            <a:picLocks noChangeAspect="1"/>
          </p:cNvPicPr>
          <p:nvPr/>
        </p:nvPicPr>
        <p:blipFill>
          <a:blip r:embed="rId45" cstate="print">
            <a:extLst>
              <a:ext uri="{28A0092B-C50C-407E-A947-70E740481C1C}">
                <a14:useLocalDpi xmlns:a14="http://schemas.microsoft.com/office/drawing/2010/main" val="0"/>
              </a:ext>
            </a:extLst>
          </a:blip>
          <a:stretch>
            <a:fillRect/>
          </a:stretch>
        </p:blipFill>
        <p:spPr>
          <a:xfrm>
            <a:off x="3325955" y="1057466"/>
            <a:ext cx="432664" cy="432664"/>
          </a:xfrm>
          <a:prstGeom prst="rect">
            <a:avLst/>
          </a:prstGeom>
        </p:spPr>
      </p:pic>
      <p:pic>
        <p:nvPicPr>
          <p:cNvPr id="125" name="Image 124">
            <a:extLst>
              <a:ext uri="{FF2B5EF4-FFF2-40B4-BE49-F238E27FC236}">
                <a16:creationId xmlns:a16="http://schemas.microsoft.com/office/drawing/2014/main" id="{DA5ACCA2-82F5-46AB-AA19-3F83D6896EBD}"/>
              </a:ext>
            </a:extLst>
          </p:cNvPr>
          <p:cNvPicPr>
            <a:picLocks noChangeAspect="1"/>
          </p:cNvPicPr>
          <p:nvPr/>
        </p:nvPicPr>
        <p:blipFill>
          <a:blip r:embed="rId46" cstate="print">
            <a:extLst>
              <a:ext uri="{28A0092B-C50C-407E-A947-70E740481C1C}">
                <a14:useLocalDpi xmlns:a14="http://schemas.microsoft.com/office/drawing/2010/main" val="0"/>
              </a:ext>
            </a:extLst>
          </a:blip>
          <a:stretch>
            <a:fillRect/>
          </a:stretch>
        </p:blipFill>
        <p:spPr>
          <a:xfrm>
            <a:off x="2699158" y="1057466"/>
            <a:ext cx="432664" cy="432664"/>
          </a:xfrm>
          <a:prstGeom prst="rect">
            <a:avLst/>
          </a:prstGeom>
        </p:spPr>
      </p:pic>
      <p:pic>
        <p:nvPicPr>
          <p:cNvPr id="127" name="Image 126">
            <a:extLst>
              <a:ext uri="{FF2B5EF4-FFF2-40B4-BE49-F238E27FC236}">
                <a16:creationId xmlns:a16="http://schemas.microsoft.com/office/drawing/2014/main" id="{01F90B4F-53A7-4708-85E9-BB2202B15EDC}"/>
              </a:ext>
            </a:extLst>
          </p:cNvPr>
          <p:cNvPicPr>
            <a:picLocks noChangeAspect="1"/>
          </p:cNvPicPr>
          <p:nvPr/>
        </p:nvPicPr>
        <p:blipFill>
          <a:blip r:embed="rId47" cstate="print">
            <a:extLst>
              <a:ext uri="{28A0092B-C50C-407E-A947-70E740481C1C}">
                <a14:useLocalDpi xmlns:a14="http://schemas.microsoft.com/office/drawing/2010/main" val="0"/>
              </a:ext>
            </a:extLst>
          </a:blip>
          <a:stretch>
            <a:fillRect/>
          </a:stretch>
        </p:blipFill>
        <p:spPr>
          <a:xfrm>
            <a:off x="1917549" y="1057466"/>
            <a:ext cx="432664" cy="432664"/>
          </a:xfrm>
          <a:prstGeom prst="rect">
            <a:avLst/>
          </a:prstGeom>
        </p:spPr>
      </p:pic>
      <p:pic>
        <p:nvPicPr>
          <p:cNvPr id="131" name="Image 130">
            <a:extLst>
              <a:ext uri="{FF2B5EF4-FFF2-40B4-BE49-F238E27FC236}">
                <a16:creationId xmlns:a16="http://schemas.microsoft.com/office/drawing/2014/main" id="{7DF40BE9-9199-4EAF-9473-F2F22C970E40}"/>
              </a:ext>
            </a:extLst>
          </p:cNvPr>
          <p:cNvPicPr>
            <a:picLocks noChangeAspect="1"/>
          </p:cNvPicPr>
          <p:nvPr/>
        </p:nvPicPr>
        <p:blipFill>
          <a:blip r:embed="rId48" cstate="print">
            <a:extLst>
              <a:ext uri="{28A0092B-C50C-407E-A947-70E740481C1C}">
                <a14:useLocalDpi xmlns:a14="http://schemas.microsoft.com/office/drawing/2010/main" val="0"/>
              </a:ext>
            </a:extLst>
          </a:blip>
          <a:stretch>
            <a:fillRect/>
          </a:stretch>
        </p:blipFill>
        <p:spPr>
          <a:xfrm>
            <a:off x="315477" y="1057466"/>
            <a:ext cx="432664" cy="432664"/>
          </a:xfrm>
          <a:prstGeom prst="rect">
            <a:avLst/>
          </a:prstGeom>
        </p:spPr>
      </p:pic>
      <p:pic>
        <p:nvPicPr>
          <p:cNvPr id="133" name="Image 132">
            <a:extLst>
              <a:ext uri="{FF2B5EF4-FFF2-40B4-BE49-F238E27FC236}">
                <a16:creationId xmlns:a16="http://schemas.microsoft.com/office/drawing/2014/main" id="{D9BCFCF0-8BD7-4490-B4E4-09F864612A27}"/>
              </a:ext>
            </a:extLst>
          </p:cNvPr>
          <p:cNvPicPr>
            <a:picLocks noChangeAspect="1"/>
          </p:cNvPicPr>
          <p:nvPr/>
        </p:nvPicPr>
        <p:blipFill>
          <a:blip r:embed="rId49" cstate="print">
            <a:extLst>
              <a:ext uri="{28A0092B-C50C-407E-A947-70E740481C1C}">
                <a14:useLocalDpi xmlns:a14="http://schemas.microsoft.com/office/drawing/2010/main" val="0"/>
              </a:ext>
            </a:extLst>
          </a:blip>
          <a:stretch>
            <a:fillRect/>
          </a:stretch>
        </p:blipFill>
        <p:spPr>
          <a:xfrm>
            <a:off x="1135966" y="1057466"/>
            <a:ext cx="432664" cy="432664"/>
          </a:xfrm>
          <a:prstGeom prst="rect">
            <a:avLst/>
          </a:prstGeom>
        </p:spPr>
      </p:pic>
      <p:pic>
        <p:nvPicPr>
          <p:cNvPr id="129" name="Image 128">
            <a:extLst>
              <a:ext uri="{FF2B5EF4-FFF2-40B4-BE49-F238E27FC236}">
                <a16:creationId xmlns:a16="http://schemas.microsoft.com/office/drawing/2014/main" id="{7DE13137-B187-44CC-B925-79AC112FFF7B}"/>
              </a:ext>
            </a:extLst>
          </p:cNvPr>
          <p:cNvPicPr>
            <a:picLocks noChangeAspect="1"/>
          </p:cNvPicPr>
          <p:nvPr/>
        </p:nvPicPr>
        <p:blipFill>
          <a:blip r:embed="rId50" cstate="print">
            <a:extLst>
              <a:ext uri="{28A0092B-C50C-407E-A947-70E740481C1C}">
                <a14:useLocalDpi xmlns:a14="http://schemas.microsoft.com/office/drawing/2010/main" val="0"/>
              </a:ext>
            </a:extLst>
          </a:blip>
          <a:stretch>
            <a:fillRect/>
          </a:stretch>
        </p:blipFill>
        <p:spPr>
          <a:xfrm>
            <a:off x="7128338" y="371090"/>
            <a:ext cx="431369" cy="431369"/>
          </a:xfrm>
          <a:prstGeom prst="rect">
            <a:avLst/>
          </a:prstGeom>
        </p:spPr>
      </p:pic>
      <p:pic>
        <p:nvPicPr>
          <p:cNvPr id="135" name="Image 134">
            <a:extLst>
              <a:ext uri="{FF2B5EF4-FFF2-40B4-BE49-F238E27FC236}">
                <a16:creationId xmlns:a16="http://schemas.microsoft.com/office/drawing/2014/main" id="{226B5F26-58E4-421D-89A6-51EB2E2122C3}"/>
              </a:ext>
            </a:extLst>
          </p:cNvPr>
          <p:cNvPicPr>
            <a:picLocks noChangeAspect="1"/>
          </p:cNvPicPr>
          <p:nvPr/>
        </p:nvPicPr>
        <p:blipFill>
          <a:blip r:embed="rId51" cstate="print">
            <a:extLst>
              <a:ext uri="{28A0092B-C50C-407E-A947-70E740481C1C}">
                <a14:useLocalDpi xmlns:a14="http://schemas.microsoft.com/office/drawing/2010/main" val="0"/>
              </a:ext>
            </a:extLst>
          </a:blip>
          <a:stretch>
            <a:fillRect/>
          </a:stretch>
        </p:blipFill>
        <p:spPr>
          <a:xfrm>
            <a:off x="315477" y="370442"/>
            <a:ext cx="432664" cy="432664"/>
          </a:xfrm>
          <a:prstGeom prst="rect">
            <a:avLst/>
          </a:prstGeom>
        </p:spPr>
      </p:pic>
      <p:pic>
        <p:nvPicPr>
          <p:cNvPr id="137" name="Image 136">
            <a:extLst>
              <a:ext uri="{FF2B5EF4-FFF2-40B4-BE49-F238E27FC236}">
                <a16:creationId xmlns:a16="http://schemas.microsoft.com/office/drawing/2014/main" id="{68CEB659-7679-426A-8251-BAA35E883893}"/>
              </a:ext>
            </a:extLst>
          </p:cNvPr>
          <p:cNvPicPr>
            <a:picLocks noChangeAspect="1"/>
          </p:cNvPicPr>
          <p:nvPr/>
        </p:nvPicPr>
        <p:blipFill>
          <a:blip r:embed="rId52" cstate="print">
            <a:extLst>
              <a:ext uri="{28A0092B-C50C-407E-A947-70E740481C1C}">
                <a14:useLocalDpi xmlns:a14="http://schemas.microsoft.com/office/drawing/2010/main" val="0"/>
              </a:ext>
            </a:extLst>
          </a:blip>
          <a:stretch>
            <a:fillRect/>
          </a:stretch>
        </p:blipFill>
        <p:spPr>
          <a:xfrm>
            <a:off x="1135966" y="370442"/>
            <a:ext cx="432664" cy="432664"/>
          </a:xfrm>
          <a:prstGeom prst="rect">
            <a:avLst/>
          </a:prstGeom>
        </p:spPr>
      </p:pic>
      <p:pic>
        <p:nvPicPr>
          <p:cNvPr id="139" name="Image 138">
            <a:extLst>
              <a:ext uri="{FF2B5EF4-FFF2-40B4-BE49-F238E27FC236}">
                <a16:creationId xmlns:a16="http://schemas.microsoft.com/office/drawing/2014/main" id="{F2DA4F81-351C-406F-8EDF-245FBA5395A4}"/>
              </a:ext>
            </a:extLst>
          </p:cNvPr>
          <p:cNvPicPr>
            <a:picLocks noChangeAspect="1"/>
          </p:cNvPicPr>
          <p:nvPr/>
        </p:nvPicPr>
        <p:blipFill>
          <a:blip r:embed="rId53" cstate="print">
            <a:extLst>
              <a:ext uri="{28A0092B-C50C-407E-A947-70E740481C1C}">
                <a14:useLocalDpi xmlns:a14="http://schemas.microsoft.com/office/drawing/2010/main" val="0"/>
              </a:ext>
            </a:extLst>
          </a:blip>
          <a:stretch>
            <a:fillRect/>
          </a:stretch>
        </p:blipFill>
        <p:spPr>
          <a:xfrm>
            <a:off x="1917549" y="370442"/>
            <a:ext cx="432664" cy="432664"/>
          </a:xfrm>
          <a:prstGeom prst="rect">
            <a:avLst/>
          </a:prstGeom>
        </p:spPr>
      </p:pic>
      <p:pic>
        <p:nvPicPr>
          <p:cNvPr id="141" name="Image 140">
            <a:extLst>
              <a:ext uri="{FF2B5EF4-FFF2-40B4-BE49-F238E27FC236}">
                <a16:creationId xmlns:a16="http://schemas.microsoft.com/office/drawing/2014/main" id="{6C05EDE5-96F9-4D23-A2E7-6E9B357AB9A9}"/>
              </a:ext>
            </a:extLst>
          </p:cNvPr>
          <p:cNvPicPr>
            <a:picLocks noChangeAspect="1"/>
          </p:cNvPicPr>
          <p:nvPr/>
        </p:nvPicPr>
        <p:blipFill>
          <a:blip r:embed="rId54" cstate="print">
            <a:extLst>
              <a:ext uri="{28A0092B-C50C-407E-A947-70E740481C1C}">
                <a14:useLocalDpi xmlns:a14="http://schemas.microsoft.com/office/drawing/2010/main" val="0"/>
              </a:ext>
            </a:extLst>
          </a:blip>
          <a:stretch>
            <a:fillRect/>
          </a:stretch>
        </p:blipFill>
        <p:spPr>
          <a:xfrm>
            <a:off x="6367659" y="370442"/>
            <a:ext cx="432664" cy="432664"/>
          </a:xfrm>
          <a:prstGeom prst="rect">
            <a:avLst/>
          </a:prstGeom>
        </p:spPr>
      </p:pic>
      <p:pic>
        <p:nvPicPr>
          <p:cNvPr id="143" name="Image 142">
            <a:extLst>
              <a:ext uri="{FF2B5EF4-FFF2-40B4-BE49-F238E27FC236}">
                <a16:creationId xmlns:a16="http://schemas.microsoft.com/office/drawing/2014/main" id="{1A059054-291E-4196-A117-4F95D97B7B0C}"/>
              </a:ext>
            </a:extLst>
          </p:cNvPr>
          <p:cNvPicPr>
            <a:picLocks noChangeAspect="1"/>
          </p:cNvPicPr>
          <p:nvPr/>
        </p:nvPicPr>
        <p:blipFill>
          <a:blip r:embed="rId55" cstate="print">
            <a:extLst>
              <a:ext uri="{28A0092B-C50C-407E-A947-70E740481C1C}">
                <a14:useLocalDpi xmlns:a14="http://schemas.microsoft.com/office/drawing/2010/main" val="0"/>
              </a:ext>
            </a:extLst>
          </a:blip>
          <a:stretch>
            <a:fillRect/>
          </a:stretch>
        </p:blipFill>
        <p:spPr>
          <a:xfrm>
            <a:off x="5537003" y="370442"/>
            <a:ext cx="432664" cy="432664"/>
          </a:xfrm>
          <a:prstGeom prst="rect">
            <a:avLst/>
          </a:prstGeom>
        </p:spPr>
      </p:pic>
      <p:pic>
        <p:nvPicPr>
          <p:cNvPr id="145" name="Image 144">
            <a:extLst>
              <a:ext uri="{FF2B5EF4-FFF2-40B4-BE49-F238E27FC236}">
                <a16:creationId xmlns:a16="http://schemas.microsoft.com/office/drawing/2014/main" id="{B70DD709-438A-4E19-B6ED-5AF732AE4BF3}"/>
              </a:ext>
            </a:extLst>
          </p:cNvPr>
          <p:cNvPicPr>
            <a:picLocks noChangeAspect="1"/>
          </p:cNvPicPr>
          <p:nvPr/>
        </p:nvPicPr>
        <p:blipFill>
          <a:blip r:embed="rId56" cstate="print">
            <a:extLst>
              <a:ext uri="{28A0092B-C50C-407E-A947-70E740481C1C}">
                <a14:useLocalDpi xmlns:a14="http://schemas.microsoft.com/office/drawing/2010/main" val="0"/>
              </a:ext>
            </a:extLst>
          </a:blip>
          <a:stretch>
            <a:fillRect/>
          </a:stretch>
        </p:blipFill>
        <p:spPr>
          <a:xfrm>
            <a:off x="4676598" y="370442"/>
            <a:ext cx="432664" cy="432664"/>
          </a:xfrm>
          <a:prstGeom prst="rect">
            <a:avLst/>
          </a:prstGeom>
        </p:spPr>
      </p:pic>
      <p:pic>
        <p:nvPicPr>
          <p:cNvPr id="147" name="Image 146">
            <a:extLst>
              <a:ext uri="{FF2B5EF4-FFF2-40B4-BE49-F238E27FC236}">
                <a16:creationId xmlns:a16="http://schemas.microsoft.com/office/drawing/2014/main" id="{3707CC04-E831-4CAF-B463-225317E210E5}"/>
              </a:ext>
            </a:extLst>
          </p:cNvPr>
          <p:cNvPicPr>
            <a:picLocks noChangeAspect="1"/>
          </p:cNvPicPr>
          <p:nvPr/>
        </p:nvPicPr>
        <p:blipFill>
          <a:blip r:embed="rId57" cstate="print">
            <a:extLst>
              <a:ext uri="{28A0092B-C50C-407E-A947-70E740481C1C}">
                <a14:useLocalDpi xmlns:a14="http://schemas.microsoft.com/office/drawing/2010/main" val="0"/>
              </a:ext>
            </a:extLst>
          </a:blip>
          <a:stretch>
            <a:fillRect/>
          </a:stretch>
        </p:blipFill>
        <p:spPr>
          <a:xfrm>
            <a:off x="3957790" y="370442"/>
            <a:ext cx="432664" cy="432664"/>
          </a:xfrm>
          <a:prstGeom prst="rect">
            <a:avLst/>
          </a:prstGeom>
        </p:spPr>
      </p:pic>
      <p:pic>
        <p:nvPicPr>
          <p:cNvPr id="149" name="Image 148">
            <a:extLst>
              <a:ext uri="{FF2B5EF4-FFF2-40B4-BE49-F238E27FC236}">
                <a16:creationId xmlns:a16="http://schemas.microsoft.com/office/drawing/2014/main" id="{909F8767-0566-4757-8F04-91A823877E5E}"/>
              </a:ext>
            </a:extLst>
          </p:cNvPr>
          <p:cNvPicPr>
            <a:picLocks noChangeAspect="1"/>
          </p:cNvPicPr>
          <p:nvPr/>
        </p:nvPicPr>
        <p:blipFill>
          <a:blip r:embed="rId58" cstate="print">
            <a:extLst>
              <a:ext uri="{28A0092B-C50C-407E-A947-70E740481C1C}">
                <a14:useLocalDpi xmlns:a14="http://schemas.microsoft.com/office/drawing/2010/main" val="0"/>
              </a:ext>
            </a:extLst>
          </a:blip>
          <a:stretch>
            <a:fillRect/>
          </a:stretch>
        </p:blipFill>
        <p:spPr>
          <a:xfrm>
            <a:off x="3325955" y="370442"/>
            <a:ext cx="432664" cy="432664"/>
          </a:xfrm>
          <a:prstGeom prst="rect">
            <a:avLst/>
          </a:prstGeom>
        </p:spPr>
      </p:pic>
      <p:pic>
        <p:nvPicPr>
          <p:cNvPr id="151" name="Image 150">
            <a:extLst>
              <a:ext uri="{FF2B5EF4-FFF2-40B4-BE49-F238E27FC236}">
                <a16:creationId xmlns:a16="http://schemas.microsoft.com/office/drawing/2014/main" id="{4B8E48CA-DADC-40E4-B449-BA915E72EBE3}"/>
              </a:ext>
            </a:extLst>
          </p:cNvPr>
          <p:cNvPicPr>
            <a:picLocks noChangeAspect="1"/>
          </p:cNvPicPr>
          <p:nvPr/>
        </p:nvPicPr>
        <p:blipFill>
          <a:blip r:embed="rId59" cstate="print">
            <a:extLst>
              <a:ext uri="{28A0092B-C50C-407E-A947-70E740481C1C}">
                <a14:useLocalDpi xmlns:a14="http://schemas.microsoft.com/office/drawing/2010/main" val="0"/>
              </a:ext>
            </a:extLst>
          </a:blip>
          <a:stretch>
            <a:fillRect/>
          </a:stretch>
        </p:blipFill>
        <p:spPr>
          <a:xfrm>
            <a:off x="2699158" y="370442"/>
            <a:ext cx="432664" cy="432664"/>
          </a:xfrm>
          <a:prstGeom prst="rect">
            <a:avLst/>
          </a:prstGeom>
        </p:spPr>
      </p:pic>
      <p:pic>
        <p:nvPicPr>
          <p:cNvPr id="62" name="Image 61">
            <a:extLst>
              <a:ext uri="{FF2B5EF4-FFF2-40B4-BE49-F238E27FC236}">
                <a16:creationId xmlns:a16="http://schemas.microsoft.com/office/drawing/2014/main" id="{06E12AAD-CE94-405E-980C-11F13F07B047}"/>
              </a:ext>
            </a:extLst>
          </p:cNvPr>
          <p:cNvPicPr>
            <a:picLocks noChangeAspect="1"/>
          </p:cNvPicPr>
          <p:nvPr/>
        </p:nvPicPr>
        <p:blipFill>
          <a:blip r:embed="rId60" cstate="print">
            <a:extLst>
              <a:ext uri="{28A0092B-C50C-407E-A947-70E740481C1C}">
                <a14:useLocalDpi xmlns:a14="http://schemas.microsoft.com/office/drawing/2010/main" val="0"/>
              </a:ext>
            </a:extLst>
          </a:blip>
          <a:stretch>
            <a:fillRect/>
          </a:stretch>
        </p:blipFill>
        <p:spPr>
          <a:xfrm>
            <a:off x="7127690" y="3729682"/>
            <a:ext cx="432664" cy="432664"/>
          </a:xfrm>
          <a:prstGeom prst="rect">
            <a:avLst/>
          </a:prstGeom>
        </p:spPr>
      </p:pic>
      <p:pic>
        <p:nvPicPr>
          <p:cNvPr id="64" name="Image 63">
            <a:extLst>
              <a:ext uri="{FF2B5EF4-FFF2-40B4-BE49-F238E27FC236}">
                <a16:creationId xmlns:a16="http://schemas.microsoft.com/office/drawing/2014/main" id="{C0196D24-CDB8-4DD0-AA5B-15F61AD776B4}"/>
              </a:ext>
            </a:extLst>
          </p:cNvPr>
          <p:cNvPicPr>
            <a:picLocks noChangeAspect="1"/>
          </p:cNvPicPr>
          <p:nvPr/>
        </p:nvPicPr>
        <p:blipFill>
          <a:blip r:embed="rId61" cstate="print">
            <a:extLst>
              <a:ext uri="{28A0092B-C50C-407E-A947-70E740481C1C}">
                <a14:useLocalDpi xmlns:a14="http://schemas.microsoft.com/office/drawing/2010/main" val="0"/>
              </a:ext>
            </a:extLst>
          </a:blip>
          <a:stretch>
            <a:fillRect/>
          </a:stretch>
        </p:blipFill>
        <p:spPr>
          <a:xfrm>
            <a:off x="3957790" y="3730970"/>
            <a:ext cx="432664" cy="430088"/>
          </a:xfrm>
          <a:prstGeom prst="rect">
            <a:avLst/>
          </a:prstGeom>
        </p:spPr>
      </p:pic>
      <p:pic>
        <p:nvPicPr>
          <p:cNvPr id="65" name="Image 64">
            <a:extLst>
              <a:ext uri="{FF2B5EF4-FFF2-40B4-BE49-F238E27FC236}">
                <a16:creationId xmlns:a16="http://schemas.microsoft.com/office/drawing/2014/main" id="{DDF6BB03-3834-416B-BCDC-97BACB21C17F}"/>
              </a:ext>
            </a:extLst>
          </p:cNvPr>
          <p:cNvPicPr>
            <a:picLocks noChangeAspect="1"/>
          </p:cNvPicPr>
          <p:nvPr/>
        </p:nvPicPr>
        <p:blipFill>
          <a:blip r:embed="rId62" cstate="print">
            <a:extLst>
              <a:ext uri="{28A0092B-C50C-407E-A947-70E740481C1C}">
                <a14:useLocalDpi xmlns:a14="http://schemas.microsoft.com/office/drawing/2010/main" val="0"/>
              </a:ext>
            </a:extLst>
          </a:blip>
          <a:stretch>
            <a:fillRect/>
          </a:stretch>
        </p:blipFill>
        <p:spPr>
          <a:xfrm>
            <a:off x="4676598" y="3729682"/>
            <a:ext cx="432664" cy="432664"/>
          </a:xfrm>
          <a:prstGeom prst="rect">
            <a:avLst/>
          </a:prstGeom>
        </p:spPr>
      </p:pic>
      <p:pic>
        <p:nvPicPr>
          <p:cNvPr id="67" name="Image 66">
            <a:extLst>
              <a:ext uri="{FF2B5EF4-FFF2-40B4-BE49-F238E27FC236}">
                <a16:creationId xmlns:a16="http://schemas.microsoft.com/office/drawing/2014/main" id="{FA991260-053D-47F7-8B41-1C68AE9B5F49}"/>
              </a:ext>
            </a:extLst>
          </p:cNvPr>
          <p:cNvPicPr>
            <a:picLocks noChangeAspect="1"/>
          </p:cNvPicPr>
          <p:nvPr/>
        </p:nvPicPr>
        <p:blipFill>
          <a:blip r:embed="rId63" cstate="print">
            <a:extLst>
              <a:ext uri="{28A0092B-C50C-407E-A947-70E740481C1C}">
                <a14:useLocalDpi xmlns:a14="http://schemas.microsoft.com/office/drawing/2010/main" val="0"/>
              </a:ext>
            </a:extLst>
          </a:blip>
          <a:stretch>
            <a:fillRect/>
          </a:stretch>
        </p:blipFill>
        <p:spPr>
          <a:xfrm>
            <a:off x="3957790" y="5064294"/>
            <a:ext cx="432664" cy="432664"/>
          </a:xfrm>
          <a:prstGeom prst="rect">
            <a:avLst/>
          </a:prstGeom>
        </p:spPr>
      </p:pic>
      <p:pic>
        <p:nvPicPr>
          <p:cNvPr id="69" name="Image 68">
            <a:extLst>
              <a:ext uri="{FF2B5EF4-FFF2-40B4-BE49-F238E27FC236}">
                <a16:creationId xmlns:a16="http://schemas.microsoft.com/office/drawing/2014/main" id="{5AE75AD0-59C2-43C7-A132-8E9B0B2906FF}"/>
              </a:ext>
            </a:extLst>
          </p:cNvPr>
          <p:cNvPicPr>
            <a:picLocks noChangeAspect="1"/>
          </p:cNvPicPr>
          <p:nvPr/>
        </p:nvPicPr>
        <p:blipFill>
          <a:blip r:embed="rId64" cstate="print">
            <a:extLst>
              <a:ext uri="{28A0092B-C50C-407E-A947-70E740481C1C}">
                <a14:useLocalDpi xmlns:a14="http://schemas.microsoft.com/office/drawing/2010/main" val="0"/>
              </a:ext>
            </a:extLst>
          </a:blip>
          <a:stretch>
            <a:fillRect/>
          </a:stretch>
        </p:blipFill>
        <p:spPr>
          <a:xfrm>
            <a:off x="3325955" y="5064294"/>
            <a:ext cx="432664" cy="432664"/>
          </a:xfrm>
          <a:prstGeom prst="rect">
            <a:avLst/>
          </a:prstGeom>
        </p:spPr>
      </p:pic>
      <p:pic>
        <p:nvPicPr>
          <p:cNvPr id="71" name="Image 70">
            <a:extLst>
              <a:ext uri="{FF2B5EF4-FFF2-40B4-BE49-F238E27FC236}">
                <a16:creationId xmlns:a16="http://schemas.microsoft.com/office/drawing/2014/main" id="{91698DEF-31CC-4E0C-80BF-6B3C80DE006F}"/>
              </a:ext>
            </a:extLst>
          </p:cNvPr>
          <p:cNvPicPr>
            <a:picLocks noChangeAspect="1"/>
          </p:cNvPicPr>
          <p:nvPr/>
        </p:nvPicPr>
        <p:blipFill>
          <a:blip r:embed="rId65" cstate="print">
            <a:extLst>
              <a:ext uri="{28A0092B-C50C-407E-A947-70E740481C1C}">
                <a14:useLocalDpi xmlns:a14="http://schemas.microsoft.com/office/drawing/2010/main" val="0"/>
              </a:ext>
            </a:extLst>
          </a:blip>
          <a:stretch>
            <a:fillRect/>
          </a:stretch>
        </p:blipFill>
        <p:spPr>
          <a:xfrm>
            <a:off x="1917549" y="5064294"/>
            <a:ext cx="432664" cy="432664"/>
          </a:xfrm>
          <a:prstGeom prst="rect">
            <a:avLst/>
          </a:prstGeom>
        </p:spPr>
      </p:pic>
      <p:pic>
        <p:nvPicPr>
          <p:cNvPr id="72" name="Image 71">
            <a:extLst>
              <a:ext uri="{FF2B5EF4-FFF2-40B4-BE49-F238E27FC236}">
                <a16:creationId xmlns:a16="http://schemas.microsoft.com/office/drawing/2014/main" id="{1B4DC32B-D5C0-49D9-94A9-497B3CED3246}"/>
              </a:ext>
            </a:extLst>
          </p:cNvPr>
          <p:cNvPicPr>
            <a:picLocks noChangeAspect="1"/>
          </p:cNvPicPr>
          <p:nvPr/>
        </p:nvPicPr>
        <p:blipFill>
          <a:blip r:embed="rId66" cstate="print">
            <a:extLst>
              <a:ext uri="{28A0092B-C50C-407E-A947-70E740481C1C}">
                <a14:useLocalDpi xmlns:a14="http://schemas.microsoft.com/office/drawing/2010/main" val="0"/>
              </a:ext>
            </a:extLst>
          </a:blip>
          <a:stretch>
            <a:fillRect/>
          </a:stretch>
        </p:blipFill>
        <p:spPr>
          <a:xfrm>
            <a:off x="2699158" y="5064294"/>
            <a:ext cx="432664" cy="432664"/>
          </a:xfrm>
          <a:prstGeom prst="rect">
            <a:avLst/>
          </a:prstGeom>
        </p:spPr>
      </p:pic>
      <p:pic>
        <p:nvPicPr>
          <p:cNvPr id="74" name="Image 73">
            <a:extLst>
              <a:ext uri="{FF2B5EF4-FFF2-40B4-BE49-F238E27FC236}">
                <a16:creationId xmlns:a16="http://schemas.microsoft.com/office/drawing/2014/main" id="{810C7854-8840-471E-8026-73D76442131F}"/>
              </a:ext>
            </a:extLst>
          </p:cNvPr>
          <p:cNvPicPr>
            <a:picLocks noChangeAspect="1"/>
          </p:cNvPicPr>
          <p:nvPr/>
        </p:nvPicPr>
        <p:blipFill>
          <a:blip r:embed="rId67" cstate="print">
            <a:extLst>
              <a:ext uri="{28A0092B-C50C-407E-A947-70E740481C1C}">
                <a14:useLocalDpi xmlns:a14="http://schemas.microsoft.com/office/drawing/2010/main" val="0"/>
              </a:ext>
            </a:extLst>
          </a:blip>
          <a:stretch>
            <a:fillRect/>
          </a:stretch>
        </p:blipFill>
        <p:spPr>
          <a:xfrm>
            <a:off x="1136614" y="5064942"/>
            <a:ext cx="431369" cy="431369"/>
          </a:xfrm>
          <a:prstGeom prst="rect">
            <a:avLst/>
          </a:prstGeom>
        </p:spPr>
      </p:pic>
      <p:pic>
        <p:nvPicPr>
          <p:cNvPr id="76" name="Image 75">
            <a:extLst>
              <a:ext uri="{FF2B5EF4-FFF2-40B4-BE49-F238E27FC236}">
                <a16:creationId xmlns:a16="http://schemas.microsoft.com/office/drawing/2014/main" id="{80FF8A2F-E7D4-4F81-A81E-B7533868FA59}"/>
              </a:ext>
            </a:extLst>
          </p:cNvPr>
          <p:cNvPicPr>
            <a:picLocks noChangeAspect="1"/>
          </p:cNvPicPr>
          <p:nvPr/>
        </p:nvPicPr>
        <p:blipFill>
          <a:blip r:embed="rId68" cstate="print">
            <a:extLst>
              <a:ext uri="{28A0092B-C50C-407E-A947-70E740481C1C}">
                <a14:useLocalDpi xmlns:a14="http://schemas.microsoft.com/office/drawing/2010/main" val="0"/>
              </a:ext>
            </a:extLst>
          </a:blip>
          <a:stretch>
            <a:fillRect/>
          </a:stretch>
        </p:blipFill>
        <p:spPr>
          <a:xfrm>
            <a:off x="1917549" y="4401872"/>
            <a:ext cx="432664" cy="432664"/>
          </a:xfrm>
          <a:prstGeom prst="rect">
            <a:avLst/>
          </a:prstGeom>
        </p:spPr>
      </p:pic>
      <p:pic>
        <p:nvPicPr>
          <p:cNvPr id="77" name="Image 76">
            <a:extLst>
              <a:ext uri="{FF2B5EF4-FFF2-40B4-BE49-F238E27FC236}">
                <a16:creationId xmlns:a16="http://schemas.microsoft.com/office/drawing/2014/main" id="{1B25B9D2-30EA-48E3-AA3C-90E5CD593EE0}"/>
              </a:ext>
            </a:extLst>
          </p:cNvPr>
          <p:cNvPicPr>
            <a:picLocks noChangeAspect="1"/>
          </p:cNvPicPr>
          <p:nvPr/>
        </p:nvPicPr>
        <p:blipFill>
          <a:blip r:embed="rId69" cstate="print">
            <a:extLst>
              <a:ext uri="{28A0092B-C50C-407E-A947-70E740481C1C}">
                <a14:useLocalDpi xmlns:a14="http://schemas.microsoft.com/office/drawing/2010/main" val="0"/>
              </a:ext>
            </a:extLst>
          </a:blip>
          <a:stretch>
            <a:fillRect/>
          </a:stretch>
        </p:blipFill>
        <p:spPr>
          <a:xfrm>
            <a:off x="2699158" y="4401872"/>
            <a:ext cx="432664" cy="432664"/>
          </a:xfrm>
          <a:prstGeom prst="rect">
            <a:avLst/>
          </a:prstGeom>
        </p:spPr>
      </p:pic>
      <p:pic>
        <p:nvPicPr>
          <p:cNvPr id="78" name="Image 77">
            <a:extLst>
              <a:ext uri="{FF2B5EF4-FFF2-40B4-BE49-F238E27FC236}">
                <a16:creationId xmlns:a16="http://schemas.microsoft.com/office/drawing/2014/main" id="{E7BF0F2F-49C2-4F21-9EC6-94C674915E48}"/>
              </a:ext>
            </a:extLst>
          </p:cNvPr>
          <p:cNvPicPr>
            <a:picLocks noChangeAspect="1"/>
          </p:cNvPicPr>
          <p:nvPr/>
        </p:nvPicPr>
        <p:blipFill>
          <a:blip r:embed="rId70" cstate="print">
            <a:extLst>
              <a:ext uri="{28A0092B-C50C-407E-A947-70E740481C1C}">
                <a14:useLocalDpi xmlns:a14="http://schemas.microsoft.com/office/drawing/2010/main" val="0"/>
              </a:ext>
            </a:extLst>
          </a:blip>
          <a:stretch>
            <a:fillRect/>
          </a:stretch>
        </p:blipFill>
        <p:spPr>
          <a:xfrm>
            <a:off x="3325955" y="4401872"/>
            <a:ext cx="432664" cy="432664"/>
          </a:xfrm>
          <a:prstGeom prst="rect">
            <a:avLst/>
          </a:prstGeom>
        </p:spPr>
      </p:pic>
      <p:pic>
        <p:nvPicPr>
          <p:cNvPr id="79" name="Image 78">
            <a:extLst>
              <a:ext uri="{FF2B5EF4-FFF2-40B4-BE49-F238E27FC236}">
                <a16:creationId xmlns:a16="http://schemas.microsoft.com/office/drawing/2014/main" id="{76355C56-A273-4D78-8F16-C4318D614A6C}"/>
              </a:ext>
            </a:extLst>
          </p:cNvPr>
          <p:cNvPicPr>
            <a:picLocks noChangeAspect="1"/>
          </p:cNvPicPr>
          <p:nvPr/>
        </p:nvPicPr>
        <p:blipFill>
          <a:blip r:embed="rId71" cstate="print">
            <a:extLst>
              <a:ext uri="{28A0092B-C50C-407E-A947-70E740481C1C}">
                <a14:useLocalDpi xmlns:a14="http://schemas.microsoft.com/office/drawing/2010/main" val="0"/>
              </a:ext>
            </a:extLst>
          </a:blip>
          <a:stretch>
            <a:fillRect/>
          </a:stretch>
        </p:blipFill>
        <p:spPr>
          <a:xfrm>
            <a:off x="315477" y="5064294"/>
            <a:ext cx="432664" cy="432664"/>
          </a:xfrm>
          <a:prstGeom prst="rect">
            <a:avLst/>
          </a:prstGeom>
        </p:spPr>
      </p:pic>
      <p:pic>
        <p:nvPicPr>
          <p:cNvPr id="80" name="Image 79">
            <a:extLst>
              <a:ext uri="{FF2B5EF4-FFF2-40B4-BE49-F238E27FC236}">
                <a16:creationId xmlns:a16="http://schemas.microsoft.com/office/drawing/2014/main" id="{15CB8AA0-0997-4F0C-8972-39CC3D840C74}"/>
              </a:ext>
            </a:extLst>
          </p:cNvPr>
          <p:cNvPicPr>
            <a:picLocks noChangeAspect="1"/>
          </p:cNvPicPr>
          <p:nvPr/>
        </p:nvPicPr>
        <p:blipFill>
          <a:blip r:embed="rId72" cstate="print">
            <a:extLst>
              <a:ext uri="{28A0092B-C50C-407E-A947-70E740481C1C}">
                <a14:useLocalDpi xmlns:a14="http://schemas.microsoft.com/office/drawing/2010/main" val="0"/>
              </a:ext>
            </a:extLst>
          </a:blip>
          <a:stretch>
            <a:fillRect/>
          </a:stretch>
        </p:blipFill>
        <p:spPr>
          <a:xfrm>
            <a:off x="7127690" y="4401872"/>
            <a:ext cx="432664" cy="432664"/>
          </a:xfrm>
          <a:prstGeom prst="rect">
            <a:avLst/>
          </a:prstGeom>
        </p:spPr>
      </p:pic>
      <p:pic>
        <p:nvPicPr>
          <p:cNvPr id="81" name="Image 80">
            <a:extLst>
              <a:ext uri="{FF2B5EF4-FFF2-40B4-BE49-F238E27FC236}">
                <a16:creationId xmlns:a16="http://schemas.microsoft.com/office/drawing/2014/main" id="{B4C98BEA-C82B-4F7B-A30D-E33550CE7D1E}"/>
              </a:ext>
            </a:extLst>
          </p:cNvPr>
          <p:cNvPicPr>
            <a:picLocks noChangeAspect="1"/>
          </p:cNvPicPr>
          <p:nvPr/>
        </p:nvPicPr>
        <p:blipFill>
          <a:blip r:embed="rId73" cstate="print">
            <a:extLst>
              <a:ext uri="{28A0092B-C50C-407E-A947-70E740481C1C}">
                <a14:useLocalDpi xmlns:a14="http://schemas.microsoft.com/office/drawing/2010/main" val="0"/>
              </a:ext>
            </a:extLst>
          </a:blip>
          <a:stretch>
            <a:fillRect/>
          </a:stretch>
        </p:blipFill>
        <p:spPr>
          <a:xfrm>
            <a:off x="6296432" y="4330645"/>
            <a:ext cx="575119" cy="575119"/>
          </a:xfrm>
          <a:prstGeom prst="rect">
            <a:avLst/>
          </a:prstGeom>
        </p:spPr>
      </p:pic>
      <p:pic>
        <p:nvPicPr>
          <p:cNvPr id="83" name="Image 82">
            <a:extLst>
              <a:ext uri="{FF2B5EF4-FFF2-40B4-BE49-F238E27FC236}">
                <a16:creationId xmlns:a16="http://schemas.microsoft.com/office/drawing/2014/main" id="{1D2539D2-CFEB-4D40-939E-FB8D1DF2D632}"/>
              </a:ext>
            </a:extLst>
          </p:cNvPr>
          <p:cNvPicPr>
            <a:picLocks noChangeAspect="1"/>
          </p:cNvPicPr>
          <p:nvPr/>
        </p:nvPicPr>
        <p:blipFill>
          <a:blip r:embed="rId74" cstate="print">
            <a:extLst>
              <a:ext uri="{28A0092B-C50C-407E-A947-70E740481C1C}">
                <a14:useLocalDpi xmlns:a14="http://schemas.microsoft.com/office/drawing/2010/main" val="0"/>
              </a:ext>
            </a:extLst>
          </a:blip>
          <a:stretch>
            <a:fillRect/>
          </a:stretch>
        </p:blipFill>
        <p:spPr>
          <a:xfrm>
            <a:off x="5501390" y="4366259"/>
            <a:ext cx="503891" cy="503891"/>
          </a:xfrm>
          <a:prstGeom prst="rect">
            <a:avLst/>
          </a:prstGeom>
        </p:spPr>
      </p:pic>
      <p:pic>
        <p:nvPicPr>
          <p:cNvPr id="84" name="Image 83">
            <a:extLst>
              <a:ext uri="{FF2B5EF4-FFF2-40B4-BE49-F238E27FC236}">
                <a16:creationId xmlns:a16="http://schemas.microsoft.com/office/drawing/2014/main" id="{2D296BA8-ACC4-4880-A1D5-149D9F6FE85D}"/>
              </a:ext>
            </a:extLst>
          </p:cNvPr>
          <p:cNvPicPr>
            <a:picLocks noChangeAspect="1"/>
          </p:cNvPicPr>
          <p:nvPr/>
        </p:nvPicPr>
        <p:blipFill>
          <a:blip r:embed="rId75" cstate="print">
            <a:extLst>
              <a:ext uri="{28A0092B-C50C-407E-A947-70E740481C1C}">
                <a14:useLocalDpi xmlns:a14="http://schemas.microsoft.com/office/drawing/2010/main" val="0"/>
              </a:ext>
            </a:extLst>
          </a:blip>
          <a:stretch>
            <a:fillRect/>
          </a:stretch>
        </p:blipFill>
        <p:spPr>
          <a:xfrm>
            <a:off x="4591704" y="4316978"/>
            <a:ext cx="602452" cy="602452"/>
          </a:xfrm>
          <a:prstGeom prst="rect">
            <a:avLst/>
          </a:prstGeom>
        </p:spPr>
      </p:pic>
      <p:pic>
        <p:nvPicPr>
          <p:cNvPr id="85" name="Image 84">
            <a:extLst>
              <a:ext uri="{FF2B5EF4-FFF2-40B4-BE49-F238E27FC236}">
                <a16:creationId xmlns:a16="http://schemas.microsoft.com/office/drawing/2014/main" id="{9E5EB984-208C-459C-9618-BBFC314E7EA2}"/>
              </a:ext>
            </a:extLst>
          </p:cNvPr>
          <p:cNvPicPr>
            <a:picLocks noChangeAspect="1"/>
          </p:cNvPicPr>
          <p:nvPr/>
        </p:nvPicPr>
        <p:blipFill>
          <a:blip r:embed="rId76" cstate="print">
            <a:extLst>
              <a:ext uri="{28A0092B-C50C-407E-A947-70E740481C1C}">
                <a14:useLocalDpi xmlns:a14="http://schemas.microsoft.com/office/drawing/2010/main" val="0"/>
              </a:ext>
            </a:extLst>
          </a:blip>
          <a:stretch>
            <a:fillRect/>
          </a:stretch>
        </p:blipFill>
        <p:spPr>
          <a:xfrm>
            <a:off x="3957790" y="4401872"/>
            <a:ext cx="432664" cy="432664"/>
          </a:xfrm>
          <a:prstGeom prst="rect">
            <a:avLst/>
          </a:prstGeom>
        </p:spPr>
      </p:pic>
      <p:pic>
        <p:nvPicPr>
          <p:cNvPr id="87" name="Image 86">
            <a:extLst>
              <a:ext uri="{FF2B5EF4-FFF2-40B4-BE49-F238E27FC236}">
                <a16:creationId xmlns:a16="http://schemas.microsoft.com/office/drawing/2014/main" id="{79B1E360-DEB4-474F-87D9-1DF74995AD5E}"/>
              </a:ext>
            </a:extLst>
          </p:cNvPr>
          <p:cNvPicPr>
            <a:picLocks noChangeAspect="1"/>
          </p:cNvPicPr>
          <p:nvPr/>
        </p:nvPicPr>
        <p:blipFill>
          <a:blip r:embed="rId77" cstate="print">
            <a:extLst>
              <a:ext uri="{28A0092B-C50C-407E-A947-70E740481C1C}">
                <a14:useLocalDpi xmlns:a14="http://schemas.microsoft.com/office/drawing/2010/main" val="0"/>
              </a:ext>
            </a:extLst>
          </a:blip>
          <a:stretch>
            <a:fillRect/>
          </a:stretch>
        </p:blipFill>
        <p:spPr>
          <a:xfrm>
            <a:off x="315477" y="4401872"/>
            <a:ext cx="432664" cy="432664"/>
          </a:xfrm>
          <a:prstGeom prst="rect">
            <a:avLst/>
          </a:prstGeom>
        </p:spPr>
      </p:pic>
      <p:pic>
        <p:nvPicPr>
          <p:cNvPr id="88" name="Image 87">
            <a:extLst>
              <a:ext uri="{FF2B5EF4-FFF2-40B4-BE49-F238E27FC236}">
                <a16:creationId xmlns:a16="http://schemas.microsoft.com/office/drawing/2014/main" id="{F0B59908-C62B-4D29-B58C-F9BE7013F789}"/>
              </a:ext>
            </a:extLst>
          </p:cNvPr>
          <p:cNvPicPr>
            <a:picLocks noChangeAspect="1"/>
          </p:cNvPicPr>
          <p:nvPr/>
        </p:nvPicPr>
        <p:blipFill>
          <a:blip r:embed="rId78" cstate="print">
            <a:extLst>
              <a:ext uri="{28A0092B-C50C-407E-A947-70E740481C1C}">
                <a14:useLocalDpi xmlns:a14="http://schemas.microsoft.com/office/drawing/2010/main" val="0"/>
              </a:ext>
            </a:extLst>
          </a:blip>
          <a:stretch>
            <a:fillRect/>
          </a:stretch>
        </p:blipFill>
        <p:spPr>
          <a:xfrm>
            <a:off x="1135966" y="4401872"/>
            <a:ext cx="432664" cy="432664"/>
          </a:xfrm>
          <a:prstGeom prst="rect">
            <a:avLst/>
          </a:prstGeom>
        </p:spPr>
      </p:pic>
      <p:pic>
        <p:nvPicPr>
          <p:cNvPr id="89" name="Image 88">
            <a:extLst>
              <a:ext uri="{FF2B5EF4-FFF2-40B4-BE49-F238E27FC236}">
                <a16:creationId xmlns:a16="http://schemas.microsoft.com/office/drawing/2014/main" id="{B058FCCB-83DC-4556-8DCF-F30313990640}"/>
              </a:ext>
            </a:extLst>
          </p:cNvPr>
          <p:cNvPicPr>
            <a:picLocks noChangeAspect="1"/>
          </p:cNvPicPr>
          <p:nvPr/>
        </p:nvPicPr>
        <p:blipFill>
          <a:blip r:embed="rId79" cstate="print">
            <a:extLst>
              <a:ext uri="{28A0092B-C50C-407E-A947-70E740481C1C}">
                <a14:useLocalDpi xmlns:a14="http://schemas.microsoft.com/office/drawing/2010/main" val="0"/>
              </a:ext>
            </a:extLst>
          </a:blip>
          <a:stretch>
            <a:fillRect/>
          </a:stretch>
        </p:blipFill>
        <p:spPr>
          <a:xfrm>
            <a:off x="4639130" y="5026826"/>
            <a:ext cx="507600" cy="507600"/>
          </a:xfrm>
          <a:prstGeom prst="rect">
            <a:avLst/>
          </a:prstGeom>
        </p:spPr>
      </p:pic>
      <p:pic>
        <p:nvPicPr>
          <p:cNvPr id="90" name="Image 89">
            <a:extLst>
              <a:ext uri="{FF2B5EF4-FFF2-40B4-BE49-F238E27FC236}">
                <a16:creationId xmlns:a16="http://schemas.microsoft.com/office/drawing/2014/main" id="{59B5F724-DD3C-41BD-AE1C-AEAF46266DFF}"/>
              </a:ext>
            </a:extLst>
          </p:cNvPr>
          <p:cNvPicPr>
            <a:picLocks noChangeAspect="1"/>
          </p:cNvPicPr>
          <p:nvPr/>
        </p:nvPicPr>
        <p:blipFill>
          <a:blip r:embed="rId80" cstate="print">
            <a:extLst>
              <a:ext uri="{28A0092B-C50C-407E-A947-70E740481C1C}">
                <a14:useLocalDpi xmlns:a14="http://schemas.microsoft.com/office/drawing/2010/main" val="0"/>
              </a:ext>
            </a:extLst>
          </a:blip>
          <a:stretch>
            <a:fillRect/>
          </a:stretch>
        </p:blipFill>
        <p:spPr>
          <a:xfrm>
            <a:off x="7090222" y="5026826"/>
            <a:ext cx="507600" cy="507600"/>
          </a:xfrm>
          <a:prstGeom prst="rect">
            <a:avLst/>
          </a:prstGeom>
        </p:spPr>
      </p:pic>
      <p:pic>
        <p:nvPicPr>
          <p:cNvPr id="92" name="Image 91">
            <a:extLst>
              <a:ext uri="{FF2B5EF4-FFF2-40B4-BE49-F238E27FC236}">
                <a16:creationId xmlns:a16="http://schemas.microsoft.com/office/drawing/2014/main" id="{2A8C68A7-B709-49F9-BB24-027EEA264C21}"/>
              </a:ext>
            </a:extLst>
          </p:cNvPr>
          <p:cNvPicPr>
            <a:picLocks noChangeAspect="1"/>
          </p:cNvPicPr>
          <p:nvPr/>
        </p:nvPicPr>
        <p:blipFill>
          <a:blip r:embed="rId81" cstate="print">
            <a:extLst>
              <a:ext uri="{28A0092B-C50C-407E-A947-70E740481C1C}">
                <a14:useLocalDpi xmlns:a14="http://schemas.microsoft.com/office/drawing/2010/main" val="0"/>
              </a:ext>
            </a:extLst>
          </a:blip>
          <a:stretch>
            <a:fillRect/>
          </a:stretch>
        </p:blipFill>
        <p:spPr>
          <a:xfrm>
            <a:off x="6330191" y="5026826"/>
            <a:ext cx="507600" cy="507600"/>
          </a:xfrm>
          <a:prstGeom prst="rect">
            <a:avLst/>
          </a:prstGeom>
        </p:spPr>
      </p:pic>
      <p:pic>
        <p:nvPicPr>
          <p:cNvPr id="94" name="Image 93">
            <a:extLst>
              <a:ext uri="{FF2B5EF4-FFF2-40B4-BE49-F238E27FC236}">
                <a16:creationId xmlns:a16="http://schemas.microsoft.com/office/drawing/2014/main" id="{1DF4BFA0-3D41-4E0F-A56C-36E220419C6F}"/>
              </a:ext>
            </a:extLst>
          </p:cNvPr>
          <p:cNvPicPr>
            <a:picLocks noChangeAspect="1"/>
          </p:cNvPicPr>
          <p:nvPr/>
        </p:nvPicPr>
        <p:blipFill>
          <a:blip r:embed="rId82" cstate="print">
            <a:extLst>
              <a:ext uri="{28A0092B-C50C-407E-A947-70E740481C1C}">
                <a14:useLocalDpi xmlns:a14="http://schemas.microsoft.com/office/drawing/2010/main" val="0"/>
              </a:ext>
            </a:extLst>
          </a:blip>
          <a:stretch>
            <a:fillRect/>
          </a:stretch>
        </p:blipFill>
        <p:spPr>
          <a:xfrm>
            <a:off x="5499535" y="5026826"/>
            <a:ext cx="507600" cy="507600"/>
          </a:xfrm>
          <a:prstGeom prst="rect">
            <a:avLst/>
          </a:prstGeom>
        </p:spPr>
      </p:pic>
      <p:pic>
        <p:nvPicPr>
          <p:cNvPr id="96" name="Image 95">
            <a:extLst>
              <a:ext uri="{FF2B5EF4-FFF2-40B4-BE49-F238E27FC236}">
                <a16:creationId xmlns:a16="http://schemas.microsoft.com/office/drawing/2014/main" id="{FF97071A-7A7F-419F-B8B5-ED9C2A504D85}"/>
              </a:ext>
            </a:extLst>
          </p:cNvPr>
          <p:cNvPicPr>
            <a:picLocks noChangeAspect="1"/>
          </p:cNvPicPr>
          <p:nvPr/>
        </p:nvPicPr>
        <p:blipFill>
          <a:blip r:embed="rId83" cstate="print">
            <a:extLst>
              <a:ext uri="{28A0092B-C50C-407E-A947-70E740481C1C}">
                <a14:useLocalDpi xmlns:a14="http://schemas.microsoft.com/office/drawing/2010/main" val="0"/>
              </a:ext>
            </a:extLst>
          </a:blip>
          <a:stretch>
            <a:fillRect/>
          </a:stretch>
        </p:blipFill>
        <p:spPr>
          <a:xfrm>
            <a:off x="1880081" y="5687148"/>
            <a:ext cx="507600" cy="507600"/>
          </a:xfrm>
          <a:prstGeom prst="rect">
            <a:avLst/>
          </a:prstGeom>
        </p:spPr>
      </p:pic>
      <p:pic>
        <p:nvPicPr>
          <p:cNvPr id="98" name="Image 97">
            <a:extLst>
              <a:ext uri="{FF2B5EF4-FFF2-40B4-BE49-F238E27FC236}">
                <a16:creationId xmlns:a16="http://schemas.microsoft.com/office/drawing/2014/main" id="{E14D100D-CAA5-411A-B05E-E60B4B2251F4}"/>
              </a:ext>
            </a:extLst>
          </p:cNvPr>
          <p:cNvPicPr>
            <a:picLocks noChangeAspect="1"/>
          </p:cNvPicPr>
          <p:nvPr/>
        </p:nvPicPr>
        <p:blipFill>
          <a:blip r:embed="rId84" cstate="print">
            <a:extLst>
              <a:ext uri="{28A0092B-C50C-407E-A947-70E740481C1C}">
                <a14:useLocalDpi xmlns:a14="http://schemas.microsoft.com/office/drawing/2010/main" val="0"/>
              </a:ext>
            </a:extLst>
          </a:blip>
          <a:stretch>
            <a:fillRect/>
          </a:stretch>
        </p:blipFill>
        <p:spPr>
          <a:xfrm>
            <a:off x="2661690" y="5687148"/>
            <a:ext cx="507600" cy="507600"/>
          </a:xfrm>
          <a:prstGeom prst="rect">
            <a:avLst/>
          </a:prstGeom>
        </p:spPr>
      </p:pic>
      <p:pic>
        <p:nvPicPr>
          <p:cNvPr id="100" name="Image 99">
            <a:extLst>
              <a:ext uri="{FF2B5EF4-FFF2-40B4-BE49-F238E27FC236}">
                <a16:creationId xmlns:a16="http://schemas.microsoft.com/office/drawing/2014/main" id="{CF4E26CC-37A5-45D0-A02F-9F6881B53FE9}"/>
              </a:ext>
            </a:extLst>
          </p:cNvPr>
          <p:cNvPicPr>
            <a:picLocks noChangeAspect="1"/>
          </p:cNvPicPr>
          <p:nvPr/>
        </p:nvPicPr>
        <p:blipFill>
          <a:blip r:embed="rId85" cstate="print">
            <a:extLst>
              <a:ext uri="{28A0092B-C50C-407E-A947-70E740481C1C}">
                <a14:useLocalDpi xmlns:a14="http://schemas.microsoft.com/office/drawing/2010/main" val="0"/>
              </a:ext>
            </a:extLst>
          </a:blip>
          <a:stretch>
            <a:fillRect/>
          </a:stretch>
        </p:blipFill>
        <p:spPr>
          <a:xfrm>
            <a:off x="1098498" y="5687148"/>
            <a:ext cx="507600" cy="507600"/>
          </a:xfrm>
          <a:prstGeom prst="rect">
            <a:avLst/>
          </a:prstGeom>
        </p:spPr>
      </p:pic>
      <p:pic>
        <p:nvPicPr>
          <p:cNvPr id="102" name="Image 101">
            <a:extLst>
              <a:ext uri="{FF2B5EF4-FFF2-40B4-BE49-F238E27FC236}">
                <a16:creationId xmlns:a16="http://schemas.microsoft.com/office/drawing/2014/main" id="{7AF2E1D8-47F2-4F99-80C3-468FD1F7367C}"/>
              </a:ext>
            </a:extLst>
          </p:cNvPr>
          <p:cNvPicPr>
            <a:picLocks noChangeAspect="1"/>
          </p:cNvPicPr>
          <p:nvPr/>
        </p:nvPicPr>
        <p:blipFill>
          <a:blip r:embed="rId86" cstate="print">
            <a:extLst>
              <a:ext uri="{28A0092B-C50C-407E-A947-70E740481C1C}">
                <a14:useLocalDpi xmlns:a14="http://schemas.microsoft.com/office/drawing/2010/main" val="0"/>
              </a:ext>
            </a:extLst>
          </a:blip>
          <a:stretch>
            <a:fillRect/>
          </a:stretch>
        </p:blipFill>
        <p:spPr>
          <a:xfrm>
            <a:off x="278009" y="5687148"/>
            <a:ext cx="507600" cy="507600"/>
          </a:xfrm>
          <a:prstGeom prst="rect">
            <a:avLst/>
          </a:prstGeom>
        </p:spPr>
      </p:pic>
    </p:spTree>
    <p:extLst>
      <p:ext uri="{BB962C8B-B14F-4D97-AF65-F5344CB8AC3E}">
        <p14:creationId xmlns:p14="http://schemas.microsoft.com/office/powerpoint/2010/main" val="870001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0895A-6D65-3F63-5831-713DC9B0A07D}"/>
            </a:ext>
          </a:extLst>
        </p:cNvPr>
        <p:cNvGrpSpPr/>
        <p:nvPr/>
      </p:nvGrpSpPr>
      <p:grpSpPr>
        <a:xfrm>
          <a:off x="0" y="0"/>
          <a:ext cx="0" cy="0"/>
          <a:chOff x="0" y="0"/>
          <a:chExt cx="0" cy="0"/>
        </a:xfrm>
      </p:grpSpPr>
      <p:sp>
        <p:nvSpPr>
          <p:cNvPr id="69" name="Rectangle 68">
            <a:extLst>
              <a:ext uri="{FF2B5EF4-FFF2-40B4-BE49-F238E27FC236}">
                <a16:creationId xmlns:a16="http://schemas.microsoft.com/office/drawing/2014/main" id="{18C1B222-78B0-49F1-BFA8-168075B10347}"/>
              </a:ext>
            </a:extLst>
          </p:cNvPr>
          <p:cNvSpPr/>
          <p:nvPr/>
        </p:nvSpPr>
        <p:spPr>
          <a:xfrm>
            <a:off x="0" y="0"/>
            <a:ext cx="7772400" cy="10058400"/>
          </a:xfrm>
          <a:prstGeom prst="rect">
            <a:avLst/>
          </a:prstGeom>
          <a:solidFill>
            <a:srgbClr val="170A72"/>
          </a:solidFill>
          <a:ln>
            <a:solidFill>
              <a:srgbClr val="170A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sz="1530" dirty="0">
              <a:solidFill>
                <a:srgbClr val="170A72"/>
              </a:solidFill>
              <a:latin typeface="Segoe UI" panose="020B0502040204020203" pitchFamily="34" charset="0"/>
            </a:endParaRPr>
          </a:p>
        </p:txBody>
      </p:sp>
      <p:pic>
        <p:nvPicPr>
          <p:cNvPr id="12" name="Image 11">
            <a:extLst>
              <a:ext uri="{FF2B5EF4-FFF2-40B4-BE49-F238E27FC236}">
                <a16:creationId xmlns:a16="http://schemas.microsoft.com/office/drawing/2014/main" id="{C28178E0-C638-4B88-8E42-8BDA411BDD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29365" y="3769550"/>
            <a:ext cx="432664" cy="432664"/>
          </a:xfrm>
          <a:prstGeom prst="rect">
            <a:avLst/>
          </a:prstGeom>
        </p:spPr>
      </p:pic>
      <p:pic>
        <p:nvPicPr>
          <p:cNvPr id="14" name="Image 13">
            <a:extLst>
              <a:ext uri="{FF2B5EF4-FFF2-40B4-BE49-F238E27FC236}">
                <a16:creationId xmlns:a16="http://schemas.microsoft.com/office/drawing/2014/main" id="{21332886-256C-4475-B0FE-FB98FC44B88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41267" y="3769550"/>
            <a:ext cx="432664" cy="432664"/>
          </a:xfrm>
          <a:prstGeom prst="rect">
            <a:avLst/>
          </a:prstGeom>
        </p:spPr>
      </p:pic>
      <p:pic>
        <p:nvPicPr>
          <p:cNvPr id="18" name="Image 17">
            <a:extLst>
              <a:ext uri="{FF2B5EF4-FFF2-40B4-BE49-F238E27FC236}">
                <a16:creationId xmlns:a16="http://schemas.microsoft.com/office/drawing/2014/main" id="{B6104100-583C-49D9-A895-A3B3AC46455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11030" y="3769549"/>
            <a:ext cx="432664" cy="432664"/>
          </a:xfrm>
          <a:prstGeom prst="rect">
            <a:avLst/>
          </a:prstGeom>
        </p:spPr>
      </p:pic>
      <p:pic>
        <p:nvPicPr>
          <p:cNvPr id="22" name="Image 21">
            <a:extLst>
              <a:ext uri="{FF2B5EF4-FFF2-40B4-BE49-F238E27FC236}">
                <a16:creationId xmlns:a16="http://schemas.microsoft.com/office/drawing/2014/main" id="{56308398-CD4A-454B-9D20-C2AD1387BBE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8691" y="3861402"/>
            <a:ext cx="432664" cy="432664"/>
          </a:xfrm>
          <a:prstGeom prst="rect">
            <a:avLst/>
          </a:prstGeom>
        </p:spPr>
      </p:pic>
      <p:pic>
        <p:nvPicPr>
          <p:cNvPr id="25" name="Image 24">
            <a:extLst>
              <a:ext uri="{FF2B5EF4-FFF2-40B4-BE49-F238E27FC236}">
                <a16:creationId xmlns:a16="http://schemas.microsoft.com/office/drawing/2014/main" id="{E8C2B986-0C5D-461B-BB3F-56274201231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16376" y="3769550"/>
            <a:ext cx="432664" cy="432664"/>
          </a:xfrm>
          <a:prstGeom prst="rect">
            <a:avLst/>
          </a:prstGeom>
        </p:spPr>
      </p:pic>
      <p:pic>
        <p:nvPicPr>
          <p:cNvPr id="29" name="Image 28">
            <a:extLst>
              <a:ext uri="{FF2B5EF4-FFF2-40B4-BE49-F238E27FC236}">
                <a16:creationId xmlns:a16="http://schemas.microsoft.com/office/drawing/2014/main" id="{8B012F33-95F2-4C6D-80B1-1C78EC1A7AE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42556" y="3837272"/>
            <a:ext cx="432664" cy="432664"/>
          </a:xfrm>
          <a:prstGeom prst="rect">
            <a:avLst/>
          </a:prstGeom>
        </p:spPr>
      </p:pic>
      <p:pic>
        <p:nvPicPr>
          <p:cNvPr id="31" name="Image 30">
            <a:extLst>
              <a:ext uri="{FF2B5EF4-FFF2-40B4-BE49-F238E27FC236}">
                <a16:creationId xmlns:a16="http://schemas.microsoft.com/office/drawing/2014/main" id="{CAE1EE12-0B13-41E5-9367-B51B6728EC2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08449" y="3837272"/>
            <a:ext cx="432664" cy="432664"/>
          </a:xfrm>
          <a:prstGeom prst="rect">
            <a:avLst/>
          </a:prstGeom>
        </p:spPr>
      </p:pic>
      <p:pic>
        <p:nvPicPr>
          <p:cNvPr id="34" name="Image 33">
            <a:extLst>
              <a:ext uri="{FF2B5EF4-FFF2-40B4-BE49-F238E27FC236}">
                <a16:creationId xmlns:a16="http://schemas.microsoft.com/office/drawing/2014/main" id="{67669AEB-87A8-475E-B8F5-FAE8AB8CFA0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94976" y="2488649"/>
            <a:ext cx="432664" cy="432664"/>
          </a:xfrm>
          <a:prstGeom prst="rect">
            <a:avLst/>
          </a:prstGeom>
        </p:spPr>
      </p:pic>
      <p:pic>
        <p:nvPicPr>
          <p:cNvPr id="37" name="Image 36">
            <a:extLst>
              <a:ext uri="{FF2B5EF4-FFF2-40B4-BE49-F238E27FC236}">
                <a16:creationId xmlns:a16="http://schemas.microsoft.com/office/drawing/2014/main" id="{6DD4F496-E599-418B-9817-D36AFA403FE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16376" y="2488649"/>
            <a:ext cx="432664" cy="432664"/>
          </a:xfrm>
          <a:prstGeom prst="rect">
            <a:avLst/>
          </a:prstGeom>
        </p:spPr>
      </p:pic>
      <p:pic>
        <p:nvPicPr>
          <p:cNvPr id="40" name="Image 39">
            <a:extLst>
              <a:ext uri="{FF2B5EF4-FFF2-40B4-BE49-F238E27FC236}">
                <a16:creationId xmlns:a16="http://schemas.microsoft.com/office/drawing/2014/main" id="{F8C22C07-735F-4F08-82CB-644A78358DF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760948" y="2488649"/>
            <a:ext cx="432664" cy="432664"/>
          </a:xfrm>
          <a:prstGeom prst="rect">
            <a:avLst/>
          </a:prstGeom>
        </p:spPr>
      </p:pic>
      <p:pic>
        <p:nvPicPr>
          <p:cNvPr id="44" name="Image 43">
            <a:extLst>
              <a:ext uri="{FF2B5EF4-FFF2-40B4-BE49-F238E27FC236}">
                <a16:creationId xmlns:a16="http://schemas.microsoft.com/office/drawing/2014/main" id="{5283EEA6-323F-4174-B6E2-BA8198AA83B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89924" y="2450534"/>
            <a:ext cx="432664" cy="432664"/>
          </a:xfrm>
          <a:prstGeom prst="rect">
            <a:avLst/>
          </a:prstGeom>
        </p:spPr>
      </p:pic>
      <p:pic>
        <p:nvPicPr>
          <p:cNvPr id="46" name="Image 45">
            <a:extLst>
              <a:ext uri="{FF2B5EF4-FFF2-40B4-BE49-F238E27FC236}">
                <a16:creationId xmlns:a16="http://schemas.microsoft.com/office/drawing/2014/main" id="{627E7EE9-F337-450C-8923-444551DAD074}"/>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065217" y="2488649"/>
            <a:ext cx="432664" cy="432664"/>
          </a:xfrm>
          <a:prstGeom prst="rect">
            <a:avLst/>
          </a:prstGeom>
        </p:spPr>
      </p:pic>
      <p:pic>
        <p:nvPicPr>
          <p:cNvPr id="49" name="Image 48">
            <a:extLst>
              <a:ext uri="{FF2B5EF4-FFF2-40B4-BE49-F238E27FC236}">
                <a16:creationId xmlns:a16="http://schemas.microsoft.com/office/drawing/2014/main" id="{2BEA564D-3B47-4DB4-948F-5786EF50D3C9}"/>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708449" y="2488649"/>
            <a:ext cx="432664" cy="432664"/>
          </a:xfrm>
          <a:prstGeom prst="rect">
            <a:avLst/>
          </a:prstGeom>
        </p:spPr>
      </p:pic>
      <p:pic>
        <p:nvPicPr>
          <p:cNvPr id="51" name="Image 50">
            <a:extLst>
              <a:ext uri="{FF2B5EF4-FFF2-40B4-BE49-F238E27FC236}">
                <a16:creationId xmlns:a16="http://schemas.microsoft.com/office/drawing/2014/main" id="{9C962FA6-856E-4EDD-87E1-BC6F8256700E}"/>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008086" y="2488649"/>
            <a:ext cx="432664" cy="432664"/>
          </a:xfrm>
          <a:prstGeom prst="rect">
            <a:avLst/>
          </a:prstGeom>
        </p:spPr>
      </p:pic>
      <p:pic>
        <p:nvPicPr>
          <p:cNvPr id="54" name="Image 53">
            <a:extLst>
              <a:ext uri="{FF2B5EF4-FFF2-40B4-BE49-F238E27FC236}">
                <a16:creationId xmlns:a16="http://schemas.microsoft.com/office/drawing/2014/main" id="{78E496BC-6D5A-49FF-8B6B-BDC211C4808B}"/>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58691" y="2488649"/>
            <a:ext cx="432664" cy="432664"/>
          </a:xfrm>
          <a:prstGeom prst="rect">
            <a:avLst/>
          </a:prstGeom>
        </p:spPr>
      </p:pic>
      <p:pic>
        <p:nvPicPr>
          <p:cNvPr id="56" name="Image 55">
            <a:extLst>
              <a:ext uri="{FF2B5EF4-FFF2-40B4-BE49-F238E27FC236}">
                <a16:creationId xmlns:a16="http://schemas.microsoft.com/office/drawing/2014/main" id="{E73FAA85-2F56-4274-8FE3-7908ED0E466D}"/>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405793" y="2511318"/>
            <a:ext cx="356236" cy="387325"/>
          </a:xfrm>
          <a:prstGeom prst="rect">
            <a:avLst/>
          </a:prstGeom>
        </p:spPr>
      </p:pic>
      <p:pic>
        <p:nvPicPr>
          <p:cNvPr id="58" name="Image 57">
            <a:extLst>
              <a:ext uri="{FF2B5EF4-FFF2-40B4-BE49-F238E27FC236}">
                <a16:creationId xmlns:a16="http://schemas.microsoft.com/office/drawing/2014/main" id="{16C16155-89D5-420C-8595-917AF6CFFE24}"/>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142556" y="2488649"/>
            <a:ext cx="432664" cy="432664"/>
          </a:xfrm>
          <a:prstGeom prst="rect">
            <a:avLst/>
          </a:prstGeom>
        </p:spPr>
      </p:pic>
      <p:pic>
        <p:nvPicPr>
          <p:cNvPr id="61" name="Image 60">
            <a:extLst>
              <a:ext uri="{FF2B5EF4-FFF2-40B4-BE49-F238E27FC236}">
                <a16:creationId xmlns:a16="http://schemas.microsoft.com/office/drawing/2014/main" id="{55E1BC7B-2B37-41C1-B235-34304965FE1F}"/>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7065217" y="3175026"/>
            <a:ext cx="432664" cy="432664"/>
          </a:xfrm>
          <a:prstGeom prst="rect">
            <a:avLst/>
          </a:prstGeom>
        </p:spPr>
      </p:pic>
      <p:pic>
        <p:nvPicPr>
          <p:cNvPr id="63" name="Image 62">
            <a:extLst>
              <a:ext uri="{FF2B5EF4-FFF2-40B4-BE49-F238E27FC236}">
                <a16:creationId xmlns:a16="http://schemas.microsoft.com/office/drawing/2014/main" id="{4B2BAD0F-B589-462E-B127-9EF917C105AC}"/>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289924" y="3136911"/>
            <a:ext cx="432664" cy="432664"/>
          </a:xfrm>
          <a:prstGeom prst="rect">
            <a:avLst/>
          </a:prstGeom>
        </p:spPr>
      </p:pic>
      <p:pic>
        <p:nvPicPr>
          <p:cNvPr id="66" name="Image 65">
            <a:extLst>
              <a:ext uri="{FF2B5EF4-FFF2-40B4-BE49-F238E27FC236}">
                <a16:creationId xmlns:a16="http://schemas.microsoft.com/office/drawing/2014/main" id="{405607A0-11A4-4A13-A0CA-2FD1001BAD28}"/>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5494976" y="3175026"/>
            <a:ext cx="432664" cy="432664"/>
          </a:xfrm>
          <a:prstGeom prst="rect">
            <a:avLst/>
          </a:prstGeom>
        </p:spPr>
      </p:pic>
      <p:pic>
        <p:nvPicPr>
          <p:cNvPr id="68" name="Image 67">
            <a:extLst>
              <a:ext uri="{FF2B5EF4-FFF2-40B4-BE49-F238E27FC236}">
                <a16:creationId xmlns:a16="http://schemas.microsoft.com/office/drawing/2014/main" id="{9A4C748F-A360-4B16-A8D9-5523C87B8478}"/>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4711030" y="3175026"/>
            <a:ext cx="432664" cy="432664"/>
          </a:xfrm>
          <a:prstGeom prst="rect">
            <a:avLst/>
          </a:prstGeom>
        </p:spPr>
      </p:pic>
      <p:pic>
        <p:nvPicPr>
          <p:cNvPr id="70" name="Image 69">
            <a:extLst>
              <a:ext uri="{FF2B5EF4-FFF2-40B4-BE49-F238E27FC236}">
                <a16:creationId xmlns:a16="http://schemas.microsoft.com/office/drawing/2014/main" id="{727BEE0A-3B8D-4CC3-ADD8-5C8CF6DE16EF}"/>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4042713" y="3175026"/>
            <a:ext cx="432664" cy="432664"/>
          </a:xfrm>
          <a:prstGeom prst="rect">
            <a:avLst/>
          </a:prstGeom>
        </p:spPr>
      </p:pic>
      <p:pic>
        <p:nvPicPr>
          <p:cNvPr id="73" name="Image 72">
            <a:extLst>
              <a:ext uri="{FF2B5EF4-FFF2-40B4-BE49-F238E27FC236}">
                <a16:creationId xmlns:a16="http://schemas.microsoft.com/office/drawing/2014/main" id="{C34EEE8E-7369-4511-836F-1CC63B0ADA97}"/>
              </a:ext>
            </a:extLst>
          </p:cNvPr>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3370940" y="3175026"/>
            <a:ext cx="432664" cy="432664"/>
          </a:xfrm>
          <a:prstGeom prst="rect">
            <a:avLst/>
          </a:prstGeom>
        </p:spPr>
      </p:pic>
      <p:pic>
        <p:nvPicPr>
          <p:cNvPr id="75" name="Image 74">
            <a:extLst>
              <a:ext uri="{FF2B5EF4-FFF2-40B4-BE49-F238E27FC236}">
                <a16:creationId xmlns:a16="http://schemas.microsoft.com/office/drawing/2014/main" id="{5BA97422-F7B9-4D22-AC3B-9FEC17C8A69C}"/>
              </a:ext>
            </a:extLst>
          </p:cNvPr>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2708449" y="3175026"/>
            <a:ext cx="432664" cy="432664"/>
          </a:xfrm>
          <a:prstGeom prst="rect">
            <a:avLst/>
          </a:prstGeom>
        </p:spPr>
      </p:pic>
      <p:pic>
        <p:nvPicPr>
          <p:cNvPr id="82" name="Image 81">
            <a:extLst>
              <a:ext uri="{FF2B5EF4-FFF2-40B4-BE49-F238E27FC236}">
                <a16:creationId xmlns:a16="http://schemas.microsoft.com/office/drawing/2014/main" id="{892EC620-F1CB-4939-9818-59A9B4F7616D}"/>
              </a:ext>
            </a:extLst>
          </p:cNvPr>
          <p:cNvPicPr>
            <a:picLocks noChangeAspect="1"/>
          </p:cNvPicPr>
          <p:nvPr/>
        </p:nvPicPr>
        <p:blipFill>
          <a:blip r:embed="rId26" cstate="print">
            <a:extLst>
              <a:ext uri="{28A0092B-C50C-407E-A947-70E740481C1C}">
                <a14:useLocalDpi xmlns:a14="http://schemas.microsoft.com/office/drawing/2010/main" val="0"/>
              </a:ext>
            </a:extLst>
          </a:blip>
          <a:stretch>
            <a:fillRect/>
          </a:stretch>
        </p:blipFill>
        <p:spPr>
          <a:xfrm>
            <a:off x="1916376" y="3175026"/>
            <a:ext cx="432664" cy="432664"/>
          </a:xfrm>
          <a:prstGeom prst="rect">
            <a:avLst/>
          </a:prstGeom>
        </p:spPr>
      </p:pic>
      <p:pic>
        <p:nvPicPr>
          <p:cNvPr id="86" name="Image 85">
            <a:extLst>
              <a:ext uri="{FF2B5EF4-FFF2-40B4-BE49-F238E27FC236}">
                <a16:creationId xmlns:a16="http://schemas.microsoft.com/office/drawing/2014/main" id="{38106BB4-8804-4D27-9B1D-301F5A0042C9}"/>
              </a:ext>
            </a:extLst>
          </p:cNvPr>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1142556" y="3175026"/>
            <a:ext cx="432664" cy="432664"/>
          </a:xfrm>
          <a:prstGeom prst="rect">
            <a:avLst/>
          </a:prstGeom>
        </p:spPr>
      </p:pic>
      <p:pic>
        <p:nvPicPr>
          <p:cNvPr id="91" name="Image 90">
            <a:extLst>
              <a:ext uri="{FF2B5EF4-FFF2-40B4-BE49-F238E27FC236}">
                <a16:creationId xmlns:a16="http://schemas.microsoft.com/office/drawing/2014/main" id="{F7BCB554-9128-407E-B802-6EF56D22E3C2}"/>
              </a:ext>
            </a:extLst>
          </p:cNvPr>
          <p:cNvPicPr>
            <a:picLocks noChangeAspect="1"/>
          </p:cNvPicPr>
          <p:nvPr/>
        </p:nvPicPr>
        <p:blipFill>
          <a:blip r:embed="rId28" cstate="print">
            <a:extLst>
              <a:ext uri="{28A0092B-C50C-407E-A947-70E740481C1C}">
                <a14:useLocalDpi xmlns:a14="http://schemas.microsoft.com/office/drawing/2010/main" val="0"/>
              </a:ext>
            </a:extLst>
          </a:blip>
          <a:stretch>
            <a:fillRect/>
          </a:stretch>
        </p:blipFill>
        <p:spPr>
          <a:xfrm>
            <a:off x="358691" y="3175026"/>
            <a:ext cx="432664" cy="432664"/>
          </a:xfrm>
          <a:prstGeom prst="rect">
            <a:avLst/>
          </a:prstGeom>
        </p:spPr>
      </p:pic>
      <p:pic>
        <p:nvPicPr>
          <p:cNvPr id="93" name="Image 92">
            <a:extLst>
              <a:ext uri="{FF2B5EF4-FFF2-40B4-BE49-F238E27FC236}">
                <a16:creationId xmlns:a16="http://schemas.microsoft.com/office/drawing/2014/main" id="{42D348E6-D334-4A51-AD5B-392E4F32531B}"/>
              </a:ext>
            </a:extLst>
          </p:cNvPr>
          <p:cNvPicPr>
            <a:picLocks noChangeAspect="1"/>
          </p:cNvPicPr>
          <p:nvPr/>
        </p:nvPicPr>
        <p:blipFill>
          <a:blip r:embed="rId29" cstate="print">
            <a:extLst>
              <a:ext uri="{28A0092B-C50C-407E-A947-70E740481C1C}">
                <a14:useLocalDpi xmlns:a14="http://schemas.microsoft.com/office/drawing/2010/main" val="0"/>
              </a:ext>
            </a:extLst>
          </a:blip>
          <a:stretch>
            <a:fillRect/>
          </a:stretch>
        </p:blipFill>
        <p:spPr>
          <a:xfrm>
            <a:off x="7065217" y="1802272"/>
            <a:ext cx="432664" cy="432664"/>
          </a:xfrm>
          <a:prstGeom prst="rect">
            <a:avLst/>
          </a:prstGeom>
        </p:spPr>
      </p:pic>
      <p:pic>
        <p:nvPicPr>
          <p:cNvPr id="95" name="Image 94">
            <a:extLst>
              <a:ext uri="{FF2B5EF4-FFF2-40B4-BE49-F238E27FC236}">
                <a16:creationId xmlns:a16="http://schemas.microsoft.com/office/drawing/2014/main" id="{97FB231E-C8F3-4324-B1B8-0828ABE7C457}"/>
              </a:ext>
            </a:extLst>
          </p:cNvPr>
          <p:cNvPicPr>
            <a:picLocks noChangeAspect="1"/>
          </p:cNvPicPr>
          <p:nvPr/>
        </p:nvPicPr>
        <p:blipFill>
          <a:blip r:embed="rId30" cstate="print">
            <a:extLst>
              <a:ext uri="{28A0092B-C50C-407E-A947-70E740481C1C}">
                <a14:useLocalDpi xmlns:a14="http://schemas.microsoft.com/office/drawing/2010/main" val="0"/>
              </a:ext>
            </a:extLst>
          </a:blip>
          <a:stretch>
            <a:fillRect/>
          </a:stretch>
        </p:blipFill>
        <p:spPr>
          <a:xfrm>
            <a:off x="6289924" y="1764157"/>
            <a:ext cx="432664" cy="432664"/>
          </a:xfrm>
          <a:prstGeom prst="rect">
            <a:avLst/>
          </a:prstGeom>
        </p:spPr>
      </p:pic>
      <p:pic>
        <p:nvPicPr>
          <p:cNvPr id="97" name="Image 96">
            <a:extLst>
              <a:ext uri="{FF2B5EF4-FFF2-40B4-BE49-F238E27FC236}">
                <a16:creationId xmlns:a16="http://schemas.microsoft.com/office/drawing/2014/main" id="{87E0E545-469B-4408-BD73-F35653DC7C79}"/>
              </a:ext>
            </a:extLst>
          </p:cNvPr>
          <p:cNvPicPr>
            <a:picLocks noChangeAspect="1"/>
          </p:cNvPicPr>
          <p:nvPr/>
        </p:nvPicPr>
        <p:blipFill>
          <a:blip r:embed="rId31" cstate="print">
            <a:extLst>
              <a:ext uri="{28A0092B-C50C-407E-A947-70E740481C1C}">
                <a14:useLocalDpi xmlns:a14="http://schemas.microsoft.com/office/drawing/2010/main" val="0"/>
              </a:ext>
            </a:extLst>
          </a:blip>
          <a:stretch>
            <a:fillRect/>
          </a:stretch>
        </p:blipFill>
        <p:spPr>
          <a:xfrm>
            <a:off x="5494976" y="1802272"/>
            <a:ext cx="432664" cy="432664"/>
          </a:xfrm>
          <a:prstGeom prst="rect">
            <a:avLst/>
          </a:prstGeom>
        </p:spPr>
      </p:pic>
      <p:pic>
        <p:nvPicPr>
          <p:cNvPr id="99" name="Image 98">
            <a:extLst>
              <a:ext uri="{FF2B5EF4-FFF2-40B4-BE49-F238E27FC236}">
                <a16:creationId xmlns:a16="http://schemas.microsoft.com/office/drawing/2014/main" id="{DDA114C5-B2DF-4CC4-BD45-4247DEB6FE1C}"/>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4711030" y="1802272"/>
            <a:ext cx="432664" cy="432664"/>
          </a:xfrm>
          <a:prstGeom prst="rect">
            <a:avLst/>
          </a:prstGeom>
        </p:spPr>
      </p:pic>
      <p:pic>
        <p:nvPicPr>
          <p:cNvPr id="101" name="Image 100">
            <a:extLst>
              <a:ext uri="{FF2B5EF4-FFF2-40B4-BE49-F238E27FC236}">
                <a16:creationId xmlns:a16="http://schemas.microsoft.com/office/drawing/2014/main" id="{2D5E2144-E784-4A24-B7F8-7A3426D0DB46}"/>
              </a:ext>
            </a:extLst>
          </p:cNvPr>
          <p:cNvPicPr>
            <a:picLocks noChangeAspect="1"/>
          </p:cNvPicPr>
          <p:nvPr/>
        </p:nvPicPr>
        <p:blipFill>
          <a:blip r:embed="rId33" cstate="print">
            <a:extLst>
              <a:ext uri="{28A0092B-C50C-407E-A947-70E740481C1C}">
                <a14:useLocalDpi xmlns:a14="http://schemas.microsoft.com/office/drawing/2010/main" val="0"/>
              </a:ext>
            </a:extLst>
          </a:blip>
          <a:stretch>
            <a:fillRect/>
          </a:stretch>
        </p:blipFill>
        <p:spPr>
          <a:xfrm>
            <a:off x="4042827" y="1802272"/>
            <a:ext cx="432664" cy="432664"/>
          </a:xfrm>
          <a:prstGeom prst="rect">
            <a:avLst/>
          </a:prstGeom>
        </p:spPr>
      </p:pic>
      <p:pic>
        <p:nvPicPr>
          <p:cNvPr id="103" name="Image 102">
            <a:extLst>
              <a:ext uri="{FF2B5EF4-FFF2-40B4-BE49-F238E27FC236}">
                <a16:creationId xmlns:a16="http://schemas.microsoft.com/office/drawing/2014/main" id="{30CBE7C3-C4ED-4CB7-BE58-28B74765F178}"/>
              </a:ext>
            </a:extLst>
          </p:cNvPr>
          <p:cNvPicPr>
            <a:picLocks noChangeAspect="1"/>
          </p:cNvPicPr>
          <p:nvPr/>
        </p:nvPicPr>
        <p:blipFill>
          <a:blip r:embed="rId34" cstate="print">
            <a:extLst>
              <a:ext uri="{28A0092B-C50C-407E-A947-70E740481C1C}">
                <a14:useLocalDpi xmlns:a14="http://schemas.microsoft.com/office/drawing/2010/main" val="0"/>
              </a:ext>
            </a:extLst>
          </a:blip>
          <a:stretch>
            <a:fillRect/>
          </a:stretch>
        </p:blipFill>
        <p:spPr>
          <a:xfrm>
            <a:off x="3371054" y="1802272"/>
            <a:ext cx="432664" cy="432664"/>
          </a:xfrm>
          <a:prstGeom prst="rect">
            <a:avLst/>
          </a:prstGeom>
        </p:spPr>
      </p:pic>
      <p:pic>
        <p:nvPicPr>
          <p:cNvPr id="105" name="Image 104">
            <a:extLst>
              <a:ext uri="{FF2B5EF4-FFF2-40B4-BE49-F238E27FC236}">
                <a16:creationId xmlns:a16="http://schemas.microsoft.com/office/drawing/2014/main" id="{6D8B702D-F70A-4AC5-A001-CDD0F2460089}"/>
              </a:ext>
            </a:extLst>
          </p:cNvPr>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2708449" y="1802272"/>
            <a:ext cx="432664" cy="432664"/>
          </a:xfrm>
          <a:prstGeom prst="rect">
            <a:avLst/>
          </a:prstGeom>
        </p:spPr>
      </p:pic>
      <p:pic>
        <p:nvPicPr>
          <p:cNvPr id="107" name="Image 106">
            <a:extLst>
              <a:ext uri="{FF2B5EF4-FFF2-40B4-BE49-F238E27FC236}">
                <a16:creationId xmlns:a16="http://schemas.microsoft.com/office/drawing/2014/main" id="{41B8DEE9-B3EE-4683-949D-C8C2EB4DBF68}"/>
              </a:ext>
            </a:extLst>
          </p:cNvPr>
          <p:cNvPicPr>
            <a:picLocks noChangeAspect="1"/>
          </p:cNvPicPr>
          <p:nvPr/>
        </p:nvPicPr>
        <p:blipFill>
          <a:blip r:embed="rId36" cstate="print">
            <a:extLst>
              <a:ext uri="{28A0092B-C50C-407E-A947-70E740481C1C}">
                <a14:useLocalDpi xmlns:a14="http://schemas.microsoft.com/office/drawing/2010/main" val="0"/>
              </a:ext>
            </a:extLst>
          </a:blip>
          <a:stretch>
            <a:fillRect/>
          </a:stretch>
        </p:blipFill>
        <p:spPr>
          <a:xfrm>
            <a:off x="1916376" y="1802272"/>
            <a:ext cx="432664" cy="432664"/>
          </a:xfrm>
          <a:prstGeom prst="rect">
            <a:avLst/>
          </a:prstGeom>
        </p:spPr>
      </p:pic>
      <p:pic>
        <p:nvPicPr>
          <p:cNvPr id="109" name="Image 108">
            <a:extLst>
              <a:ext uri="{FF2B5EF4-FFF2-40B4-BE49-F238E27FC236}">
                <a16:creationId xmlns:a16="http://schemas.microsoft.com/office/drawing/2014/main" id="{166A6AD1-5458-4995-A132-EB90F9897421}"/>
              </a:ext>
            </a:extLst>
          </p:cNvPr>
          <p:cNvPicPr>
            <a:picLocks noChangeAspect="1"/>
          </p:cNvPicPr>
          <p:nvPr/>
        </p:nvPicPr>
        <p:blipFill>
          <a:blip r:embed="rId37" cstate="print">
            <a:extLst>
              <a:ext uri="{28A0092B-C50C-407E-A947-70E740481C1C}">
                <a14:useLocalDpi xmlns:a14="http://schemas.microsoft.com/office/drawing/2010/main" val="0"/>
              </a:ext>
            </a:extLst>
          </a:blip>
          <a:stretch>
            <a:fillRect/>
          </a:stretch>
        </p:blipFill>
        <p:spPr>
          <a:xfrm>
            <a:off x="1142556" y="1802272"/>
            <a:ext cx="432664" cy="432664"/>
          </a:xfrm>
          <a:prstGeom prst="rect">
            <a:avLst/>
          </a:prstGeom>
        </p:spPr>
      </p:pic>
      <p:pic>
        <p:nvPicPr>
          <p:cNvPr id="111" name="Image 110">
            <a:extLst>
              <a:ext uri="{FF2B5EF4-FFF2-40B4-BE49-F238E27FC236}">
                <a16:creationId xmlns:a16="http://schemas.microsoft.com/office/drawing/2014/main" id="{C117A444-6D5B-4522-9E73-C4454ED4329E}"/>
              </a:ext>
            </a:extLst>
          </p:cNvPr>
          <p:cNvPicPr>
            <a:picLocks noChangeAspect="1"/>
          </p:cNvPicPr>
          <p:nvPr/>
        </p:nvPicPr>
        <p:blipFill>
          <a:blip r:embed="rId38" cstate="print">
            <a:extLst>
              <a:ext uri="{28A0092B-C50C-407E-A947-70E740481C1C}">
                <a14:useLocalDpi xmlns:a14="http://schemas.microsoft.com/office/drawing/2010/main" val="0"/>
              </a:ext>
            </a:extLst>
          </a:blip>
          <a:stretch>
            <a:fillRect/>
          </a:stretch>
        </p:blipFill>
        <p:spPr>
          <a:xfrm>
            <a:off x="358691" y="1802272"/>
            <a:ext cx="432664" cy="432664"/>
          </a:xfrm>
          <a:prstGeom prst="rect">
            <a:avLst/>
          </a:prstGeom>
        </p:spPr>
      </p:pic>
      <p:pic>
        <p:nvPicPr>
          <p:cNvPr id="113" name="Image 112">
            <a:extLst>
              <a:ext uri="{FF2B5EF4-FFF2-40B4-BE49-F238E27FC236}">
                <a16:creationId xmlns:a16="http://schemas.microsoft.com/office/drawing/2014/main" id="{71814A0F-884D-4FD0-B06C-AF9926038398}"/>
              </a:ext>
            </a:extLst>
          </p:cNvPr>
          <p:cNvPicPr>
            <a:picLocks noChangeAspect="1"/>
          </p:cNvPicPr>
          <p:nvPr/>
        </p:nvPicPr>
        <p:blipFill>
          <a:blip r:embed="rId39" cstate="print">
            <a:extLst>
              <a:ext uri="{28A0092B-C50C-407E-A947-70E740481C1C}">
                <a14:useLocalDpi xmlns:a14="http://schemas.microsoft.com/office/drawing/2010/main" val="0"/>
              </a:ext>
            </a:extLst>
          </a:blip>
          <a:stretch>
            <a:fillRect/>
          </a:stretch>
        </p:blipFill>
        <p:spPr>
          <a:xfrm>
            <a:off x="7065217" y="1115895"/>
            <a:ext cx="432664" cy="432664"/>
          </a:xfrm>
          <a:prstGeom prst="rect">
            <a:avLst/>
          </a:prstGeom>
        </p:spPr>
      </p:pic>
      <p:pic>
        <p:nvPicPr>
          <p:cNvPr id="115" name="Image 114">
            <a:extLst>
              <a:ext uri="{FF2B5EF4-FFF2-40B4-BE49-F238E27FC236}">
                <a16:creationId xmlns:a16="http://schemas.microsoft.com/office/drawing/2014/main" id="{E509E5B9-E42F-4274-82F5-E43B3DB5E83B}"/>
              </a:ext>
            </a:extLst>
          </p:cNvPr>
          <p:cNvPicPr>
            <a:picLocks noChangeAspect="1"/>
          </p:cNvPicPr>
          <p:nvPr/>
        </p:nvPicPr>
        <p:blipFill>
          <a:blip r:embed="rId40" cstate="print">
            <a:extLst>
              <a:ext uri="{28A0092B-C50C-407E-A947-70E740481C1C}">
                <a14:useLocalDpi xmlns:a14="http://schemas.microsoft.com/office/drawing/2010/main" val="0"/>
              </a:ext>
            </a:extLst>
          </a:blip>
          <a:stretch>
            <a:fillRect/>
          </a:stretch>
        </p:blipFill>
        <p:spPr>
          <a:xfrm>
            <a:off x="6289924" y="1077780"/>
            <a:ext cx="432664" cy="432664"/>
          </a:xfrm>
          <a:prstGeom prst="rect">
            <a:avLst/>
          </a:prstGeom>
        </p:spPr>
      </p:pic>
      <p:pic>
        <p:nvPicPr>
          <p:cNvPr id="117" name="Image 116">
            <a:extLst>
              <a:ext uri="{FF2B5EF4-FFF2-40B4-BE49-F238E27FC236}">
                <a16:creationId xmlns:a16="http://schemas.microsoft.com/office/drawing/2014/main" id="{4CC60DBE-C17F-420D-8CA3-3CFB5E0FAD3E}"/>
              </a:ext>
            </a:extLst>
          </p:cNvPr>
          <p:cNvPicPr>
            <a:picLocks noChangeAspect="1"/>
          </p:cNvPicPr>
          <p:nvPr/>
        </p:nvPicPr>
        <p:blipFill>
          <a:blip r:embed="rId41" cstate="print">
            <a:extLst>
              <a:ext uri="{28A0092B-C50C-407E-A947-70E740481C1C}">
                <a14:useLocalDpi xmlns:a14="http://schemas.microsoft.com/office/drawing/2010/main" val="0"/>
              </a:ext>
            </a:extLst>
          </a:blip>
          <a:stretch>
            <a:fillRect/>
          </a:stretch>
        </p:blipFill>
        <p:spPr>
          <a:xfrm>
            <a:off x="5494976" y="1115895"/>
            <a:ext cx="432664" cy="432664"/>
          </a:xfrm>
          <a:prstGeom prst="rect">
            <a:avLst/>
          </a:prstGeom>
        </p:spPr>
      </p:pic>
      <p:pic>
        <p:nvPicPr>
          <p:cNvPr id="119" name="Image 118">
            <a:extLst>
              <a:ext uri="{FF2B5EF4-FFF2-40B4-BE49-F238E27FC236}">
                <a16:creationId xmlns:a16="http://schemas.microsoft.com/office/drawing/2014/main" id="{A3B8CCFA-71FB-42ED-A4E2-52DE83EB5223}"/>
              </a:ext>
            </a:extLst>
          </p:cNvPr>
          <p:cNvPicPr>
            <a:picLocks noChangeAspect="1"/>
          </p:cNvPicPr>
          <p:nvPr/>
        </p:nvPicPr>
        <p:blipFill>
          <a:blip r:embed="rId42" cstate="print">
            <a:extLst>
              <a:ext uri="{28A0092B-C50C-407E-A947-70E740481C1C}">
                <a14:useLocalDpi xmlns:a14="http://schemas.microsoft.com/office/drawing/2010/main" val="0"/>
              </a:ext>
            </a:extLst>
          </a:blip>
          <a:stretch>
            <a:fillRect/>
          </a:stretch>
        </p:blipFill>
        <p:spPr>
          <a:xfrm>
            <a:off x="4711030" y="1115895"/>
            <a:ext cx="432664" cy="432664"/>
          </a:xfrm>
          <a:prstGeom prst="rect">
            <a:avLst/>
          </a:prstGeom>
        </p:spPr>
      </p:pic>
      <p:pic>
        <p:nvPicPr>
          <p:cNvPr id="121" name="Image 120">
            <a:extLst>
              <a:ext uri="{FF2B5EF4-FFF2-40B4-BE49-F238E27FC236}">
                <a16:creationId xmlns:a16="http://schemas.microsoft.com/office/drawing/2014/main" id="{04E897FA-CCF8-4E6A-B990-78A003E33369}"/>
              </a:ext>
            </a:extLst>
          </p:cNvPr>
          <p:cNvPicPr>
            <a:picLocks noChangeAspect="1"/>
          </p:cNvPicPr>
          <p:nvPr/>
        </p:nvPicPr>
        <p:blipFill>
          <a:blip r:embed="rId43" cstate="print">
            <a:extLst>
              <a:ext uri="{28A0092B-C50C-407E-A947-70E740481C1C}">
                <a14:useLocalDpi xmlns:a14="http://schemas.microsoft.com/office/drawing/2010/main" val="0"/>
              </a:ext>
            </a:extLst>
          </a:blip>
          <a:stretch>
            <a:fillRect/>
          </a:stretch>
        </p:blipFill>
        <p:spPr>
          <a:xfrm>
            <a:off x="4042827" y="1115895"/>
            <a:ext cx="432664" cy="432664"/>
          </a:xfrm>
          <a:prstGeom prst="rect">
            <a:avLst/>
          </a:prstGeom>
        </p:spPr>
      </p:pic>
      <p:pic>
        <p:nvPicPr>
          <p:cNvPr id="123" name="Image 122">
            <a:extLst>
              <a:ext uri="{FF2B5EF4-FFF2-40B4-BE49-F238E27FC236}">
                <a16:creationId xmlns:a16="http://schemas.microsoft.com/office/drawing/2014/main" id="{F6161082-621E-49B1-986B-A743250CED8A}"/>
              </a:ext>
            </a:extLst>
          </p:cNvPr>
          <p:cNvPicPr>
            <a:picLocks noChangeAspect="1"/>
          </p:cNvPicPr>
          <p:nvPr/>
        </p:nvPicPr>
        <p:blipFill>
          <a:blip r:embed="rId44" cstate="print">
            <a:extLst>
              <a:ext uri="{28A0092B-C50C-407E-A947-70E740481C1C}">
                <a14:useLocalDpi xmlns:a14="http://schemas.microsoft.com/office/drawing/2010/main" val="0"/>
              </a:ext>
            </a:extLst>
          </a:blip>
          <a:stretch>
            <a:fillRect/>
          </a:stretch>
        </p:blipFill>
        <p:spPr>
          <a:xfrm>
            <a:off x="3371054" y="1115895"/>
            <a:ext cx="432664" cy="432664"/>
          </a:xfrm>
          <a:prstGeom prst="rect">
            <a:avLst/>
          </a:prstGeom>
        </p:spPr>
      </p:pic>
      <p:pic>
        <p:nvPicPr>
          <p:cNvPr id="125" name="Image 124">
            <a:extLst>
              <a:ext uri="{FF2B5EF4-FFF2-40B4-BE49-F238E27FC236}">
                <a16:creationId xmlns:a16="http://schemas.microsoft.com/office/drawing/2014/main" id="{DA5ACCA2-82F5-46AB-AA19-3F83D6896EBD}"/>
              </a:ext>
            </a:extLst>
          </p:cNvPr>
          <p:cNvPicPr>
            <a:picLocks noChangeAspect="1"/>
          </p:cNvPicPr>
          <p:nvPr/>
        </p:nvPicPr>
        <p:blipFill>
          <a:blip r:embed="rId45" cstate="print">
            <a:extLst>
              <a:ext uri="{28A0092B-C50C-407E-A947-70E740481C1C}">
                <a14:useLocalDpi xmlns:a14="http://schemas.microsoft.com/office/drawing/2010/main" val="0"/>
              </a:ext>
            </a:extLst>
          </a:blip>
          <a:stretch>
            <a:fillRect/>
          </a:stretch>
        </p:blipFill>
        <p:spPr>
          <a:xfrm>
            <a:off x="2708449" y="1115895"/>
            <a:ext cx="432664" cy="432664"/>
          </a:xfrm>
          <a:prstGeom prst="rect">
            <a:avLst/>
          </a:prstGeom>
        </p:spPr>
      </p:pic>
      <p:pic>
        <p:nvPicPr>
          <p:cNvPr id="127" name="Image 126">
            <a:extLst>
              <a:ext uri="{FF2B5EF4-FFF2-40B4-BE49-F238E27FC236}">
                <a16:creationId xmlns:a16="http://schemas.microsoft.com/office/drawing/2014/main" id="{01F90B4F-53A7-4708-85E9-BB2202B15EDC}"/>
              </a:ext>
            </a:extLst>
          </p:cNvPr>
          <p:cNvPicPr>
            <a:picLocks noChangeAspect="1"/>
          </p:cNvPicPr>
          <p:nvPr/>
        </p:nvPicPr>
        <p:blipFill>
          <a:blip r:embed="rId46" cstate="print">
            <a:extLst>
              <a:ext uri="{28A0092B-C50C-407E-A947-70E740481C1C}">
                <a14:useLocalDpi xmlns:a14="http://schemas.microsoft.com/office/drawing/2010/main" val="0"/>
              </a:ext>
            </a:extLst>
          </a:blip>
          <a:stretch>
            <a:fillRect/>
          </a:stretch>
        </p:blipFill>
        <p:spPr>
          <a:xfrm>
            <a:off x="1916376" y="1115895"/>
            <a:ext cx="432664" cy="432664"/>
          </a:xfrm>
          <a:prstGeom prst="rect">
            <a:avLst/>
          </a:prstGeom>
        </p:spPr>
      </p:pic>
      <p:pic>
        <p:nvPicPr>
          <p:cNvPr id="131" name="Image 130">
            <a:extLst>
              <a:ext uri="{FF2B5EF4-FFF2-40B4-BE49-F238E27FC236}">
                <a16:creationId xmlns:a16="http://schemas.microsoft.com/office/drawing/2014/main" id="{7DF40BE9-9199-4EAF-9473-F2F22C970E40}"/>
              </a:ext>
            </a:extLst>
          </p:cNvPr>
          <p:cNvPicPr>
            <a:picLocks noChangeAspect="1"/>
          </p:cNvPicPr>
          <p:nvPr/>
        </p:nvPicPr>
        <p:blipFill>
          <a:blip r:embed="rId47" cstate="print">
            <a:extLst>
              <a:ext uri="{28A0092B-C50C-407E-A947-70E740481C1C}">
                <a14:useLocalDpi xmlns:a14="http://schemas.microsoft.com/office/drawing/2010/main" val="0"/>
              </a:ext>
            </a:extLst>
          </a:blip>
          <a:stretch>
            <a:fillRect/>
          </a:stretch>
        </p:blipFill>
        <p:spPr>
          <a:xfrm>
            <a:off x="358691" y="1115895"/>
            <a:ext cx="432664" cy="432664"/>
          </a:xfrm>
          <a:prstGeom prst="rect">
            <a:avLst/>
          </a:prstGeom>
        </p:spPr>
      </p:pic>
      <p:pic>
        <p:nvPicPr>
          <p:cNvPr id="133" name="Image 132">
            <a:extLst>
              <a:ext uri="{FF2B5EF4-FFF2-40B4-BE49-F238E27FC236}">
                <a16:creationId xmlns:a16="http://schemas.microsoft.com/office/drawing/2014/main" id="{D9BCFCF0-8BD7-4490-B4E4-09F864612A27}"/>
              </a:ext>
            </a:extLst>
          </p:cNvPr>
          <p:cNvPicPr>
            <a:picLocks noChangeAspect="1"/>
          </p:cNvPicPr>
          <p:nvPr/>
        </p:nvPicPr>
        <p:blipFill>
          <a:blip r:embed="rId48" cstate="print">
            <a:extLst>
              <a:ext uri="{28A0092B-C50C-407E-A947-70E740481C1C}">
                <a14:useLocalDpi xmlns:a14="http://schemas.microsoft.com/office/drawing/2010/main" val="0"/>
              </a:ext>
            </a:extLst>
          </a:blip>
          <a:stretch>
            <a:fillRect/>
          </a:stretch>
        </p:blipFill>
        <p:spPr>
          <a:xfrm>
            <a:off x="1142556" y="1115895"/>
            <a:ext cx="432664" cy="432664"/>
          </a:xfrm>
          <a:prstGeom prst="rect">
            <a:avLst/>
          </a:prstGeom>
        </p:spPr>
      </p:pic>
      <p:pic>
        <p:nvPicPr>
          <p:cNvPr id="129" name="Image 128">
            <a:extLst>
              <a:ext uri="{FF2B5EF4-FFF2-40B4-BE49-F238E27FC236}">
                <a16:creationId xmlns:a16="http://schemas.microsoft.com/office/drawing/2014/main" id="{7DE13137-B187-44CC-B925-79AC112FFF7B}"/>
              </a:ext>
            </a:extLst>
          </p:cNvPr>
          <p:cNvPicPr>
            <a:picLocks noChangeAspect="1"/>
          </p:cNvPicPr>
          <p:nvPr/>
        </p:nvPicPr>
        <p:blipFill>
          <a:blip r:embed="rId49" cstate="print">
            <a:extLst>
              <a:ext uri="{28A0092B-C50C-407E-A947-70E740481C1C}">
                <a14:useLocalDpi xmlns:a14="http://schemas.microsoft.com/office/drawing/2010/main" val="0"/>
              </a:ext>
            </a:extLst>
          </a:blip>
          <a:stretch>
            <a:fillRect/>
          </a:stretch>
        </p:blipFill>
        <p:spPr>
          <a:xfrm>
            <a:off x="7065865" y="429519"/>
            <a:ext cx="431369" cy="431369"/>
          </a:xfrm>
          <a:prstGeom prst="rect">
            <a:avLst/>
          </a:prstGeom>
        </p:spPr>
      </p:pic>
      <p:pic>
        <p:nvPicPr>
          <p:cNvPr id="135" name="Image 134">
            <a:extLst>
              <a:ext uri="{FF2B5EF4-FFF2-40B4-BE49-F238E27FC236}">
                <a16:creationId xmlns:a16="http://schemas.microsoft.com/office/drawing/2014/main" id="{226B5F26-58E4-421D-89A6-51EB2E2122C3}"/>
              </a:ext>
            </a:extLst>
          </p:cNvPr>
          <p:cNvPicPr>
            <a:picLocks noChangeAspect="1"/>
          </p:cNvPicPr>
          <p:nvPr/>
        </p:nvPicPr>
        <p:blipFill>
          <a:blip r:embed="rId50" cstate="print">
            <a:extLst>
              <a:ext uri="{28A0092B-C50C-407E-A947-70E740481C1C}">
                <a14:useLocalDpi xmlns:a14="http://schemas.microsoft.com/office/drawing/2010/main" val="0"/>
              </a:ext>
            </a:extLst>
          </a:blip>
          <a:stretch>
            <a:fillRect/>
          </a:stretch>
        </p:blipFill>
        <p:spPr>
          <a:xfrm>
            <a:off x="358691" y="429519"/>
            <a:ext cx="432664" cy="432664"/>
          </a:xfrm>
          <a:prstGeom prst="rect">
            <a:avLst/>
          </a:prstGeom>
        </p:spPr>
      </p:pic>
      <p:pic>
        <p:nvPicPr>
          <p:cNvPr id="137" name="Image 136">
            <a:extLst>
              <a:ext uri="{FF2B5EF4-FFF2-40B4-BE49-F238E27FC236}">
                <a16:creationId xmlns:a16="http://schemas.microsoft.com/office/drawing/2014/main" id="{68CEB659-7679-426A-8251-BAA35E883893}"/>
              </a:ext>
            </a:extLst>
          </p:cNvPr>
          <p:cNvPicPr>
            <a:picLocks noChangeAspect="1"/>
          </p:cNvPicPr>
          <p:nvPr/>
        </p:nvPicPr>
        <p:blipFill>
          <a:blip r:embed="rId51" cstate="print">
            <a:extLst>
              <a:ext uri="{28A0092B-C50C-407E-A947-70E740481C1C}">
                <a14:useLocalDpi xmlns:a14="http://schemas.microsoft.com/office/drawing/2010/main" val="0"/>
              </a:ext>
            </a:extLst>
          </a:blip>
          <a:stretch>
            <a:fillRect/>
          </a:stretch>
        </p:blipFill>
        <p:spPr>
          <a:xfrm>
            <a:off x="1142556" y="429519"/>
            <a:ext cx="432664" cy="432664"/>
          </a:xfrm>
          <a:prstGeom prst="rect">
            <a:avLst/>
          </a:prstGeom>
        </p:spPr>
      </p:pic>
      <p:pic>
        <p:nvPicPr>
          <p:cNvPr id="139" name="Image 138">
            <a:extLst>
              <a:ext uri="{FF2B5EF4-FFF2-40B4-BE49-F238E27FC236}">
                <a16:creationId xmlns:a16="http://schemas.microsoft.com/office/drawing/2014/main" id="{F2DA4F81-351C-406F-8EDF-245FBA5395A4}"/>
              </a:ext>
            </a:extLst>
          </p:cNvPr>
          <p:cNvPicPr>
            <a:picLocks noChangeAspect="1"/>
          </p:cNvPicPr>
          <p:nvPr/>
        </p:nvPicPr>
        <p:blipFill>
          <a:blip r:embed="rId52" cstate="print">
            <a:extLst>
              <a:ext uri="{28A0092B-C50C-407E-A947-70E740481C1C}">
                <a14:useLocalDpi xmlns:a14="http://schemas.microsoft.com/office/drawing/2010/main" val="0"/>
              </a:ext>
            </a:extLst>
          </a:blip>
          <a:stretch>
            <a:fillRect/>
          </a:stretch>
        </p:blipFill>
        <p:spPr>
          <a:xfrm>
            <a:off x="1916376" y="429519"/>
            <a:ext cx="432664" cy="432664"/>
          </a:xfrm>
          <a:prstGeom prst="rect">
            <a:avLst/>
          </a:prstGeom>
        </p:spPr>
      </p:pic>
      <p:pic>
        <p:nvPicPr>
          <p:cNvPr id="141" name="Image 140">
            <a:extLst>
              <a:ext uri="{FF2B5EF4-FFF2-40B4-BE49-F238E27FC236}">
                <a16:creationId xmlns:a16="http://schemas.microsoft.com/office/drawing/2014/main" id="{6C05EDE5-96F9-4D23-A2E7-6E9B357AB9A9}"/>
              </a:ext>
            </a:extLst>
          </p:cNvPr>
          <p:cNvPicPr>
            <a:picLocks noChangeAspect="1"/>
          </p:cNvPicPr>
          <p:nvPr/>
        </p:nvPicPr>
        <p:blipFill>
          <a:blip r:embed="rId53" cstate="print">
            <a:extLst>
              <a:ext uri="{28A0092B-C50C-407E-A947-70E740481C1C}">
                <a14:useLocalDpi xmlns:a14="http://schemas.microsoft.com/office/drawing/2010/main" val="0"/>
              </a:ext>
            </a:extLst>
          </a:blip>
          <a:stretch>
            <a:fillRect/>
          </a:stretch>
        </p:blipFill>
        <p:spPr>
          <a:xfrm>
            <a:off x="6289924" y="391404"/>
            <a:ext cx="432664" cy="432664"/>
          </a:xfrm>
          <a:prstGeom prst="rect">
            <a:avLst/>
          </a:prstGeom>
        </p:spPr>
      </p:pic>
      <p:pic>
        <p:nvPicPr>
          <p:cNvPr id="143" name="Image 142">
            <a:extLst>
              <a:ext uri="{FF2B5EF4-FFF2-40B4-BE49-F238E27FC236}">
                <a16:creationId xmlns:a16="http://schemas.microsoft.com/office/drawing/2014/main" id="{1A059054-291E-4196-A117-4F95D97B7B0C}"/>
              </a:ext>
            </a:extLst>
          </p:cNvPr>
          <p:cNvPicPr>
            <a:picLocks noChangeAspect="1"/>
          </p:cNvPicPr>
          <p:nvPr/>
        </p:nvPicPr>
        <p:blipFill>
          <a:blip r:embed="rId54" cstate="print">
            <a:extLst>
              <a:ext uri="{28A0092B-C50C-407E-A947-70E740481C1C}">
                <a14:useLocalDpi xmlns:a14="http://schemas.microsoft.com/office/drawing/2010/main" val="0"/>
              </a:ext>
            </a:extLst>
          </a:blip>
          <a:stretch>
            <a:fillRect/>
          </a:stretch>
        </p:blipFill>
        <p:spPr>
          <a:xfrm>
            <a:off x="5494976" y="429519"/>
            <a:ext cx="432664" cy="432664"/>
          </a:xfrm>
          <a:prstGeom prst="rect">
            <a:avLst/>
          </a:prstGeom>
        </p:spPr>
      </p:pic>
      <p:pic>
        <p:nvPicPr>
          <p:cNvPr id="145" name="Image 144">
            <a:extLst>
              <a:ext uri="{FF2B5EF4-FFF2-40B4-BE49-F238E27FC236}">
                <a16:creationId xmlns:a16="http://schemas.microsoft.com/office/drawing/2014/main" id="{B70DD709-438A-4E19-B6ED-5AF732AE4BF3}"/>
              </a:ext>
            </a:extLst>
          </p:cNvPr>
          <p:cNvPicPr>
            <a:picLocks noChangeAspect="1"/>
          </p:cNvPicPr>
          <p:nvPr/>
        </p:nvPicPr>
        <p:blipFill>
          <a:blip r:embed="rId55" cstate="print">
            <a:extLst>
              <a:ext uri="{28A0092B-C50C-407E-A947-70E740481C1C}">
                <a14:useLocalDpi xmlns:a14="http://schemas.microsoft.com/office/drawing/2010/main" val="0"/>
              </a:ext>
            </a:extLst>
          </a:blip>
          <a:stretch>
            <a:fillRect/>
          </a:stretch>
        </p:blipFill>
        <p:spPr>
          <a:xfrm>
            <a:off x="4711030" y="429519"/>
            <a:ext cx="432664" cy="432664"/>
          </a:xfrm>
          <a:prstGeom prst="rect">
            <a:avLst/>
          </a:prstGeom>
        </p:spPr>
      </p:pic>
      <p:pic>
        <p:nvPicPr>
          <p:cNvPr id="147" name="Image 146">
            <a:extLst>
              <a:ext uri="{FF2B5EF4-FFF2-40B4-BE49-F238E27FC236}">
                <a16:creationId xmlns:a16="http://schemas.microsoft.com/office/drawing/2014/main" id="{3707CC04-E831-4CAF-B463-225317E210E5}"/>
              </a:ext>
            </a:extLst>
          </p:cNvPr>
          <p:cNvPicPr>
            <a:picLocks noChangeAspect="1"/>
          </p:cNvPicPr>
          <p:nvPr/>
        </p:nvPicPr>
        <p:blipFill>
          <a:blip r:embed="rId56" cstate="print">
            <a:extLst>
              <a:ext uri="{28A0092B-C50C-407E-A947-70E740481C1C}">
                <a14:useLocalDpi xmlns:a14="http://schemas.microsoft.com/office/drawing/2010/main" val="0"/>
              </a:ext>
            </a:extLst>
          </a:blip>
          <a:stretch>
            <a:fillRect/>
          </a:stretch>
        </p:blipFill>
        <p:spPr>
          <a:xfrm>
            <a:off x="4043536" y="429519"/>
            <a:ext cx="432664" cy="432664"/>
          </a:xfrm>
          <a:prstGeom prst="rect">
            <a:avLst/>
          </a:prstGeom>
        </p:spPr>
      </p:pic>
      <p:pic>
        <p:nvPicPr>
          <p:cNvPr id="149" name="Image 148">
            <a:extLst>
              <a:ext uri="{FF2B5EF4-FFF2-40B4-BE49-F238E27FC236}">
                <a16:creationId xmlns:a16="http://schemas.microsoft.com/office/drawing/2014/main" id="{909F8767-0566-4757-8F04-91A823877E5E}"/>
              </a:ext>
            </a:extLst>
          </p:cNvPr>
          <p:cNvPicPr>
            <a:picLocks noChangeAspect="1"/>
          </p:cNvPicPr>
          <p:nvPr/>
        </p:nvPicPr>
        <p:blipFill>
          <a:blip r:embed="rId57" cstate="print">
            <a:extLst>
              <a:ext uri="{28A0092B-C50C-407E-A947-70E740481C1C}">
                <a14:useLocalDpi xmlns:a14="http://schemas.microsoft.com/office/drawing/2010/main" val="0"/>
              </a:ext>
            </a:extLst>
          </a:blip>
          <a:stretch>
            <a:fillRect/>
          </a:stretch>
        </p:blipFill>
        <p:spPr>
          <a:xfrm>
            <a:off x="3371645" y="429519"/>
            <a:ext cx="432664" cy="432664"/>
          </a:xfrm>
          <a:prstGeom prst="rect">
            <a:avLst/>
          </a:prstGeom>
        </p:spPr>
      </p:pic>
      <p:pic>
        <p:nvPicPr>
          <p:cNvPr id="151" name="Image 150">
            <a:extLst>
              <a:ext uri="{FF2B5EF4-FFF2-40B4-BE49-F238E27FC236}">
                <a16:creationId xmlns:a16="http://schemas.microsoft.com/office/drawing/2014/main" id="{4B8E48CA-DADC-40E4-B449-BA915E72EBE3}"/>
              </a:ext>
            </a:extLst>
          </p:cNvPr>
          <p:cNvPicPr>
            <a:picLocks noChangeAspect="1"/>
          </p:cNvPicPr>
          <p:nvPr/>
        </p:nvPicPr>
        <p:blipFill>
          <a:blip r:embed="rId58" cstate="print">
            <a:extLst>
              <a:ext uri="{28A0092B-C50C-407E-A947-70E740481C1C}">
                <a14:useLocalDpi xmlns:a14="http://schemas.microsoft.com/office/drawing/2010/main" val="0"/>
              </a:ext>
            </a:extLst>
          </a:blip>
          <a:stretch>
            <a:fillRect/>
          </a:stretch>
        </p:blipFill>
        <p:spPr>
          <a:xfrm>
            <a:off x="2708449" y="429519"/>
            <a:ext cx="432664" cy="432664"/>
          </a:xfrm>
          <a:prstGeom prst="rect">
            <a:avLst/>
          </a:prstGeom>
        </p:spPr>
      </p:pic>
      <p:pic>
        <p:nvPicPr>
          <p:cNvPr id="64" name="Image 63">
            <a:extLst>
              <a:ext uri="{FF2B5EF4-FFF2-40B4-BE49-F238E27FC236}">
                <a16:creationId xmlns:a16="http://schemas.microsoft.com/office/drawing/2014/main" id="{9179E151-4452-4346-8641-170B2BF96982}"/>
              </a:ext>
            </a:extLst>
          </p:cNvPr>
          <p:cNvPicPr>
            <a:picLocks noChangeAspect="1"/>
          </p:cNvPicPr>
          <p:nvPr/>
        </p:nvPicPr>
        <p:blipFill>
          <a:blip r:embed="rId59" cstate="print">
            <a:extLst>
              <a:ext uri="{28A0092B-C50C-407E-A947-70E740481C1C}">
                <a14:useLocalDpi xmlns:a14="http://schemas.microsoft.com/office/drawing/2010/main" val="0"/>
              </a:ext>
            </a:extLst>
          </a:blip>
          <a:stretch>
            <a:fillRect/>
          </a:stretch>
        </p:blipFill>
        <p:spPr>
          <a:xfrm>
            <a:off x="5494976" y="3812066"/>
            <a:ext cx="432664" cy="432664"/>
          </a:xfrm>
          <a:prstGeom prst="rect">
            <a:avLst/>
          </a:prstGeom>
        </p:spPr>
      </p:pic>
      <p:pic>
        <p:nvPicPr>
          <p:cNvPr id="65" name="Image 64">
            <a:extLst>
              <a:ext uri="{FF2B5EF4-FFF2-40B4-BE49-F238E27FC236}">
                <a16:creationId xmlns:a16="http://schemas.microsoft.com/office/drawing/2014/main" id="{DADA01FC-83F5-4A80-8014-4F78AAEE31AC}"/>
              </a:ext>
            </a:extLst>
          </p:cNvPr>
          <p:cNvPicPr>
            <a:picLocks noChangeAspect="1"/>
          </p:cNvPicPr>
          <p:nvPr/>
        </p:nvPicPr>
        <p:blipFill>
          <a:blip r:embed="rId60" cstate="print">
            <a:extLst>
              <a:ext uri="{28A0092B-C50C-407E-A947-70E740481C1C}">
                <a14:useLocalDpi xmlns:a14="http://schemas.microsoft.com/office/drawing/2010/main" val="0"/>
              </a:ext>
            </a:extLst>
          </a:blip>
          <a:stretch>
            <a:fillRect/>
          </a:stretch>
        </p:blipFill>
        <p:spPr>
          <a:xfrm>
            <a:off x="6289924" y="3773951"/>
            <a:ext cx="432664" cy="432664"/>
          </a:xfrm>
          <a:prstGeom prst="rect">
            <a:avLst/>
          </a:prstGeom>
        </p:spPr>
      </p:pic>
      <p:pic>
        <p:nvPicPr>
          <p:cNvPr id="67" name="Image 66">
            <a:extLst>
              <a:ext uri="{FF2B5EF4-FFF2-40B4-BE49-F238E27FC236}">
                <a16:creationId xmlns:a16="http://schemas.microsoft.com/office/drawing/2014/main" id="{F2D319F9-6BE4-4449-86FF-C342EC0FF111}"/>
              </a:ext>
            </a:extLst>
          </p:cNvPr>
          <p:cNvPicPr>
            <a:picLocks noChangeAspect="1"/>
          </p:cNvPicPr>
          <p:nvPr/>
        </p:nvPicPr>
        <p:blipFill>
          <a:blip r:embed="rId61" cstate="print">
            <a:extLst>
              <a:ext uri="{28A0092B-C50C-407E-A947-70E740481C1C}">
                <a14:useLocalDpi xmlns:a14="http://schemas.microsoft.com/office/drawing/2010/main" val="0"/>
              </a:ext>
            </a:extLst>
          </a:blip>
          <a:stretch>
            <a:fillRect/>
          </a:stretch>
        </p:blipFill>
        <p:spPr>
          <a:xfrm>
            <a:off x="7065217" y="3812066"/>
            <a:ext cx="432664" cy="432664"/>
          </a:xfrm>
          <a:prstGeom prst="rect">
            <a:avLst/>
          </a:prstGeom>
        </p:spPr>
      </p:pic>
      <p:pic>
        <p:nvPicPr>
          <p:cNvPr id="71" name="Image 70">
            <a:extLst>
              <a:ext uri="{FF2B5EF4-FFF2-40B4-BE49-F238E27FC236}">
                <a16:creationId xmlns:a16="http://schemas.microsoft.com/office/drawing/2014/main" id="{651AF8BB-860F-41A7-A455-7B4448CFCF35}"/>
              </a:ext>
            </a:extLst>
          </p:cNvPr>
          <p:cNvPicPr>
            <a:picLocks noChangeAspect="1"/>
          </p:cNvPicPr>
          <p:nvPr/>
        </p:nvPicPr>
        <p:blipFill>
          <a:blip r:embed="rId62" cstate="print">
            <a:extLst>
              <a:ext uri="{28A0092B-C50C-407E-A947-70E740481C1C}">
                <a14:useLocalDpi xmlns:a14="http://schemas.microsoft.com/office/drawing/2010/main" val="0"/>
              </a:ext>
            </a:extLst>
          </a:blip>
          <a:stretch>
            <a:fillRect/>
          </a:stretch>
        </p:blipFill>
        <p:spPr>
          <a:xfrm>
            <a:off x="4039162" y="5269521"/>
            <a:ext cx="432664" cy="432664"/>
          </a:xfrm>
          <a:prstGeom prst="rect">
            <a:avLst/>
          </a:prstGeom>
        </p:spPr>
      </p:pic>
      <p:pic>
        <p:nvPicPr>
          <p:cNvPr id="72" name="Image 71">
            <a:extLst>
              <a:ext uri="{FF2B5EF4-FFF2-40B4-BE49-F238E27FC236}">
                <a16:creationId xmlns:a16="http://schemas.microsoft.com/office/drawing/2014/main" id="{F422DBBB-6525-4E53-8CDC-A3A028899722}"/>
              </a:ext>
            </a:extLst>
          </p:cNvPr>
          <p:cNvPicPr>
            <a:picLocks noChangeAspect="1"/>
          </p:cNvPicPr>
          <p:nvPr/>
        </p:nvPicPr>
        <p:blipFill>
          <a:blip r:embed="rId63" cstate="print">
            <a:extLst>
              <a:ext uri="{28A0092B-C50C-407E-A947-70E740481C1C}">
                <a14:useLocalDpi xmlns:a14="http://schemas.microsoft.com/office/drawing/2010/main" val="0"/>
              </a:ext>
            </a:extLst>
          </a:blip>
          <a:stretch>
            <a:fillRect/>
          </a:stretch>
        </p:blipFill>
        <p:spPr>
          <a:xfrm>
            <a:off x="3375836" y="5269521"/>
            <a:ext cx="432664" cy="432664"/>
          </a:xfrm>
          <a:prstGeom prst="rect">
            <a:avLst/>
          </a:prstGeom>
        </p:spPr>
      </p:pic>
      <p:pic>
        <p:nvPicPr>
          <p:cNvPr id="74" name="Image 73">
            <a:extLst>
              <a:ext uri="{FF2B5EF4-FFF2-40B4-BE49-F238E27FC236}">
                <a16:creationId xmlns:a16="http://schemas.microsoft.com/office/drawing/2014/main" id="{61B2BC69-A6F2-4B74-B078-82517B403A5F}"/>
              </a:ext>
            </a:extLst>
          </p:cNvPr>
          <p:cNvPicPr>
            <a:picLocks noChangeAspect="1"/>
          </p:cNvPicPr>
          <p:nvPr/>
        </p:nvPicPr>
        <p:blipFill>
          <a:blip r:embed="rId63" cstate="print">
            <a:extLst>
              <a:ext uri="{28A0092B-C50C-407E-A947-70E740481C1C}">
                <a14:useLocalDpi xmlns:a14="http://schemas.microsoft.com/office/drawing/2010/main" val="0"/>
              </a:ext>
            </a:extLst>
          </a:blip>
          <a:stretch>
            <a:fillRect/>
          </a:stretch>
        </p:blipFill>
        <p:spPr>
          <a:xfrm>
            <a:off x="1916376" y="5269521"/>
            <a:ext cx="432664" cy="432664"/>
          </a:xfrm>
          <a:prstGeom prst="rect">
            <a:avLst/>
          </a:prstGeom>
        </p:spPr>
      </p:pic>
      <p:pic>
        <p:nvPicPr>
          <p:cNvPr id="76" name="Image 75">
            <a:extLst>
              <a:ext uri="{FF2B5EF4-FFF2-40B4-BE49-F238E27FC236}">
                <a16:creationId xmlns:a16="http://schemas.microsoft.com/office/drawing/2014/main" id="{5F80535C-FAE7-413E-A02E-D7ECB400B75C}"/>
              </a:ext>
            </a:extLst>
          </p:cNvPr>
          <p:cNvPicPr>
            <a:picLocks noChangeAspect="1"/>
          </p:cNvPicPr>
          <p:nvPr/>
        </p:nvPicPr>
        <p:blipFill>
          <a:blip r:embed="rId64" cstate="print">
            <a:extLst>
              <a:ext uri="{28A0092B-C50C-407E-A947-70E740481C1C}">
                <a14:useLocalDpi xmlns:a14="http://schemas.microsoft.com/office/drawing/2010/main" val="0"/>
              </a:ext>
            </a:extLst>
          </a:blip>
          <a:stretch>
            <a:fillRect/>
          </a:stretch>
        </p:blipFill>
        <p:spPr>
          <a:xfrm>
            <a:off x="2708449" y="5269521"/>
            <a:ext cx="432664" cy="432664"/>
          </a:xfrm>
          <a:prstGeom prst="rect">
            <a:avLst/>
          </a:prstGeom>
        </p:spPr>
      </p:pic>
      <p:pic>
        <p:nvPicPr>
          <p:cNvPr id="77" name="Image 76">
            <a:extLst>
              <a:ext uri="{FF2B5EF4-FFF2-40B4-BE49-F238E27FC236}">
                <a16:creationId xmlns:a16="http://schemas.microsoft.com/office/drawing/2014/main" id="{D61DF4CD-5263-4FC0-840A-1BF0D3E9BCC1}"/>
              </a:ext>
            </a:extLst>
          </p:cNvPr>
          <p:cNvPicPr>
            <a:picLocks noChangeAspect="1"/>
          </p:cNvPicPr>
          <p:nvPr/>
        </p:nvPicPr>
        <p:blipFill>
          <a:blip r:embed="rId65" cstate="print">
            <a:extLst>
              <a:ext uri="{28A0092B-C50C-407E-A947-70E740481C1C}">
                <a14:useLocalDpi xmlns:a14="http://schemas.microsoft.com/office/drawing/2010/main" val="0"/>
              </a:ext>
            </a:extLst>
          </a:blip>
          <a:stretch>
            <a:fillRect/>
          </a:stretch>
        </p:blipFill>
        <p:spPr>
          <a:xfrm>
            <a:off x="1143204" y="5270169"/>
            <a:ext cx="431369" cy="431369"/>
          </a:xfrm>
          <a:prstGeom prst="rect">
            <a:avLst/>
          </a:prstGeom>
        </p:spPr>
      </p:pic>
      <p:pic>
        <p:nvPicPr>
          <p:cNvPr id="78" name="Image 77">
            <a:extLst>
              <a:ext uri="{FF2B5EF4-FFF2-40B4-BE49-F238E27FC236}">
                <a16:creationId xmlns:a16="http://schemas.microsoft.com/office/drawing/2014/main" id="{68B0345F-9664-4D6B-ABB1-4D63D851B7A9}"/>
              </a:ext>
            </a:extLst>
          </p:cNvPr>
          <p:cNvPicPr>
            <a:picLocks noChangeAspect="1"/>
          </p:cNvPicPr>
          <p:nvPr/>
        </p:nvPicPr>
        <p:blipFill>
          <a:blip r:embed="rId66" cstate="print">
            <a:extLst>
              <a:ext uri="{28A0092B-C50C-407E-A947-70E740481C1C}">
                <a14:useLocalDpi xmlns:a14="http://schemas.microsoft.com/office/drawing/2010/main" val="0"/>
              </a:ext>
            </a:extLst>
          </a:blip>
          <a:stretch>
            <a:fillRect/>
          </a:stretch>
        </p:blipFill>
        <p:spPr>
          <a:xfrm>
            <a:off x="1916376" y="4547779"/>
            <a:ext cx="432664" cy="432664"/>
          </a:xfrm>
          <a:prstGeom prst="rect">
            <a:avLst/>
          </a:prstGeom>
        </p:spPr>
      </p:pic>
      <p:pic>
        <p:nvPicPr>
          <p:cNvPr id="79" name="Image 78">
            <a:extLst>
              <a:ext uri="{FF2B5EF4-FFF2-40B4-BE49-F238E27FC236}">
                <a16:creationId xmlns:a16="http://schemas.microsoft.com/office/drawing/2014/main" id="{22E5EA25-D531-4528-B45D-8D12C99D482D}"/>
              </a:ext>
            </a:extLst>
          </p:cNvPr>
          <p:cNvPicPr>
            <a:picLocks noChangeAspect="1"/>
          </p:cNvPicPr>
          <p:nvPr/>
        </p:nvPicPr>
        <p:blipFill>
          <a:blip r:embed="rId67" cstate="print">
            <a:extLst>
              <a:ext uri="{28A0092B-C50C-407E-A947-70E740481C1C}">
                <a14:useLocalDpi xmlns:a14="http://schemas.microsoft.com/office/drawing/2010/main" val="0"/>
              </a:ext>
            </a:extLst>
          </a:blip>
          <a:stretch>
            <a:fillRect/>
          </a:stretch>
        </p:blipFill>
        <p:spPr>
          <a:xfrm>
            <a:off x="2708449" y="4547779"/>
            <a:ext cx="432664" cy="432664"/>
          </a:xfrm>
          <a:prstGeom prst="rect">
            <a:avLst/>
          </a:prstGeom>
        </p:spPr>
      </p:pic>
      <p:pic>
        <p:nvPicPr>
          <p:cNvPr id="80" name="Image 79">
            <a:extLst>
              <a:ext uri="{FF2B5EF4-FFF2-40B4-BE49-F238E27FC236}">
                <a16:creationId xmlns:a16="http://schemas.microsoft.com/office/drawing/2014/main" id="{0173CF8D-BCD1-4F2E-8B98-2403C105EBE3}"/>
              </a:ext>
            </a:extLst>
          </p:cNvPr>
          <p:cNvPicPr>
            <a:picLocks noChangeAspect="1"/>
          </p:cNvPicPr>
          <p:nvPr/>
        </p:nvPicPr>
        <p:blipFill>
          <a:blip r:embed="rId68" cstate="print">
            <a:extLst>
              <a:ext uri="{28A0092B-C50C-407E-A947-70E740481C1C}">
                <a14:useLocalDpi xmlns:a14="http://schemas.microsoft.com/office/drawing/2010/main" val="0"/>
              </a:ext>
            </a:extLst>
          </a:blip>
          <a:stretch>
            <a:fillRect/>
          </a:stretch>
        </p:blipFill>
        <p:spPr>
          <a:xfrm>
            <a:off x="3273803" y="4547779"/>
            <a:ext cx="432664" cy="432664"/>
          </a:xfrm>
          <a:prstGeom prst="rect">
            <a:avLst/>
          </a:prstGeom>
        </p:spPr>
      </p:pic>
      <p:pic>
        <p:nvPicPr>
          <p:cNvPr id="81" name="Image 80">
            <a:extLst>
              <a:ext uri="{FF2B5EF4-FFF2-40B4-BE49-F238E27FC236}">
                <a16:creationId xmlns:a16="http://schemas.microsoft.com/office/drawing/2014/main" id="{E036C537-C51F-4D3D-AA9A-D78F897B5DF9}"/>
              </a:ext>
            </a:extLst>
          </p:cNvPr>
          <p:cNvPicPr>
            <a:picLocks noChangeAspect="1"/>
          </p:cNvPicPr>
          <p:nvPr/>
        </p:nvPicPr>
        <p:blipFill>
          <a:blip r:embed="rId69" cstate="print">
            <a:extLst>
              <a:ext uri="{28A0092B-C50C-407E-A947-70E740481C1C}">
                <a14:useLocalDpi xmlns:a14="http://schemas.microsoft.com/office/drawing/2010/main" val="0"/>
              </a:ext>
            </a:extLst>
          </a:blip>
          <a:stretch>
            <a:fillRect/>
          </a:stretch>
        </p:blipFill>
        <p:spPr>
          <a:xfrm>
            <a:off x="358691" y="5269521"/>
            <a:ext cx="432664" cy="432664"/>
          </a:xfrm>
          <a:prstGeom prst="rect">
            <a:avLst/>
          </a:prstGeom>
        </p:spPr>
      </p:pic>
      <p:pic>
        <p:nvPicPr>
          <p:cNvPr id="83" name="Image 82">
            <a:extLst>
              <a:ext uri="{FF2B5EF4-FFF2-40B4-BE49-F238E27FC236}">
                <a16:creationId xmlns:a16="http://schemas.microsoft.com/office/drawing/2014/main" id="{1EFDEAD3-D11A-43D6-957B-45FEDAB82182}"/>
              </a:ext>
            </a:extLst>
          </p:cNvPr>
          <p:cNvPicPr>
            <a:picLocks noChangeAspect="1"/>
          </p:cNvPicPr>
          <p:nvPr/>
        </p:nvPicPr>
        <p:blipFill>
          <a:blip r:embed="rId70" cstate="print">
            <a:extLst>
              <a:ext uri="{28A0092B-C50C-407E-A947-70E740481C1C}">
                <a14:useLocalDpi xmlns:a14="http://schemas.microsoft.com/office/drawing/2010/main" val="0"/>
              </a:ext>
            </a:extLst>
          </a:blip>
          <a:stretch>
            <a:fillRect/>
          </a:stretch>
        </p:blipFill>
        <p:spPr>
          <a:xfrm>
            <a:off x="7065217" y="4547779"/>
            <a:ext cx="432664" cy="432664"/>
          </a:xfrm>
          <a:prstGeom prst="rect">
            <a:avLst/>
          </a:prstGeom>
        </p:spPr>
      </p:pic>
      <p:pic>
        <p:nvPicPr>
          <p:cNvPr id="84" name="Image 83">
            <a:extLst>
              <a:ext uri="{FF2B5EF4-FFF2-40B4-BE49-F238E27FC236}">
                <a16:creationId xmlns:a16="http://schemas.microsoft.com/office/drawing/2014/main" id="{35EB21BC-21C5-4F81-A609-DE798C8BECA9}"/>
              </a:ext>
            </a:extLst>
          </p:cNvPr>
          <p:cNvPicPr>
            <a:picLocks noChangeAspect="1"/>
          </p:cNvPicPr>
          <p:nvPr/>
        </p:nvPicPr>
        <p:blipFill>
          <a:blip r:embed="rId71" cstate="print">
            <a:extLst>
              <a:ext uri="{28A0092B-C50C-407E-A947-70E740481C1C}">
                <a14:useLocalDpi xmlns:a14="http://schemas.microsoft.com/office/drawing/2010/main" val="0"/>
              </a:ext>
            </a:extLst>
          </a:blip>
          <a:stretch>
            <a:fillRect/>
          </a:stretch>
        </p:blipFill>
        <p:spPr>
          <a:xfrm>
            <a:off x="6218697" y="4438435"/>
            <a:ext cx="575119" cy="575119"/>
          </a:xfrm>
          <a:prstGeom prst="rect">
            <a:avLst/>
          </a:prstGeom>
        </p:spPr>
      </p:pic>
      <p:pic>
        <p:nvPicPr>
          <p:cNvPr id="85" name="Image 84">
            <a:extLst>
              <a:ext uri="{FF2B5EF4-FFF2-40B4-BE49-F238E27FC236}">
                <a16:creationId xmlns:a16="http://schemas.microsoft.com/office/drawing/2014/main" id="{768D4DAF-DA1F-439F-A2D4-1F20440BC4B0}"/>
              </a:ext>
            </a:extLst>
          </p:cNvPr>
          <p:cNvPicPr>
            <a:picLocks noChangeAspect="1"/>
          </p:cNvPicPr>
          <p:nvPr/>
        </p:nvPicPr>
        <p:blipFill>
          <a:blip r:embed="rId72" cstate="print">
            <a:extLst>
              <a:ext uri="{28A0092B-C50C-407E-A947-70E740481C1C}">
                <a14:useLocalDpi xmlns:a14="http://schemas.microsoft.com/office/drawing/2010/main" val="0"/>
              </a:ext>
            </a:extLst>
          </a:blip>
          <a:stretch>
            <a:fillRect/>
          </a:stretch>
        </p:blipFill>
        <p:spPr>
          <a:xfrm>
            <a:off x="5459363" y="4512165"/>
            <a:ext cx="503891" cy="503891"/>
          </a:xfrm>
          <a:prstGeom prst="rect">
            <a:avLst/>
          </a:prstGeom>
        </p:spPr>
      </p:pic>
      <p:pic>
        <p:nvPicPr>
          <p:cNvPr id="87" name="Image 86">
            <a:extLst>
              <a:ext uri="{FF2B5EF4-FFF2-40B4-BE49-F238E27FC236}">
                <a16:creationId xmlns:a16="http://schemas.microsoft.com/office/drawing/2014/main" id="{10F3D4BF-41E3-436D-8B5E-0297DAA65345}"/>
              </a:ext>
            </a:extLst>
          </p:cNvPr>
          <p:cNvPicPr>
            <a:picLocks noChangeAspect="1"/>
          </p:cNvPicPr>
          <p:nvPr/>
        </p:nvPicPr>
        <p:blipFill>
          <a:blip r:embed="rId73" cstate="print">
            <a:extLst>
              <a:ext uri="{28A0092B-C50C-407E-A947-70E740481C1C}">
                <a14:useLocalDpi xmlns:a14="http://schemas.microsoft.com/office/drawing/2010/main" val="0"/>
              </a:ext>
            </a:extLst>
          </a:blip>
          <a:stretch>
            <a:fillRect/>
          </a:stretch>
        </p:blipFill>
        <p:spPr>
          <a:xfrm>
            <a:off x="4711030" y="4547779"/>
            <a:ext cx="432664" cy="432664"/>
          </a:xfrm>
          <a:prstGeom prst="rect">
            <a:avLst/>
          </a:prstGeom>
        </p:spPr>
      </p:pic>
      <p:pic>
        <p:nvPicPr>
          <p:cNvPr id="88" name="Image 87">
            <a:extLst>
              <a:ext uri="{FF2B5EF4-FFF2-40B4-BE49-F238E27FC236}">
                <a16:creationId xmlns:a16="http://schemas.microsoft.com/office/drawing/2014/main" id="{44AE8D07-9061-4136-AC40-74CFA934C23B}"/>
              </a:ext>
            </a:extLst>
          </p:cNvPr>
          <p:cNvPicPr>
            <a:picLocks noChangeAspect="1"/>
          </p:cNvPicPr>
          <p:nvPr/>
        </p:nvPicPr>
        <p:blipFill>
          <a:blip r:embed="rId74" cstate="print">
            <a:extLst>
              <a:ext uri="{28A0092B-C50C-407E-A947-70E740481C1C}">
                <a14:useLocalDpi xmlns:a14="http://schemas.microsoft.com/office/drawing/2010/main" val="0"/>
              </a:ext>
            </a:extLst>
          </a:blip>
          <a:stretch>
            <a:fillRect/>
          </a:stretch>
        </p:blipFill>
        <p:spPr>
          <a:xfrm>
            <a:off x="3910458" y="4547779"/>
            <a:ext cx="432664" cy="432664"/>
          </a:xfrm>
          <a:prstGeom prst="rect">
            <a:avLst/>
          </a:prstGeom>
        </p:spPr>
      </p:pic>
      <p:pic>
        <p:nvPicPr>
          <p:cNvPr id="89" name="Image 88">
            <a:extLst>
              <a:ext uri="{FF2B5EF4-FFF2-40B4-BE49-F238E27FC236}">
                <a16:creationId xmlns:a16="http://schemas.microsoft.com/office/drawing/2014/main" id="{25AAE7AB-B0CD-4F52-94BF-3B1036BAC821}"/>
              </a:ext>
            </a:extLst>
          </p:cNvPr>
          <p:cNvPicPr>
            <a:picLocks noChangeAspect="1"/>
          </p:cNvPicPr>
          <p:nvPr/>
        </p:nvPicPr>
        <p:blipFill>
          <a:blip r:embed="rId75" cstate="print">
            <a:extLst>
              <a:ext uri="{28A0092B-C50C-407E-A947-70E740481C1C}">
                <a14:useLocalDpi xmlns:a14="http://schemas.microsoft.com/office/drawing/2010/main" val="0"/>
              </a:ext>
            </a:extLst>
          </a:blip>
          <a:stretch>
            <a:fillRect/>
          </a:stretch>
        </p:blipFill>
        <p:spPr>
          <a:xfrm>
            <a:off x="358691" y="4547779"/>
            <a:ext cx="432664" cy="432664"/>
          </a:xfrm>
          <a:prstGeom prst="rect">
            <a:avLst/>
          </a:prstGeom>
        </p:spPr>
      </p:pic>
      <p:pic>
        <p:nvPicPr>
          <p:cNvPr id="90" name="Image 89">
            <a:extLst>
              <a:ext uri="{FF2B5EF4-FFF2-40B4-BE49-F238E27FC236}">
                <a16:creationId xmlns:a16="http://schemas.microsoft.com/office/drawing/2014/main" id="{15B6EF09-B5FE-4B70-8925-D7058BC5F292}"/>
              </a:ext>
            </a:extLst>
          </p:cNvPr>
          <p:cNvPicPr>
            <a:picLocks noChangeAspect="1"/>
          </p:cNvPicPr>
          <p:nvPr/>
        </p:nvPicPr>
        <p:blipFill>
          <a:blip r:embed="rId76" cstate="print">
            <a:extLst>
              <a:ext uri="{28A0092B-C50C-407E-A947-70E740481C1C}">
                <a14:useLocalDpi xmlns:a14="http://schemas.microsoft.com/office/drawing/2010/main" val="0"/>
              </a:ext>
            </a:extLst>
          </a:blip>
          <a:stretch>
            <a:fillRect/>
          </a:stretch>
        </p:blipFill>
        <p:spPr>
          <a:xfrm>
            <a:off x="1142556" y="4547779"/>
            <a:ext cx="432664" cy="432664"/>
          </a:xfrm>
          <a:prstGeom prst="rect">
            <a:avLst/>
          </a:prstGeom>
        </p:spPr>
      </p:pic>
      <p:pic>
        <p:nvPicPr>
          <p:cNvPr id="100" name="Image 99">
            <a:extLst>
              <a:ext uri="{FF2B5EF4-FFF2-40B4-BE49-F238E27FC236}">
                <a16:creationId xmlns:a16="http://schemas.microsoft.com/office/drawing/2014/main" id="{E6221D3C-34EC-446D-AE21-F5FE5553D004}"/>
              </a:ext>
            </a:extLst>
          </p:cNvPr>
          <p:cNvPicPr>
            <a:picLocks noChangeAspect="1"/>
          </p:cNvPicPr>
          <p:nvPr/>
        </p:nvPicPr>
        <p:blipFill>
          <a:blip r:embed="rId77" cstate="print">
            <a:extLst>
              <a:ext uri="{28A0092B-C50C-407E-A947-70E740481C1C}">
                <a14:useLocalDpi xmlns:a14="http://schemas.microsoft.com/office/drawing/2010/main" val="0"/>
              </a:ext>
            </a:extLst>
          </a:blip>
          <a:stretch>
            <a:fillRect/>
          </a:stretch>
        </p:blipFill>
        <p:spPr>
          <a:xfrm>
            <a:off x="7027749" y="5232053"/>
            <a:ext cx="507600" cy="507600"/>
          </a:xfrm>
          <a:prstGeom prst="rect">
            <a:avLst/>
          </a:prstGeom>
        </p:spPr>
      </p:pic>
      <p:pic>
        <p:nvPicPr>
          <p:cNvPr id="102" name="Image 101">
            <a:extLst>
              <a:ext uri="{FF2B5EF4-FFF2-40B4-BE49-F238E27FC236}">
                <a16:creationId xmlns:a16="http://schemas.microsoft.com/office/drawing/2014/main" id="{72481C83-8283-4178-884F-C321AB598914}"/>
              </a:ext>
            </a:extLst>
          </p:cNvPr>
          <p:cNvPicPr>
            <a:picLocks noChangeAspect="1"/>
          </p:cNvPicPr>
          <p:nvPr/>
        </p:nvPicPr>
        <p:blipFill>
          <a:blip r:embed="rId78" cstate="print">
            <a:extLst>
              <a:ext uri="{28A0092B-C50C-407E-A947-70E740481C1C}">
                <a14:useLocalDpi xmlns:a14="http://schemas.microsoft.com/office/drawing/2010/main" val="0"/>
              </a:ext>
            </a:extLst>
          </a:blip>
          <a:stretch>
            <a:fillRect/>
          </a:stretch>
        </p:blipFill>
        <p:spPr>
          <a:xfrm>
            <a:off x="6252456" y="5193938"/>
            <a:ext cx="507600" cy="507600"/>
          </a:xfrm>
          <a:prstGeom prst="rect">
            <a:avLst/>
          </a:prstGeom>
        </p:spPr>
      </p:pic>
      <p:pic>
        <p:nvPicPr>
          <p:cNvPr id="104" name="Image 103">
            <a:extLst>
              <a:ext uri="{FF2B5EF4-FFF2-40B4-BE49-F238E27FC236}">
                <a16:creationId xmlns:a16="http://schemas.microsoft.com/office/drawing/2014/main" id="{F89785D2-86D9-4F4F-9D09-F22D1D371DCB}"/>
              </a:ext>
            </a:extLst>
          </p:cNvPr>
          <p:cNvPicPr>
            <a:picLocks noChangeAspect="1"/>
          </p:cNvPicPr>
          <p:nvPr/>
        </p:nvPicPr>
        <p:blipFill>
          <a:blip r:embed="rId79" cstate="print">
            <a:extLst>
              <a:ext uri="{28A0092B-C50C-407E-A947-70E740481C1C}">
                <a14:useLocalDpi xmlns:a14="http://schemas.microsoft.com/office/drawing/2010/main" val="0"/>
              </a:ext>
            </a:extLst>
          </a:blip>
          <a:stretch>
            <a:fillRect/>
          </a:stretch>
        </p:blipFill>
        <p:spPr>
          <a:xfrm>
            <a:off x="5457508" y="5232053"/>
            <a:ext cx="507600" cy="507600"/>
          </a:xfrm>
          <a:prstGeom prst="rect">
            <a:avLst/>
          </a:prstGeom>
        </p:spPr>
      </p:pic>
      <p:pic>
        <p:nvPicPr>
          <p:cNvPr id="106" name="Image 105">
            <a:extLst>
              <a:ext uri="{FF2B5EF4-FFF2-40B4-BE49-F238E27FC236}">
                <a16:creationId xmlns:a16="http://schemas.microsoft.com/office/drawing/2014/main" id="{5840274B-B6BC-47A6-B699-058FBB9A52EF}"/>
              </a:ext>
            </a:extLst>
          </p:cNvPr>
          <p:cNvPicPr>
            <a:picLocks noChangeAspect="1"/>
          </p:cNvPicPr>
          <p:nvPr/>
        </p:nvPicPr>
        <p:blipFill>
          <a:blip r:embed="rId80" cstate="print">
            <a:extLst>
              <a:ext uri="{28A0092B-C50C-407E-A947-70E740481C1C}">
                <a14:useLocalDpi xmlns:a14="http://schemas.microsoft.com/office/drawing/2010/main" val="0"/>
              </a:ext>
            </a:extLst>
          </a:blip>
          <a:stretch>
            <a:fillRect/>
          </a:stretch>
        </p:blipFill>
        <p:spPr>
          <a:xfrm>
            <a:off x="4673562" y="5232053"/>
            <a:ext cx="507600" cy="507600"/>
          </a:xfrm>
          <a:prstGeom prst="rect">
            <a:avLst/>
          </a:prstGeom>
        </p:spPr>
      </p:pic>
      <p:pic>
        <p:nvPicPr>
          <p:cNvPr id="136" name="Image 135">
            <a:extLst>
              <a:ext uri="{FF2B5EF4-FFF2-40B4-BE49-F238E27FC236}">
                <a16:creationId xmlns:a16="http://schemas.microsoft.com/office/drawing/2014/main" id="{99C125B2-B33B-41AC-884D-EF81724584E5}"/>
              </a:ext>
            </a:extLst>
          </p:cNvPr>
          <p:cNvPicPr>
            <a:picLocks noChangeAspect="1"/>
          </p:cNvPicPr>
          <p:nvPr/>
        </p:nvPicPr>
        <p:blipFill>
          <a:blip r:embed="rId81" cstate="print">
            <a:extLst>
              <a:ext uri="{28A0092B-C50C-407E-A947-70E740481C1C}">
                <a14:useLocalDpi xmlns:a14="http://schemas.microsoft.com/office/drawing/2010/main" val="0"/>
              </a:ext>
            </a:extLst>
          </a:blip>
          <a:stretch>
            <a:fillRect/>
          </a:stretch>
        </p:blipFill>
        <p:spPr>
          <a:xfrm>
            <a:off x="1878908" y="5955897"/>
            <a:ext cx="507600" cy="507600"/>
          </a:xfrm>
          <a:prstGeom prst="rect">
            <a:avLst/>
          </a:prstGeom>
        </p:spPr>
      </p:pic>
      <p:pic>
        <p:nvPicPr>
          <p:cNvPr id="138" name="Image 137">
            <a:extLst>
              <a:ext uri="{FF2B5EF4-FFF2-40B4-BE49-F238E27FC236}">
                <a16:creationId xmlns:a16="http://schemas.microsoft.com/office/drawing/2014/main" id="{72475718-BF0B-4014-8377-2D9508D72DEC}"/>
              </a:ext>
            </a:extLst>
          </p:cNvPr>
          <p:cNvPicPr>
            <a:picLocks noChangeAspect="1"/>
          </p:cNvPicPr>
          <p:nvPr/>
        </p:nvPicPr>
        <p:blipFill>
          <a:blip r:embed="rId82" cstate="print">
            <a:extLst>
              <a:ext uri="{28A0092B-C50C-407E-A947-70E740481C1C}">
                <a14:useLocalDpi xmlns:a14="http://schemas.microsoft.com/office/drawing/2010/main" val="0"/>
              </a:ext>
            </a:extLst>
          </a:blip>
          <a:stretch>
            <a:fillRect/>
          </a:stretch>
        </p:blipFill>
        <p:spPr>
          <a:xfrm>
            <a:off x="2670981" y="5955897"/>
            <a:ext cx="507600" cy="507600"/>
          </a:xfrm>
          <a:prstGeom prst="rect">
            <a:avLst/>
          </a:prstGeom>
        </p:spPr>
      </p:pic>
      <p:pic>
        <p:nvPicPr>
          <p:cNvPr id="140" name="Image 139">
            <a:extLst>
              <a:ext uri="{FF2B5EF4-FFF2-40B4-BE49-F238E27FC236}">
                <a16:creationId xmlns:a16="http://schemas.microsoft.com/office/drawing/2014/main" id="{3297EB13-EDED-4FC8-B827-041D1B8865A9}"/>
              </a:ext>
            </a:extLst>
          </p:cNvPr>
          <p:cNvPicPr>
            <a:picLocks noChangeAspect="1"/>
          </p:cNvPicPr>
          <p:nvPr/>
        </p:nvPicPr>
        <p:blipFill>
          <a:blip r:embed="rId83" cstate="print">
            <a:extLst>
              <a:ext uri="{28A0092B-C50C-407E-A947-70E740481C1C}">
                <a14:useLocalDpi xmlns:a14="http://schemas.microsoft.com/office/drawing/2010/main" val="0"/>
              </a:ext>
            </a:extLst>
          </a:blip>
          <a:stretch>
            <a:fillRect/>
          </a:stretch>
        </p:blipFill>
        <p:spPr>
          <a:xfrm>
            <a:off x="1105088" y="5955897"/>
            <a:ext cx="507600" cy="507600"/>
          </a:xfrm>
          <a:prstGeom prst="rect">
            <a:avLst/>
          </a:prstGeom>
        </p:spPr>
      </p:pic>
      <p:pic>
        <p:nvPicPr>
          <p:cNvPr id="142" name="Image 141">
            <a:extLst>
              <a:ext uri="{FF2B5EF4-FFF2-40B4-BE49-F238E27FC236}">
                <a16:creationId xmlns:a16="http://schemas.microsoft.com/office/drawing/2014/main" id="{B9C3AB08-8630-4AA3-AA54-82B369004FE4}"/>
              </a:ext>
            </a:extLst>
          </p:cNvPr>
          <p:cNvPicPr>
            <a:picLocks noChangeAspect="1"/>
          </p:cNvPicPr>
          <p:nvPr/>
        </p:nvPicPr>
        <p:blipFill>
          <a:blip r:embed="rId84" cstate="print">
            <a:extLst>
              <a:ext uri="{28A0092B-C50C-407E-A947-70E740481C1C}">
                <a14:useLocalDpi xmlns:a14="http://schemas.microsoft.com/office/drawing/2010/main" val="0"/>
              </a:ext>
            </a:extLst>
          </a:blip>
          <a:stretch>
            <a:fillRect/>
          </a:stretch>
        </p:blipFill>
        <p:spPr>
          <a:xfrm>
            <a:off x="321223" y="5955897"/>
            <a:ext cx="507600" cy="507600"/>
          </a:xfrm>
          <a:prstGeom prst="rect">
            <a:avLst/>
          </a:prstGeom>
        </p:spPr>
      </p:pic>
    </p:spTree>
    <p:extLst>
      <p:ext uri="{BB962C8B-B14F-4D97-AF65-F5344CB8AC3E}">
        <p14:creationId xmlns:p14="http://schemas.microsoft.com/office/powerpoint/2010/main" val="35404230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TotalTime>
  <Words>306</Words>
  <Application>Microsoft Office PowerPoint</Application>
  <PresentationFormat>Personnalisé</PresentationFormat>
  <Paragraphs>8</Paragraphs>
  <Slides>4</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Aptos</vt:lpstr>
      <vt:lpstr>Arial</vt:lpstr>
      <vt:lpstr>Calibri</vt:lpstr>
      <vt:lpstr>Segoe UI</vt:lpstr>
      <vt:lpstr>Office Theme</vt:lpstr>
      <vt:lpstr>Écrivez le titre ici</vt:lpstr>
      <vt:lpstr>Écrivez le titre ici</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dc:title>
  <dc:creator>Laura Briffaud (CIUSSS EMTL)</dc:creator>
  <cp:lastModifiedBy>Maëna Raguénes (CIUSSS EMTL)</cp:lastModifiedBy>
  <cp:revision>8</cp:revision>
  <dcterms:created xsi:type="dcterms:W3CDTF">2024-03-21T15:07:13Z</dcterms:created>
  <dcterms:modified xsi:type="dcterms:W3CDTF">2026-06-30T13:38:43Z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a7d8d5d-78e2-4a62-9fcd-016eb5e4c57c_Enabled">
    <vt:lpwstr>true</vt:lpwstr>
  </property>
  <property fmtid="{D5CDD505-2E9C-101B-9397-08002B2CF9AE}" pid="3" name="MSIP_Label_6a7d8d5d-78e2-4a62-9fcd-016eb5e4c57c_SetDate">
    <vt:lpwstr>2026-06-23T16:36:21Z</vt:lpwstr>
  </property>
  <property fmtid="{D5CDD505-2E9C-101B-9397-08002B2CF9AE}" pid="4" name="MSIP_Label_6a7d8d5d-78e2-4a62-9fcd-016eb5e4c57c_Method">
    <vt:lpwstr>Standard</vt:lpwstr>
  </property>
  <property fmtid="{D5CDD505-2E9C-101B-9397-08002B2CF9AE}" pid="5" name="MSIP_Label_6a7d8d5d-78e2-4a62-9fcd-016eb5e4c57c_Name">
    <vt:lpwstr>Général</vt:lpwstr>
  </property>
  <property fmtid="{D5CDD505-2E9C-101B-9397-08002B2CF9AE}" pid="6" name="MSIP_Label_6a7d8d5d-78e2-4a62-9fcd-016eb5e4c57c_SiteId">
    <vt:lpwstr>06e1fe28-5f8b-4075-bf6c-ae24be1a7992</vt:lpwstr>
  </property>
  <property fmtid="{D5CDD505-2E9C-101B-9397-08002B2CF9AE}" pid="7" name="MSIP_Label_6a7d8d5d-78e2-4a62-9fcd-016eb5e4c57c_ActionId">
    <vt:lpwstr>a0d2510b-bb40-4146-989f-8369162ef638</vt:lpwstr>
  </property>
  <property fmtid="{D5CDD505-2E9C-101B-9397-08002B2CF9AE}" pid="8" name="MSIP_Label_6a7d8d5d-78e2-4a62-9fcd-016eb5e4c57c_ContentBits">
    <vt:lpwstr>0</vt:lpwstr>
  </property>
  <property fmtid="{D5CDD505-2E9C-101B-9397-08002B2CF9AE}" pid="9" name="MSIP_Label_6a7d8d5d-78e2-4a62-9fcd-016eb5e4c57c_Tag">
    <vt:lpwstr>50, 3, 0, 1</vt:lpwstr>
  </property>
</Properties>
</file>