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6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7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8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9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2.xml" ContentType="application/vnd.openxmlformats-officedocument.presentationml.notesSlide+xml"/>
  <Override PartName="/ppt/tags/tag16.xml" ContentType="application/vnd.openxmlformats-officedocument.presentationml.tags+xml"/>
  <Override PartName="/ppt/notesSlides/notesSlide3.xml" ContentType="application/vnd.openxmlformats-officedocument.presentationml.notesSlide+xml"/>
  <Override PartName="/ppt/tags/tag17.xml" ContentType="application/vnd.openxmlformats-officedocument.presentationml.tags+xml"/>
  <Override PartName="/ppt/notesSlides/notesSlide4.xml" ContentType="application/vnd.openxmlformats-officedocument.presentationml.notesSlide+xml"/>
  <Override PartName="/ppt/tags/tag18.xml" ContentType="application/vnd.openxmlformats-officedocument.presentationml.tags+xml"/>
  <Override PartName="/ppt/notesSlides/notesSlide5.xml" ContentType="application/vnd.openxmlformats-officedocument.presentationml.notesSlide+xml"/>
  <Override PartName="/ppt/tags/tag19.xml" ContentType="application/vnd.openxmlformats-officedocument.presentationml.tags+xml"/>
  <Override PartName="/ppt/notesSlides/notesSlide6.xml" ContentType="application/vnd.openxmlformats-officedocument.presentationml.notesSlide+xml"/>
  <Override PartName="/ppt/tags/tag20.xml" ContentType="application/vnd.openxmlformats-officedocument.presentationml.tags+xml"/>
  <Override PartName="/ppt/notesSlides/notesSlide7.xml" ContentType="application/vnd.openxmlformats-officedocument.presentationml.notesSlide+xml"/>
  <Override PartName="/ppt/tags/tag21.xml" ContentType="application/vnd.openxmlformats-officedocument.presentationml.tags+xml"/>
  <Override PartName="/ppt/notesSlides/notesSlide8.xml" ContentType="application/vnd.openxmlformats-officedocument.presentationml.notesSlide+xml"/>
  <Override PartName="/ppt/tags/tag22.xml" ContentType="application/vnd.openxmlformats-officedocument.presentationml.tags+xml"/>
  <Override PartName="/ppt/notesSlides/notesSlide9.xml" ContentType="application/vnd.openxmlformats-officedocument.presentationml.notesSlide+xml"/>
  <Override PartName="/ppt/tags/tag23.xml" ContentType="application/vnd.openxmlformats-officedocument.presentationml.tags+xml"/>
  <Override PartName="/ppt/notesSlides/notesSlide10.xml" ContentType="application/vnd.openxmlformats-officedocument.presentationml.notesSlide+xml"/>
  <Override PartName="/ppt/tags/tag24.xml" ContentType="application/vnd.openxmlformats-officedocument.presentationml.tags+xml"/>
  <Override PartName="/ppt/notesSlides/notesSlide11.xml" ContentType="application/vnd.openxmlformats-officedocument.presentationml.notesSlide+xml"/>
  <Override PartName="/ppt/tags/tag25.xml" ContentType="application/vnd.openxmlformats-officedocument.presentationml.tags+xml"/>
  <Override PartName="/ppt/notesSlides/notesSlide12.xml" ContentType="application/vnd.openxmlformats-officedocument.presentationml.notesSlide+xml"/>
  <Override PartName="/ppt/tags/tag26.xml" ContentType="application/vnd.openxmlformats-officedocument.presentationml.tags+xml"/>
  <Override PartName="/ppt/notesSlides/notesSlide13.xml" ContentType="application/vnd.openxmlformats-officedocument.presentationml.notesSlide+xml"/>
  <Override PartName="/ppt/tags/tag27.xml" ContentType="application/vnd.openxmlformats-officedocument.presentationml.tags+xml"/>
  <Override PartName="/ppt/notesSlides/notesSlide14.xml" ContentType="application/vnd.openxmlformats-officedocument.presentationml.notesSlide+xml"/>
  <Override PartName="/ppt/tags/tag28.xml" ContentType="application/vnd.openxmlformats-officedocument.presentationml.tags+xml"/>
  <Override PartName="/ppt/notesSlides/notesSlide15.xml" ContentType="application/vnd.openxmlformats-officedocument.presentationml.notesSlide+xml"/>
  <Override PartName="/ppt/tags/tag29.xml" ContentType="application/vnd.openxmlformats-officedocument.presentationml.tags+xml"/>
  <Override PartName="/ppt/notesSlides/notesSlide16.xml" ContentType="application/vnd.openxmlformats-officedocument.presentationml.notesSlide+xml"/>
  <Override PartName="/ppt/tags/tag30.xml" ContentType="application/vnd.openxmlformats-officedocument.presentationml.tags+xml"/>
  <Override PartName="/ppt/notesSlides/notesSlide17.xml" ContentType="application/vnd.openxmlformats-officedocument.presentationml.notesSlide+xml"/>
  <Override PartName="/ppt/tags/tag31.xml" ContentType="application/vnd.openxmlformats-officedocument.presentationml.tags+xml"/>
  <Override PartName="/ppt/notesSlides/notesSlide18.xml" ContentType="application/vnd.openxmlformats-officedocument.presentationml.notesSlide+xml"/>
  <Override PartName="/ppt/tags/tag32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6" r:id="rId4"/>
    <p:sldMasterId id="2147483708" r:id="rId5"/>
    <p:sldMasterId id="2147483679" r:id="rId6"/>
    <p:sldMasterId id="2147483672" r:id="rId7"/>
    <p:sldMasterId id="2147483717" r:id="rId8"/>
    <p:sldMasterId id="2147483683" r:id="rId9"/>
    <p:sldMasterId id="2147483694" r:id="rId10"/>
    <p:sldMasterId id="2147483701" r:id="rId11"/>
    <p:sldMasterId id="2147483721" r:id="rId12"/>
    <p:sldMasterId id="2147483725" r:id="rId13"/>
    <p:sldMasterId id="2147483734" r:id="rId14"/>
  </p:sldMasterIdLst>
  <p:notesMasterIdLst>
    <p:notesMasterId r:id="rId57"/>
  </p:notesMasterIdLst>
  <p:handoutMasterIdLst>
    <p:handoutMasterId r:id="rId58"/>
  </p:handoutMasterIdLst>
  <p:sldIdLst>
    <p:sldId id="302" r:id="rId15"/>
    <p:sldId id="257" r:id="rId16"/>
    <p:sldId id="256" r:id="rId17"/>
    <p:sldId id="258" r:id="rId18"/>
    <p:sldId id="260" r:id="rId19"/>
    <p:sldId id="293" r:id="rId20"/>
    <p:sldId id="263" r:id="rId21"/>
    <p:sldId id="264" r:id="rId22"/>
    <p:sldId id="265" r:id="rId23"/>
    <p:sldId id="266" r:id="rId24"/>
    <p:sldId id="273" r:id="rId25"/>
    <p:sldId id="274" r:id="rId26"/>
    <p:sldId id="275" r:id="rId27"/>
    <p:sldId id="276" r:id="rId28"/>
    <p:sldId id="277" r:id="rId29"/>
    <p:sldId id="278" r:id="rId30"/>
    <p:sldId id="267" r:id="rId31"/>
    <p:sldId id="268" r:id="rId32"/>
    <p:sldId id="269" r:id="rId33"/>
    <p:sldId id="270" r:id="rId34"/>
    <p:sldId id="271" r:id="rId35"/>
    <p:sldId id="272" r:id="rId36"/>
    <p:sldId id="279" r:id="rId37"/>
    <p:sldId id="280" r:id="rId38"/>
    <p:sldId id="281" r:id="rId39"/>
    <p:sldId id="282" r:id="rId40"/>
    <p:sldId id="283" r:id="rId41"/>
    <p:sldId id="284" r:id="rId42"/>
    <p:sldId id="285" r:id="rId43"/>
    <p:sldId id="286" r:id="rId44"/>
    <p:sldId id="287" r:id="rId45"/>
    <p:sldId id="288" r:id="rId46"/>
    <p:sldId id="289" r:id="rId47"/>
    <p:sldId id="290" r:id="rId48"/>
    <p:sldId id="291" r:id="rId49"/>
    <p:sldId id="292" r:id="rId50"/>
    <p:sldId id="294" r:id="rId51"/>
    <p:sldId id="300" r:id="rId52"/>
    <p:sldId id="305" r:id="rId53"/>
    <p:sldId id="301" r:id="rId54"/>
    <p:sldId id="306" r:id="rId55"/>
    <p:sldId id="304" r:id="rId56"/>
  </p:sldIdLst>
  <p:sldSz cx="9144000" cy="5143500" type="screen16x9"/>
  <p:notesSz cx="6858000" cy="9144000"/>
  <p:embeddedFontLst>
    <p:embeddedFont>
      <p:font typeface="Segoe UI" panose="020B0502040204020203" pitchFamily="34" charset="0"/>
      <p:regular r:id="rId59"/>
      <p:bold r:id="rId60"/>
      <p:italic r:id="rId61"/>
      <p:boldItalic r:id="rId62"/>
    </p:embeddedFont>
    <p:embeddedFont>
      <p:font typeface="Segoe UI Light" panose="020B0502040204020203" pitchFamily="34" charset="0"/>
      <p:regular r:id="rId63"/>
      <p:italic r:id="rId64"/>
    </p:embeddedFont>
    <p:embeddedFont>
      <p:font typeface="Segoe UI Semibold" panose="020B0702040204020203" pitchFamily="34" charset="0"/>
      <p:bold r:id="rId65"/>
      <p:boldItalic r:id="rId66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UVERTURE" id="{D7D2511A-028A-47CE-B28B-69BF0EE8EE6F}">
          <p14:sldIdLst>
            <p14:sldId id="302"/>
            <p14:sldId id="257"/>
            <p14:sldId id="256"/>
            <p14:sldId id="258"/>
            <p14:sldId id="260"/>
            <p14:sldId id="293"/>
          </p14:sldIdLst>
        </p14:section>
        <p14:section name="TABLE DES MATIÈRES" id="{2FA32828-BD88-4B89-8677-26F07F31DCD5}">
          <p14:sldIdLst>
            <p14:sldId id="263"/>
            <p14:sldId id="264"/>
          </p14:sldIdLst>
        </p14:section>
        <p14:section name="PAGES DE SECTION" id="{ACBDBFFE-AF87-400A-88D8-D9B587DCC7EE}">
          <p14:sldIdLst>
            <p14:sldId id="265"/>
            <p14:sldId id="266"/>
          </p14:sldIdLst>
        </p14:section>
        <p14:section name="PAGES ÉCLAT" id="{3A6FDBD9-E2DB-458E-BA70-59AD433E8BBA}">
          <p14:sldIdLst>
            <p14:sldId id="273"/>
            <p14:sldId id="274"/>
            <p14:sldId id="275"/>
            <p14:sldId id="276"/>
            <p14:sldId id="277"/>
            <p14:sldId id="278"/>
          </p14:sldIdLst>
        </p14:section>
        <p14:section name="CONTENU BANDE BLEUE" id="{D0E1449F-490A-4F95-9B57-8880D9338954}">
          <p14:sldIdLst>
            <p14:sldId id="267"/>
            <p14:sldId id="268"/>
            <p14:sldId id="269"/>
            <p14:sldId id="270"/>
            <p14:sldId id="271"/>
            <p14:sldId id="272"/>
          </p14:sldIdLst>
        </p14:section>
        <p14:section name="CONTENU BANDE MENTHE" id="{CA6589B0-CAE7-47AC-87A4-99DD3B75433D}">
          <p14:sldIdLst>
            <p14:sldId id="279"/>
            <p14:sldId id="280"/>
            <p14:sldId id="281"/>
            <p14:sldId id="282"/>
            <p14:sldId id="283"/>
            <p14:sldId id="284"/>
          </p14:sldIdLst>
        </p14:section>
        <p14:section name="CONTENU BLANC" id="{87EB7D06-9603-4DF6-8442-3E36F98C9057}">
          <p14:sldIdLst>
            <p14:sldId id="285"/>
            <p14:sldId id="286"/>
            <p14:sldId id="287"/>
            <p14:sldId id="288"/>
            <p14:sldId id="289"/>
            <p14:sldId id="290"/>
          </p14:sldIdLst>
        </p14:section>
        <p14:section name="FERMETURE" id="{5B9298A2-0D89-45FD-8BFA-E0578B5EAAE1}">
          <p14:sldIdLst>
            <p14:sldId id="291"/>
            <p14:sldId id="292"/>
          </p14:sldIdLst>
        </p14:section>
        <p14:section name="ICÔNES" id="{0B712CCF-7E96-4A8D-84E9-E0F94EF308AF}">
          <p14:sldIdLst>
            <p14:sldId id="294"/>
            <p14:sldId id="300"/>
            <p14:sldId id="305"/>
            <p14:sldId id="301"/>
            <p14:sldId id="306"/>
            <p14:sldId id="30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98BD"/>
    <a:srgbClr val="FFFFFF"/>
    <a:srgbClr val="E7E6E6"/>
    <a:srgbClr val="DDED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FD4443E-F989-4FC4-A0C8-D5A2AF1F390B}" styleName="Style foncé 1 - Accentuation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5176" autoAdjust="0"/>
    <p:restoredTop sz="94974" autoAdjust="0"/>
  </p:normalViewPr>
  <p:slideViewPr>
    <p:cSldViewPr>
      <p:cViewPr varScale="1">
        <p:scale>
          <a:sx n="44" d="100"/>
          <a:sy n="44" d="100"/>
        </p:scale>
        <p:origin x="42" y="49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4891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3178" y="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2.xml"/><Relationship Id="rId21" Type="http://schemas.openxmlformats.org/officeDocument/2006/relationships/slide" Target="slides/slide7.xml"/><Relationship Id="rId42" Type="http://schemas.openxmlformats.org/officeDocument/2006/relationships/slide" Target="slides/slide28.xml"/><Relationship Id="rId47" Type="http://schemas.openxmlformats.org/officeDocument/2006/relationships/slide" Target="slides/slide33.xml"/><Relationship Id="rId63" Type="http://schemas.openxmlformats.org/officeDocument/2006/relationships/font" Target="fonts/font5.fntdata"/><Relationship Id="rId68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2.xml"/><Relationship Id="rId29" Type="http://schemas.openxmlformats.org/officeDocument/2006/relationships/slide" Target="slides/slide15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slide" Target="slides/slide31.xml"/><Relationship Id="rId53" Type="http://schemas.openxmlformats.org/officeDocument/2006/relationships/slide" Target="slides/slide39.xml"/><Relationship Id="rId58" Type="http://schemas.openxmlformats.org/officeDocument/2006/relationships/handoutMaster" Target="handoutMasters/handoutMaster1.xml"/><Relationship Id="rId66" Type="http://schemas.openxmlformats.org/officeDocument/2006/relationships/font" Target="fonts/font8.fntdata"/><Relationship Id="rId5" Type="http://schemas.openxmlformats.org/officeDocument/2006/relationships/slideMaster" Target="slideMasters/slideMaster2.xml"/><Relationship Id="rId61" Type="http://schemas.openxmlformats.org/officeDocument/2006/relationships/font" Target="fonts/font3.fntdata"/><Relationship Id="rId19" Type="http://schemas.openxmlformats.org/officeDocument/2006/relationships/slide" Target="slides/slide5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slide" Target="slides/slide29.xml"/><Relationship Id="rId48" Type="http://schemas.openxmlformats.org/officeDocument/2006/relationships/slide" Target="slides/slide34.xml"/><Relationship Id="rId56" Type="http://schemas.openxmlformats.org/officeDocument/2006/relationships/slide" Target="slides/slide42.xml"/><Relationship Id="rId64" Type="http://schemas.openxmlformats.org/officeDocument/2006/relationships/font" Target="fonts/font6.fntdata"/><Relationship Id="rId69" Type="http://schemas.openxmlformats.org/officeDocument/2006/relationships/theme" Target="theme/theme1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37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slide" Target="slides/slide32.xml"/><Relationship Id="rId59" Type="http://schemas.openxmlformats.org/officeDocument/2006/relationships/font" Target="fonts/font1.fntdata"/><Relationship Id="rId67" Type="http://schemas.openxmlformats.org/officeDocument/2006/relationships/presProps" Target="presProps.xml"/><Relationship Id="rId20" Type="http://schemas.openxmlformats.org/officeDocument/2006/relationships/slide" Target="slides/slide6.xml"/><Relationship Id="rId41" Type="http://schemas.openxmlformats.org/officeDocument/2006/relationships/slide" Target="slides/slide27.xml"/><Relationship Id="rId54" Type="http://schemas.openxmlformats.org/officeDocument/2006/relationships/slide" Target="slides/slide40.xml"/><Relationship Id="rId62" Type="http://schemas.openxmlformats.org/officeDocument/2006/relationships/font" Target="fonts/font4.fntdata"/><Relationship Id="rId7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49" Type="http://schemas.openxmlformats.org/officeDocument/2006/relationships/slide" Target="slides/slide35.xml"/><Relationship Id="rId57" Type="http://schemas.openxmlformats.org/officeDocument/2006/relationships/notesMaster" Target="notesMasters/notesMaster1.xml"/><Relationship Id="rId10" Type="http://schemas.openxmlformats.org/officeDocument/2006/relationships/slideMaster" Target="slideMasters/slideMaster7.xml"/><Relationship Id="rId31" Type="http://schemas.openxmlformats.org/officeDocument/2006/relationships/slide" Target="slides/slide17.xml"/><Relationship Id="rId44" Type="http://schemas.openxmlformats.org/officeDocument/2006/relationships/slide" Target="slides/slide30.xml"/><Relationship Id="rId52" Type="http://schemas.openxmlformats.org/officeDocument/2006/relationships/slide" Target="slides/slide38.xml"/><Relationship Id="rId60" Type="http://schemas.openxmlformats.org/officeDocument/2006/relationships/font" Target="fonts/font2.fntdata"/><Relationship Id="rId65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4.xml"/><Relationship Id="rId39" Type="http://schemas.openxmlformats.org/officeDocument/2006/relationships/slide" Target="slides/slide25.xml"/><Relationship Id="rId34" Type="http://schemas.openxmlformats.org/officeDocument/2006/relationships/slide" Target="slides/slide20.xml"/><Relationship Id="rId50" Type="http://schemas.openxmlformats.org/officeDocument/2006/relationships/slide" Target="slides/slide36.xml"/><Relationship Id="rId55" Type="http://schemas.openxmlformats.org/officeDocument/2006/relationships/slide" Target="slides/slide4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A0879-7916-45FF-8FE5-3F7293563BCD}" type="datetimeFigureOut">
              <a:rPr lang="fr-CA" smtClean="0">
                <a:latin typeface="Segoe UI" panose="020B0502040204020203" pitchFamily="34" charset="0"/>
                <a:cs typeface="Segoe UI" panose="020B0502040204020203" pitchFamily="34" charset="0"/>
              </a:rPr>
              <a:t>2026-06-30</a:t>
            </a:fld>
            <a:endParaRPr lang="fr-CA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9B1930-BE7E-4B0B-B902-746FDD8AD182}" type="slidenum">
              <a:rPr lang="fr-CA" smtClean="0">
                <a:latin typeface="Segoe UI" panose="020B0502040204020203" pitchFamily="34" charset="0"/>
                <a:cs typeface="Segoe UI" panose="020B0502040204020203" pitchFamily="34" charset="0"/>
              </a:rPr>
              <a:t>‹N°›</a:t>
            </a:fld>
            <a:endParaRPr lang="fr-CA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7866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BEEE66-C8B9-4D0E-A422-666A56C55835}" type="datetimeFigureOut">
              <a:rPr lang="fr-CA" smtClean="0"/>
              <a:t>2026-06-30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A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FA134E-8311-414B-A8C4-2E295DACBF6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88963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FA134E-8311-414B-A8C4-2E295DACBF60}" type="slidenum">
              <a:rPr lang="fr-CA" smtClean="0"/>
              <a:t>1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5689099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FA134E-8311-414B-A8C4-2E295DACBF60}" type="slidenum">
              <a:rPr lang="fr-CA" smtClean="0"/>
              <a:t>25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230557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FA134E-8311-414B-A8C4-2E295DACBF60}" type="slidenum">
              <a:rPr lang="fr-CA" smtClean="0"/>
              <a:t>26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265981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FA134E-8311-414B-A8C4-2E295DACBF60}" type="slidenum">
              <a:rPr lang="fr-CA" smtClean="0"/>
              <a:t>27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326585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FA134E-8311-414B-A8C4-2E295DACBF60}" type="slidenum">
              <a:rPr lang="fr-CA" smtClean="0"/>
              <a:t>28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4915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FA134E-8311-414B-A8C4-2E295DACBF60}" type="slidenum">
              <a:rPr lang="fr-CA" smtClean="0"/>
              <a:t>29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626378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FA134E-8311-414B-A8C4-2E295DACBF60}" type="slidenum">
              <a:rPr lang="fr-CA" smtClean="0"/>
              <a:t>30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755310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FA134E-8311-414B-A8C4-2E295DACBF60}" type="slidenum">
              <a:rPr lang="fr-CA" smtClean="0"/>
              <a:t>31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42849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FA134E-8311-414B-A8C4-2E295DACBF60}" type="slidenum">
              <a:rPr lang="fr-CA" smtClean="0"/>
              <a:t>32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066328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FA134E-8311-414B-A8C4-2E295DACBF60}" type="slidenum">
              <a:rPr lang="fr-CA" smtClean="0"/>
              <a:t>33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533304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FA134E-8311-414B-A8C4-2E295DACBF60}" type="slidenum">
              <a:rPr lang="fr-CA" smtClean="0"/>
              <a:t>34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46090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FA134E-8311-414B-A8C4-2E295DACBF60}" type="slidenum">
              <a:rPr lang="fr-CA" smtClean="0"/>
              <a:t>17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63235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FA134E-8311-414B-A8C4-2E295DACBF60}" type="slidenum">
              <a:rPr lang="fr-CA" smtClean="0"/>
              <a:t>35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75237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FA134E-8311-414B-A8C4-2E295DACBF60}" type="slidenum">
              <a:rPr lang="fr-CA" smtClean="0"/>
              <a:t>36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517630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FA134E-8311-414B-A8C4-2E295DACBF60}" type="slidenum">
              <a:rPr lang="fr-CA" smtClean="0"/>
              <a:t>37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4340748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FA134E-8311-414B-A8C4-2E295DACBF60}" type="slidenum">
              <a:rPr lang="fr-CA" smtClean="0"/>
              <a:t>38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165449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FA134E-8311-414B-A8C4-2E295DACBF60}" type="slidenum">
              <a:rPr lang="fr-CA" smtClean="0"/>
              <a:t>39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079534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FA134E-8311-414B-A8C4-2E295DACBF60}" type="slidenum">
              <a:rPr lang="fr-CA" smtClean="0"/>
              <a:t>40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156129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FA134E-8311-414B-A8C4-2E295DACBF60}" type="slidenum">
              <a:rPr lang="fr-CA" smtClean="0"/>
              <a:t>41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473998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FA134E-8311-414B-A8C4-2E295DACBF60}" type="slidenum">
              <a:rPr lang="fr-CA" smtClean="0"/>
              <a:t>18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586622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FA134E-8311-414B-A8C4-2E295DACBF60}" type="slidenum">
              <a:rPr lang="fr-CA" smtClean="0"/>
              <a:t>19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61985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FA134E-8311-414B-A8C4-2E295DACBF60}" type="slidenum">
              <a:rPr lang="fr-CA" smtClean="0"/>
              <a:t>20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842494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FA134E-8311-414B-A8C4-2E295DACBF60}" type="slidenum">
              <a:rPr lang="fr-CA" smtClean="0"/>
              <a:t>21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655470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FA134E-8311-414B-A8C4-2E295DACBF60}" type="slidenum">
              <a:rPr lang="fr-CA" smtClean="0"/>
              <a:t>22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930908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FA134E-8311-414B-A8C4-2E295DACBF60}" type="slidenum">
              <a:rPr lang="fr-CA" smtClean="0"/>
              <a:t>23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562843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FA134E-8311-414B-A8C4-2E295DACBF60}" type="slidenum">
              <a:rPr lang="fr-CA" smtClean="0"/>
              <a:t>24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37046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9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uverture_Cercle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capture d’écran, Bleu électrique, Graphique, bleu&#10;&#10;Le contenu généré par l’IA peut être incorrect.">
            <a:extLst>
              <a:ext uri="{FF2B5EF4-FFF2-40B4-BE49-F238E27FC236}">
                <a16:creationId xmlns:a16="http://schemas.microsoft.com/office/drawing/2014/main" id="{69297045-1C09-2FEF-BEB3-16BBE9CA507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95536" y="2211710"/>
            <a:ext cx="6120680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000">
                <a:solidFill>
                  <a:schemeClr val="accent3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ajouter un sous-titre</a:t>
            </a:r>
            <a:endParaRPr lang="fr-CA" dirty="0"/>
          </a:p>
        </p:txBody>
      </p:sp>
      <p:sp>
        <p:nvSpPr>
          <p:cNvPr id="9" name="Titre 8"/>
          <p:cNvSpPr>
            <a:spLocks noGrp="1"/>
          </p:cNvSpPr>
          <p:nvPr>
            <p:ph type="title" hasCustomPrompt="1"/>
          </p:nvPr>
        </p:nvSpPr>
        <p:spPr>
          <a:xfrm>
            <a:off x="395536" y="1434305"/>
            <a:ext cx="6120680" cy="5355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Cliquez pour ajouter un titre</a:t>
            </a:r>
            <a:endParaRPr lang="fr-CA" dirty="0"/>
          </a:p>
        </p:txBody>
      </p:sp>
      <p:sp>
        <p:nvSpPr>
          <p:cNvPr id="2" name="Espace réservé du texte 7">
            <a:extLst>
              <a:ext uri="{FF2B5EF4-FFF2-40B4-BE49-F238E27FC236}">
                <a16:creationId xmlns:a16="http://schemas.microsoft.com/office/drawing/2014/main" id="{5C048FF5-14F8-2490-8327-247C516C7B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5536" y="3055200"/>
            <a:ext cx="6192688" cy="369332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spcBef>
                <a:spcPts val="0"/>
              </a:spcBef>
              <a:buNone/>
              <a:defRPr sz="1000" b="1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fr-CA" dirty="0"/>
              <a:t>Présenté par : </a:t>
            </a:r>
          </a:p>
        </p:txBody>
      </p:sp>
      <p:sp>
        <p:nvSpPr>
          <p:cNvPr id="7" name="Espace réservé du texte 7">
            <a:extLst>
              <a:ext uri="{FF2B5EF4-FFF2-40B4-BE49-F238E27FC236}">
                <a16:creationId xmlns:a16="http://schemas.microsoft.com/office/drawing/2014/main" id="{167782D2-ABC8-BCED-EF06-A4600D9EB6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5536" y="3512263"/>
            <a:ext cx="6192688" cy="369332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spcBef>
                <a:spcPts val="0"/>
              </a:spcBef>
              <a:buNone/>
              <a:defRPr sz="10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fr-CA" dirty="0"/>
              <a:t>Date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426F9C1-90D7-7F08-F32E-2CD3F641BA2B}"/>
              </a:ext>
            </a:extLst>
          </p:cNvPr>
          <p:cNvSpPr txBox="1"/>
          <p:nvPr userDrawn="1"/>
        </p:nvSpPr>
        <p:spPr>
          <a:xfrm>
            <a:off x="251520" y="195486"/>
            <a:ext cx="86409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0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Santé Québec Est-de-l’Île-de-Montréal – Universitaire</a:t>
            </a:r>
          </a:p>
        </p:txBody>
      </p:sp>
    </p:spTree>
    <p:extLst>
      <p:ext uri="{BB962C8B-B14F-4D97-AF65-F5344CB8AC3E}">
        <p14:creationId xmlns:p14="http://schemas.microsoft.com/office/powerpoint/2010/main" val="946023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Éclat_Lignes_Fonc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bleu, Bleu électrique, Bleu Majorelle, capture d’écran&#10;&#10;Le contenu généré par l’IA peut être incorrect.">
            <a:extLst>
              <a:ext uri="{FF2B5EF4-FFF2-40B4-BE49-F238E27FC236}">
                <a16:creationId xmlns:a16="http://schemas.microsoft.com/office/drawing/2014/main" id="{04FCE39B-D9FC-CF86-053F-FCED96A1CA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Sous-titre 2">
            <a:extLst>
              <a:ext uri="{FF2B5EF4-FFF2-40B4-BE49-F238E27FC236}">
                <a16:creationId xmlns:a16="http://schemas.microsoft.com/office/drawing/2014/main" id="{B036531A-45A6-DAFB-9807-990BDEB0F97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123728" y="1707654"/>
            <a:ext cx="6120680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000">
                <a:solidFill>
                  <a:schemeClr val="accent3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ajouter un sous-titre</a:t>
            </a:r>
            <a:endParaRPr lang="fr-CA" dirty="0"/>
          </a:p>
        </p:txBody>
      </p:sp>
      <p:sp>
        <p:nvSpPr>
          <p:cNvPr id="6" name="Titre 8">
            <a:extLst>
              <a:ext uri="{FF2B5EF4-FFF2-40B4-BE49-F238E27FC236}">
                <a16:creationId xmlns:a16="http://schemas.microsoft.com/office/drawing/2014/main" id="{B8BCF40C-9859-15B1-1EDB-0239D6CB01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23728" y="2336784"/>
            <a:ext cx="6120680" cy="538417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Cliquez pour ajouter un titre</a:t>
            </a:r>
            <a:endParaRPr lang="fr-CA" dirty="0"/>
          </a:p>
        </p:txBody>
      </p:sp>
      <p:sp>
        <p:nvSpPr>
          <p:cNvPr id="2" name="Espace réservé du numéro de diapositive 2">
            <a:extLst>
              <a:ext uri="{FF2B5EF4-FFF2-40B4-BE49-F238E27FC236}">
                <a16:creationId xmlns:a16="http://schemas.microsoft.com/office/drawing/2014/main" id="{81DAA5C4-30CD-FDB4-2F89-A4ACAAB149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56884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5DDBC63-AA34-4C27-924A-AC3A8202F7B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91963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Éclat_Lignes_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violet, violette, capture d’écran, bleu&#10;&#10;Le contenu généré par l’IA peut être incorrect.">
            <a:extLst>
              <a:ext uri="{FF2B5EF4-FFF2-40B4-BE49-F238E27FC236}">
                <a16:creationId xmlns:a16="http://schemas.microsoft.com/office/drawing/2014/main" id="{15C43FF3-D083-D320-8241-4B264343E38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Sous-titre 2">
            <a:extLst>
              <a:ext uri="{FF2B5EF4-FFF2-40B4-BE49-F238E27FC236}">
                <a16:creationId xmlns:a16="http://schemas.microsoft.com/office/drawing/2014/main" id="{B036531A-45A6-DAFB-9807-990BDEB0F9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23728" y="1707654"/>
            <a:ext cx="6120680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000">
                <a:solidFill>
                  <a:schemeClr val="accent2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Modifiez le style des sous-titres du masque</a:t>
            </a:r>
            <a:endParaRPr lang="fr-CA" dirty="0"/>
          </a:p>
        </p:txBody>
      </p:sp>
      <p:sp>
        <p:nvSpPr>
          <p:cNvPr id="6" name="Titre 8">
            <a:extLst>
              <a:ext uri="{FF2B5EF4-FFF2-40B4-BE49-F238E27FC236}">
                <a16:creationId xmlns:a16="http://schemas.microsoft.com/office/drawing/2014/main" id="{B8BCF40C-9859-15B1-1EDB-0239D6CB0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3728" y="2336784"/>
            <a:ext cx="6120680" cy="538417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>
              <a:defRPr sz="3200" b="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2" name="Espace réservé du numéro de diapositive 2">
            <a:extLst>
              <a:ext uri="{FF2B5EF4-FFF2-40B4-BE49-F238E27FC236}">
                <a16:creationId xmlns:a16="http://schemas.microsoft.com/office/drawing/2014/main" id="{703D483A-CF2D-F0FE-7A09-9658E0AA8E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56884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5DDBC63-AA34-4C27-924A-AC3A8202F7B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496825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Éclat_Lignes_Diagonale_Fonc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capture d’écran, Bleu électrique, bleu, conception&#10;&#10;Le contenu généré par l’IA peut être incorrect.">
            <a:extLst>
              <a:ext uri="{FF2B5EF4-FFF2-40B4-BE49-F238E27FC236}">
                <a16:creationId xmlns:a16="http://schemas.microsoft.com/office/drawing/2014/main" id="{63F23EFD-BB36-665B-B313-FAE592F89B5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Sous-titre 2">
            <a:extLst>
              <a:ext uri="{FF2B5EF4-FFF2-40B4-BE49-F238E27FC236}">
                <a16:creationId xmlns:a16="http://schemas.microsoft.com/office/drawing/2014/main" id="{B036531A-45A6-DAFB-9807-990BDEB0F97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43608" y="2158644"/>
            <a:ext cx="6120680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000">
                <a:solidFill>
                  <a:schemeClr val="accent3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ajouter un sous-titre</a:t>
            </a:r>
            <a:endParaRPr lang="fr-CA" dirty="0"/>
          </a:p>
        </p:txBody>
      </p:sp>
      <p:sp>
        <p:nvSpPr>
          <p:cNvPr id="6" name="Titre 8">
            <a:extLst>
              <a:ext uri="{FF2B5EF4-FFF2-40B4-BE49-F238E27FC236}">
                <a16:creationId xmlns:a16="http://schemas.microsoft.com/office/drawing/2014/main" id="{B8BCF40C-9859-15B1-1EDB-0239D6CB01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43608" y="2787774"/>
            <a:ext cx="6120680" cy="538417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Cliquez pour ajouter un titre</a:t>
            </a:r>
            <a:endParaRPr lang="fr-CA" dirty="0"/>
          </a:p>
        </p:txBody>
      </p:sp>
      <p:sp>
        <p:nvSpPr>
          <p:cNvPr id="2" name="Espace réservé du numéro de diapositive 2">
            <a:extLst>
              <a:ext uri="{FF2B5EF4-FFF2-40B4-BE49-F238E27FC236}">
                <a16:creationId xmlns:a16="http://schemas.microsoft.com/office/drawing/2014/main" id="{FDDFC12B-100E-498F-8B7D-5136C0783D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56884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5DDBC63-AA34-4C27-924A-AC3A8202F7B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602046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Éclat_Lignes_Diagonale_Pâ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0B51182B-28DB-3AAF-B38C-C247A6A403D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499"/>
          </a:xfrm>
          <a:prstGeom prst="rect">
            <a:avLst/>
          </a:prstGeom>
        </p:spPr>
      </p:pic>
      <p:sp>
        <p:nvSpPr>
          <p:cNvPr id="5" name="Sous-titre 2">
            <a:extLst>
              <a:ext uri="{FF2B5EF4-FFF2-40B4-BE49-F238E27FC236}">
                <a16:creationId xmlns:a16="http://schemas.microsoft.com/office/drawing/2014/main" id="{B036531A-45A6-DAFB-9807-990BDEB0F97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43608" y="2158644"/>
            <a:ext cx="6120680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000">
                <a:solidFill>
                  <a:schemeClr val="accent2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ajouter un sous-titre</a:t>
            </a:r>
            <a:endParaRPr lang="fr-CA" dirty="0"/>
          </a:p>
        </p:txBody>
      </p:sp>
      <p:sp>
        <p:nvSpPr>
          <p:cNvPr id="6" name="Titre 8">
            <a:extLst>
              <a:ext uri="{FF2B5EF4-FFF2-40B4-BE49-F238E27FC236}">
                <a16:creationId xmlns:a16="http://schemas.microsoft.com/office/drawing/2014/main" id="{B8BCF40C-9859-15B1-1EDB-0239D6CB01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43608" y="2787774"/>
            <a:ext cx="6120680" cy="538417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>
              <a:defRPr sz="3200" b="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Cliquez pour ajouter un titre</a:t>
            </a:r>
            <a:endParaRPr lang="fr-CA" dirty="0"/>
          </a:p>
        </p:txBody>
      </p:sp>
      <p:sp>
        <p:nvSpPr>
          <p:cNvPr id="2" name="Espace réservé du numéro de diapositive 2">
            <a:extLst>
              <a:ext uri="{FF2B5EF4-FFF2-40B4-BE49-F238E27FC236}">
                <a16:creationId xmlns:a16="http://schemas.microsoft.com/office/drawing/2014/main" id="{FA182EB7-95F1-84BD-0045-BEC8165D3A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56884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5DDBC63-AA34-4C27-924A-AC3A8202F7BB}" type="slidenum">
              <a:rPr lang="fr-CA" smtClean="0"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1500825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dM_Foncé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itre 1">
            <a:extLst>
              <a:ext uri="{FF2B5EF4-FFF2-40B4-BE49-F238E27FC236}">
                <a16:creationId xmlns:a16="http://schemas.microsoft.com/office/drawing/2014/main" id="{0C23CB09-4FB3-A3E9-73A3-70E918F589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5536" y="741637"/>
            <a:ext cx="8318748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Table des matières</a:t>
            </a:r>
            <a:endParaRPr lang="fr-CA" dirty="0"/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49E891B8-F1C8-713B-DC0E-D63B4C44442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95536" y="1851670"/>
            <a:ext cx="8318748" cy="1363450"/>
          </a:xfrm>
          <a:prstGeom prst="rect">
            <a:avLst/>
          </a:prstGeom>
          <a:noFill/>
        </p:spPr>
        <p:txBody>
          <a:bodyPr vert="horz" wrap="square" lIns="91440" tIns="45720" rIns="91440" bIns="45720" numCol="2" spcCol="360000" rtlCol="0">
            <a:sp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 sz="1600" baseline="0">
                <a:solidFill>
                  <a:schemeClr val="accent3"/>
                </a:solidFill>
              </a:defRPr>
            </a:lvl1pPr>
            <a:lvl3pPr>
              <a:defRPr>
                <a:solidFill>
                  <a:schemeClr val="accent3"/>
                </a:solidFill>
              </a:defRPr>
            </a:lvl3pPr>
            <a:lvl4pPr>
              <a:buNone/>
              <a:defRPr/>
            </a:lvl4pPr>
          </a:lstStyle>
          <a:p>
            <a:pPr lvl="0"/>
            <a:r>
              <a:rPr lang="fr-FR" dirty="0"/>
              <a:t>Cliquez pour ajouter un titre</a:t>
            </a:r>
          </a:p>
          <a:p>
            <a:pPr lvl="0"/>
            <a:r>
              <a:rPr lang="fr-FR" dirty="0"/>
              <a:t>Cliquez pour ajouter un titre</a:t>
            </a:r>
          </a:p>
          <a:p>
            <a:pPr lvl="0"/>
            <a:r>
              <a:rPr lang="fr-FR" dirty="0"/>
              <a:t>Cliquez pour ajouter un titre</a:t>
            </a:r>
          </a:p>
          <a:p>
            <a:pPr lvl="0"/>
            <a:r>
              <a:rPr lang="fr-FR" dirty="0"/>
              <a:t>Cliquez pour ajouter un titre</a:t>
            </a:r>
          </a:p>
          <a:p>
            <a:pPr lvl="0"/>
            <a:r>
              <a:rPr lang="fr-FR" dirty="0"/>
              <a:t>Cliquez pour ajouter un titre</a:t>
            </a:r>
          </a:p>
          <a:p>
            <a:pPr lvl="0"/>
            <a:r>
              <a:rPr lang="fr-FR" dirty="0"/>
              <a:t>Cliquez pour ajouter un titre</a:t>
            </a:r>
          </a:p>
          <a:p>
            <a:pPr lvl="0"/>
            <a:r>
              <a:rPr lang="fr-FR" dirty="0"/>
              <a:t>Cliquez pour ajouter un titre</a:t>
            </a:r>
          </a:p>
        </p:txBody>
      </p:sp>
      <p:sp>
        <p:nvSpPr>
          <p:cNvPr id="7" name="Espace réservé du texte 7">
            <a:extLst>
              <a:ext uri="{FF2B5EF4-FFF2-40B4-BE49-F238E27FC236}">
                <a16:creationId xmlns:a16="http://schemas.microsoft.com/office/drawing/2014/main" id="{4E57A44B-4856-2CF5-9C83-39B77CCE0A5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5536" y="4803998"/>
            <a:ext cx="3600400" cy="164998"/>
          </a:xfrm>
          <a:prstGeom prst="rect">
            <a:avLst/>
          </a:prstGeom>
        </p:spPr>
        <p:txBody>
          <a:bodyPr/>
          <a:lstStyle>
            <a:lvl1pPr algn="l">
              <a:spcBef>
                <a:spcPts val="0"/>
              </a:spcBef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fr-CA" dirty="0"/>
              <a:t>Nom du document si désiré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41EB751-E284-141D-F328-847FC2D9C8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56884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5DDBC63-AA34-4C27-924A-AC3A8202F7BB}" type="slidenum">
              <a:rPr lang="fr-CA" smtClean="0"/>
              <a:t>‹N°›</a:t>
            </a:fld>
            <a:endParaRPr lang="fr-CA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40F703E5-9D9D-962A-16A4-CE5B67E0EDBB}"/>
              </a:ext>
            </a:extLst>
          </p:cNvPr>
          <p:cNvSpPr txBox="1"/>
          <p:nvPr userDrawn="1"/>
        </p:nvSpPr>
        <p:spPr>
          <a:xfrm>
            <a:off x="251520" y="195486"/>
            <a:ext cx="8640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000" dirty="0">
                <a:solidFill>
                  <a:schemeClr val="bg1"/>
                </a:solidFill>
              </a:rPr>
              <a:t>Santé Québec Est-de-l’Île-de-Montréal – Universitaire</a:t>
            </a:r>
          </a:p>
          <a:p>
            <a:pPr algn="l"/>
            <a:endParaRPr lang="fr-CA" sz="1000" b="1" dirty="0">
              <a:solidFill>
                <a:schemeClr val="tx1">
                  <a:lumMod val="20000"/>
                  <a:lumOff val="8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28595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dM_Pâle"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itre 1">
            <a:extLst>
              <a:ext uri="{FF2B5EF4-FFF2-40B4-BE49-F238E27FC236}">
                <a16:creationId xmlns:a16="http://schemas.microsoft.com/office/drawing/2014/main" id="{0C23CB09-4FB3-A3E9-73A3-70E918F589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5536" y="741637"/>
            <a:ext cx="8318748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Table des matières</a:t>
            </a:r>
            <a:endParaRPr lang="fr-CA" dirty="0"/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49E891B8-F1C8-713B-DC0E-D63B4C44442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95536" y="1851670"/>
            <a:ext cx="8318748" cy="1363450"/>
          </a:xfrm>
          <a:prstGeom prst="rect">
            <a:avLst/>
          </a:prstGeom>
          <a:noFill/>
        </p:spPr>
        <p:txBody>
          <a:bodyPr vert="horz" wrap="square" lIns="91440" tIns="45720" rIns="91440" bIns="45720" numCol="2" spcCol="360000" rtlCol="0">
            <a:sp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 sz="1600" baseline="0">
                <a:solidFill>
                  <a:schemeClr val="tx1"/>
                </a:solidFill>
              </a:defRPr>
            </a:lvl1pPr>
            <a:lvl3pPr>
              <a:defRPr>
                <a:solidFill>
                  <a:schemeClr val="accent3"/>
                </a:solidFill>
              </a:defRPr>
            </a:lvl3pPr>
            <a:lvl4pPr>
              <a:buNone/>
              <a:defRPr/>
            </a:lvl4pPr>
          </a:lstStyle>
          <a:p>
            <a:pPr lvl="0"/>
            <a:r>
              <a:rPr lang="fr-FR" dirty="0"/>
              <a:t>Cliquez pour ajouter un titre</a:t>
            </a:r>
          </a:p>
          <a:p>
            <a:pPr lvl="0"/>
            <a:r>
              <a:rPr lang="fr-FR" dirty="0"/>
              <a:t>Cliquez pour ajouter un titre</a:t>
            </a:r>
          </a:p>
          <a:p>
            <a:pPr lvl="0"/>
            <a:r>
              <a:rPr lang="fr-FR" dirty="0"/>
              <a:t>Cliquez pour ajouter un titre</a:t>
            </a:r>
          </a:p>
          <a:p>
            <a:pPr lvl="0"/>
            <a:r>
              <a:rPr lang="fr-FR" dirty="0"/>
              <a:t>Cliquez pour ajouter un titre</a:t>
            </a:r>
          </a:p>
          <a:p>
            <a:pPr lvl="0"/>
            <a:r>
              <a:rPr lang="fr-FR" dirty="0"/>
              <a:t>Cliquez pour ajouter un titre</a:t>
            </a:r>
          </a:p>
          <a:p>
            <a:pPr lvl="0"/>
            <a:r>
              <a:rPr lang="fr-FR" dirty="0"/>
              <a:t>Cliquez pour ajouter un titre</a:t>
            </a:r>
          </a:p>
          <a:p>
            <a:pPr lvl="0"/>
            <a:r>
              <a:rPr lang="fr-FR" dirty="0"/>
              <a:t>Cliquez pour ajouter un titre</a:t>
            </a:r>
          </a:p>
        </p:txBody>
      </p:sp>
      <p:sp>
        <p:nvSpPr>
          <p:cNvPr id="7" name="Espace réservé du texte 7">
            <a:extLst>
              <a:ext uri="{FF2B5EF4-FFF2-40B4-BE49-F238E27FC236}">
                <a16:creationId xmlns:a16="http://schemas.microsoft.com/office/drawing/2014/main" id="{4E57A44B-4856-2CF5-9C83-39B77CCE0A5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5536" y="4801840"/>
            <a:ext cx="3600400" cy="164998"/>
          </a:xfrm>
          <a:prstGeom prst="rect">
            <a:avLst/>
          </a:prstGeom>
        </p:spPr>
        <p:txBody>
          <a:bodyPr/>
          <a:lstStyle>
            <a:lvl1pPr algn="l">
              <a:spcBef>
                <a:spcPts val="0"/>
              </a:spcBef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fr-CA" dirty="0"/>
              <a:t>Nom du document si désiré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26F5067-5EAC-F17B-C17A-1F7239CA38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56884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5DDBC63-AA34-4C27-924A-AC3A8202F7BB}" type="slidenum">
              <a:rPr lang="fr-CA" smtClean="0"/>
              <a:t>‹N°›</a:t>
            </a:fld>
            <a:endParaRPr lang="fr-CA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B353378-2773-81DE-AA7E-7C11A9286771}"/>
              </a:ext>
            </a:extLst>
          </p:cNvPr>
          <p:cNvSpPr txBox="1"/>
          <p:nvPr userDrawn="1"/>
        </p:nvSpPr>
        <p:spPr>
          <a:xfrm>
            <a:off x="251520" y="195486"/>
            <a:ext cx="8640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000" dirty="0">
                <a:solidFill>
                  <a:schemeClr val="tx1"/>
                </a:solidFill>
              </a:rPr>
              <a:t>Santé Québec Est-de-l’Île-de-Montréal – Universitaire</a:t>
            </a:r>
          </a:p>
          <a:p>
            <a:pPr algn="l"/>
            <a:endParaRPr lang="fr-CA" sz="1000" b="1" dirty="0">
              <a:solidFill>
                <a:schemeClr val="tx1">
                  <a:lumMod val="20000"/>
                  <a:lumOff val="8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76582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0B5EE86-FD03-6366-0D40-616B182F2E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</a:lstStyle>
          <a:p>
            <a:pPr lvl="0"/>
            <a:r>
              <a:rPr lang="fr-FR" dirty="0"/>
              <a:t>Cliquez pour ajouter du texte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A" dirty="0"/>
          </a:p>
        </p:txBody>
      </p:sp>
      <p:sp>
        <p:nvSpPr>
          <p:cNvPr id="8" name="Espace réservé du texte 11">
            <a:extLst>
              <a:ext uri="{FF2B5EF4-FFF2-40B4-BE49-F238E27FC236}">
                <a16:creationId xmlns:a16="http://schemas.microsoft.com/office/drawing/2014/main" id="{18C83B8D-CDA1-88C9-E6F5-4C5F6C002A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555526"/>
            <a:ext cx="7885113" cy="503238"/>
          </a:xfrm>
          <a:prstGeom prst="rect">
            <a:avLst/>
          </a:prstGeom>
        </p:spPr>
        <p:txBody>
          <a:bodyPr/>
          <a:lstStyle>
            <a:lvl1pPr>
              <a:buNone/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Cliquez pour ajouter un titre</a:t>
            </a:r>
            <a:endParaRPr lang="fr-CA" dirty="0"/>
          </a:p>
        </p:txBody>
      </p:sp>
      <p:sp>
        <p:nvSpPr>
          <p:cNvPr id="5" name="Espace réservé du texte 7">
            <a:extLst>
              <a:ext uri="{FF2B5EF4-FFF2-40B4-BE49-F238E27FC236}">
                <a16:creationId xmlns:a16="http://schemas.microsoft.com/office/drawing/2014/main" id="{85937812-5DFA-9A2D-C069-D62B1425FD3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3568" y="4769070"/>
            <a:ext cx="3600400" cy="164998"/>
          </a:xfrm>
          <a:prstGeom prst="rect">
            <a:avLst/>
          </a:prstGeom>
        </p:spPr>
        <p:txBody>
          <a:bodyPr/>
          <a:lstStyle>
            <a:lvl1pPr algn="l">
              <a:spcBef>
                <a:spcPts val="0"/>
              </a:spcBef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fr-CA" dirty="0"/>
              <a:t>Nom du document si désiré</a:t>
            </a:r>
          </a:p>
        </p:txBody>
      </p: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id="{B5A4DF54-1696-4D83-DEDD-F8DE736AE2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56884" y="4747021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A7D211A3-7575-492B-8E98-5F9B497A4866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5DA9466-862E-46A8-2024-80B1B7F5465B}"/>
              </a:ext>
            </a:extLst>
          </p:cNvPr>
          <p:cNvSpPr txBox="1"/>
          <p:nvPr userDrawn="1"/>
        </p:nvSpPr>
        <p:spPr>
          <a:xfrm>
            <a:off x="251520" y="195486"/>
            <a:ext cx="8640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0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Santé Québec Est-de-l’Île-de-Montréal – Universitaire</a:t>
            </a:r>
          </a:p>
          <a:p>
            <a:pPr algn="l"/>
            <a:endParaRPr lang="fr-CA" sz="1000" b="1" dirty="0">
              <a:solidFill>
                <a:schemeClr val="tx1">
                  <a:lumMod val="20000"/>
                  <a:lumOff val="8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623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9E568C-A0C0-6EB5-DC90-44AC5793AF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238" y="1443608"/>
            <a:ext cx="7883525" cy="40806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Cliquez pour ajouter un titre</a:t>
            </a:r>
            <a:endParaRPr lang="fr-CA" dirty="0"/>
          </a:p>
        </p:txBody>
      </p:sp>
      <p:sp>
        <p:nvSpPr>
          <p:cNvPr id="5" name="Espace réservé du texte 3">
            <a:extLst>
              <a:ext uri="{FF2B5EF4-FFF2-40B4-BE49-F238E27FC236}">
                <a16:creationId xmlns:a16="http://schemas.microsoft.com/office/drawing/2014/main" id="{81C5B41E-09AB-998E-F3AA-CE096360E41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30238" y="1923678"/>
            <a:ext cx="7885112" cy="2478460"/>
          </a:xfrm>
          <a:prstGeom prst="rect">
            <a:avLst/>
          </a:prstGeom>
        </p:spPr>
        <p:txBody>
          <a:bodyPr numCol="2" spcCol="54000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Cliquez pour ajouter du texte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Cliquez pour ajouter du texte</a:t>
            </a:r>
          </a:p>
          <a:p>
            <a:pPr lvl="0"/>
            <a:endParaRPr lang="fr-FR" dirty="0"/>
          </a:p>
        </p:txBody>
      </p:sp>
      <p:sp>
        <p:nvSpPr>
          <p:cNvPr id="13" name="Espace réservé du texte 11">
            <a:extLst>
              <a:ext uri="{FF2B5EF4-FFF2-40B4-BE49-F238E27FC236}">
                <a16:creationId xmlns:a16="http://schemas.microsoft.com/office/drawing/2014/main" id="{CB5986BC-22A0-C1BE-2EC1-E42FAC1678C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555526"/>
            <a:ext cx="7885113" cy="503238"/>
          </a:xfrm>
          <a:prstGeom prst="rect">
            <a:avLst/>
          </a:prstGeom>
        </p:spPr>
        <p:txBody>
          <a:bodyPr/>
          <a:lstStyle>
            <a:lvl1pPr>
              <a:buNone/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Cliquez pour ajouter un titre</a:t>
            </a:r>
            <a:endParaRPr lang="fr-CA" dirty="0"/>
          </a:p>
        </p:txBody>
      </p:sp>
      <p:sp>
        <p:nvSpPr>
          <p:cNvPr id="7" name="Espace réservé du texte 7">
            <a:extLst>
              <a:ext uri="{FF2B5EF4-FFF2-40B4-BE49-F238E27FC236}">
                <a16:creationId xmlns:a16="http://schemas.microsoft.com/office/drawing/2014/main" id="{6B38D628-70CE-CA7F-993C-BDC40F9F19C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3568" y="4769070"/>
            <a:ext cx="3600400" cy="164998"/>
          </a:xfrm>
          <a:prstGeom prst="rect">
            <a:avLst/>
          </a:prstGeom>
        </p:spPr>
        <p:txBody>
          <a:bodyPr/>
          <a:lstStyle>
            <a:lvl1pPr algn="l">
              <a:spcBef>
                <a:spcPts val="0"/>
              </a:spcBef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fr-CA" dirty="0"/>
              <a:t>Nom du document si désiré</a:t>
            </a:r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9357842C-5AA4-C89B-37B8-47121B4AA9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56884" y="4747021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A7D211A3-7575-492B-8E98-5F9B497A4866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0F1A8A4-94F0-0934-93C1-750B6B18186B}"/>
              </a:ext>
            </a:extLst>
          </p:cNvPr>
          <p:cNvSpPr txBox="1"/>
          <p:nvPr userDrawn="1"/>
        </p:nvSpPr>
        <p:spPr>
          <a:xfrm>
            <a:off x="251520" y="195486"/>
            <a:ext cx="8640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0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Santé Québec Est-de-l’Île-de-Montréal – Universitaire</a:t>
            </a:r>
          </a:p>
          <a:p>
            <a:pPr algn="l"/>
            <a:endParaRPr lang="fr-CA" sz="1000" b="1" dirty="0">
              <a:solidFill>
                <a:schemeClr val="tx1">
                  <a:lumMod val="20000"/>
                  <a:lumOff val="8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849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7622D76-894D-AD1F-EC10-550A6729AFB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Cliquez pour ajouter du texte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A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52C815A-933C-BE6D-E91F-0AB38952DC1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648200" y="1370013"/>
            <a:ext cx="3867150" cy="3262312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  <a:lvl2pPr algn="l"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Cliquez pour ajouter du texte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A" dirty="0"/>
          </a:p>
        </p:txBody>
      </p:sp>
      <p:sp>
        <p:nvSpPr>
          <p:cNvPr id="9" name="Espace réservé du texte 11">
            <a:extLst>
              <a:ext uri="{FF2B5EF4-FFF2-40B4-BE49-F238E27FC236}">
                <a16:creationId xmlns:a16="http://schemas.microsoft.com/office/drawing/2014/main" id="{0A671669-E394-112F-D792-9E42BFC36A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555526"/>
            <a:ext cx="7885113" cy="503238"/>
          </a:xfrm>
          <a:prstGeom prst="rect">
            <a:avLst/>
          </a:prstGeom>
        </p:spPr>
        <p:txBody>
          <a:bodyPr/>
          <a:lstStyle>
            <a:lvl1pPr>
              <a:buNone/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Cliquez pour ajouter un titre</a:t>
            </a:r>
            <a:endParaRPr lang="fr-CA" dirty="0"/>
          </a:p>
        </p:txBody>
      </p:sp>
      <p:sp>
        <p:nvSpPr>
          <p:cNvPr id="6" name="Espace réservé du texte 7">
            <a:extLst>
              <a:ext uri="{FF2B5EF4-FFF2-40B4-BE49-F238E27FC236}">
                <a16:creationId xmlns:a16="http://schemas.microsoft.com/office/drawing/2014/main" id="{951FF73E-FDF6-E66F-0655-C5004E108B5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3568" y="4769070"/>
            <a:ext cx="3600400" cy="164998"/>
          </a:xfrm>
          <a:prstGeom prst="rect">
            <a:avLst/>
          </a:prstGeom>
        </p:spPr>
        <p:txBody>
          <a:bodyPr/>
          <a:lstStyle>
            <a:lvl1pPr algn="l">
              <a:spcBef>
                <a:spcPts val="0"/>
              </a:spcBef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fr-CA" dirty="0"/>
              <a:t>Nom du document si désiré</a:t>
            </a:r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35038512-68EB-4AEC-96F3-92D4FAAB54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56884" y="4747021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A7D211A3-7575-492B-8E98-5F9B497A4866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B4597A8-B4DA-FACF-9AF7-7BE7FCFBEEA0}"/>
              </a:ext>
            </a:extLst>
          </p:cNvPr>
          <p:cNvSpPr txBox="1"/>
          <p:nvPr userDrawn="1"/>
        </p:nvSpPr>
        <p:spPr>
          <a:xfrm>
            <a:off x="251520" y="195486"/>
            <a:ext cx="8640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0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Santé Québec Est-de-l’Île-de-Montréal – Universitaire</a:t>
            </a:r>
          </a:p>
          <a:p>
            <a:pPr algn="l"/>
            <a:endParaRPr lang="fr-CA" sz="1000" b="1" dirty="0">
              <a:solidFill>
                <a:schemeClr val="tx1">
                  <a:lumMod val="20000"/>
                  <a:lumOff val="8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1848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2E46C65-A086-B040-D74A-542EAA35D26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11560" y="1347614"/>
            <a:ext cx="3686249" cy="61912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accent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65FF221-DC3B-FE1A-C8FF-95C2E2371E7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1560" y="1966739"/>
            <a:ext cx="3686249" cy="276225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Cliquez pour ajouter du texte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A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08EE838-7F54-8C72-878C-54C767CC446E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427984" y="1347614"/>
            <a:ext cx="3887788" cy="61912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accent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Cliquez pour ajouter un titre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036F56F-E875-D014-551C-35E1DFC26348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427984" y="1966739"/>
            <a:ext cx="3887788" cy="2762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Cliquez pour ajouter du texte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A" dirty="0"/>
          </a:p>
        </p:txBody>
      </p:sp>
      <p:sp>
        <p:nvSpPr>
          <p:cNvPr id="10" name="Espace réservé du texte 11">
            <a:extLst>
              <a:ext uri="{FF2B5EF4-FFF2-40B4-BE49-F238E27FC236}">
                <a16:creationId xmlns:a16="http://schemas.microsoft.com/office/drawing/2014/main" id="{98136E84-0E6C-6990-CFE3-102E24F1C1F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555526"/>
            <a:ext cx="7885113" cy="503238"/>
          </a:xfrm>
          <a:prstGeom prst="rect">
            <a:avLst/>
          </a:prstGeom>
        </p:spPr>
        <p:txBody>
          <a:bodyPr/>
          <a:lstStyle>
            <a:lvl1pPr>
              <a:buNone/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Cliquez pour ajouter un titre</a:t>
            </a:r>
            <a:endParaRPr lang="fr-CA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73BA19EF-4011-AE6D-22AF-948CE755A4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3568" y="4769070"/>
            <a:ext cx="3600400" cy="164998"/>
          </a:xfrm>
          <a:prstGeom prst="rect">
            <a:avLst/>
          </a:prstGeom>
        </p:spPr>
        <p:txBody>
          <a:bodyPr/>
          <a:lstStyle>
            <a:lvl1pPr algn="l">
              <a:spcBef>
                <a:spcPts val="0"/>
              </a:spcBef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fr-CA" dirty="0"/>
              <a:t>Nom du document si désiré</a:t>
            </a:r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6F73C886-BD84-30DB-3144-8806F4770D1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6656884" y="4747021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A7D211A3-7575-492B-8E98-5F9B497A4866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F691BF3-4EFA-7A04-91FB-F58B9F917A01}"/>
              </a:ext>
            </a:extLst>
          </p:cNvPr>
          <p:cNvSpPr txBox="1"/>
          <p:nvPr userDrawn="1"/>
        </p:nvSpPr>
        <p:spPr>
          <a:xfrm>
            <a:off x="251520" y="195486"/>
            <a:ext cx="8640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0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Santé Québec Est-de-l’Île-de-Montréal – Universitaire</a:t>
            </a:r>
          </a:p>
          <a:p>
            <a:pPr algn="l"/>
            <a:endParaRPr lang="fr-CA" sz="1000" b="1" dirty="0">
              <a:solidFill>
                <a:schemeClr val="tx1">
                  <a:lumMod val="20000"/>
                  <a:lumOff val="8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874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uverture_Cercle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Une image contenant capture d’écran, Bleu électrique, bleu, violet&#10;&#10;Le contenu généré par l’IA peut être incorrect.">
            <a:extLst>
              <a:ext uri="{FF2B5EF4-FFF2-40B4-BE49-F238E27FC236}">
                <a16:creationId xmlns:a16="http://schemas.microsoft.com/office/drawing/2014/main" id="{772D5ACC-F35E-A714-8ADC-80DE6B118F8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95536" y="2211710"/>
            <a:ext cx="6120680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000">
                <a:solidFill>
                  <a:schemeClr val="accent3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ajouter un sous-titre</a:t>
            </a:r>
            <a:endParaRPr lang="fr-CA" dirty="0"/>
          </a:p>
        </p:txBody>
      </p:sp>
      <p:sp>
        <p:nvSpPr>
          <p:cNvPr id="9" name="Titre 8"/>
          <p:cNvSpPr>
            <a:spLocks noGrp="1"/>
          </p:cNvSpPr>
          <p:nvPr>
            <p:ph type="title" hasCustomPrompt="1"/>
          </p:nvPr>
        </p:nvSpPr>
        <p:spPr>
          <a:xfrm>
            <a:off x="395536" y="1434305"/>
            <a:ext cx="6120680" cy="5355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Cliquez pour ajouter un titre</a:t>
            </a:r>
            <a:endParaRPr lang="fr-CA" dirty="0"/>
          </a:p>
        </p:txBody>
      </p:sp>
      <p:sp>
        <p:nvSpPr>
          <p:cNvPr id="2" name="Espace réservé du texte 7">
            <a:extLst>
              <a:ext uri="{FF2B5EF4-FFF2-40B4-BE49-F238E27FC236}">
                <a16:creationId xmlns:a16="http://schemas.microsoft.com/office/drawing/2014/main" id="{451DDCC9-6FA8-D028-646A-276BE94F861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5536" y="3055200"/>
            <a:ext cx="6192688" cy="369332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spcBef>
                <a:spcPts val="0"/>
              </a:spcBef>
              <a:buNone/>
              <a:defRPr sz="1000" b="1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fr-CA" dirty="0"/>
              <a:t>Présenté par : </a:t>
            </a:r>
          </a:p>
        </p:txBody>
      </p:sp>
      <p:sp>
        <p:nvSpPr>
          <p:cNvPr id="5" name="Espace réservé du texte 7">
            <a:extLst>
              <a:ext uri="{FF2B5EF4-FFF2-40B4-BE49-F238E27FC236}">
                <a16:creationId xmlns:a16="http://schemas.microsoft.com/office/drawing/2014/main" id="{118EE655-A69C-FCA5-AA12-4C095A7401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5536" y="3512263"/>
            <a:ext cx="6192688" cy="369332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spcBef>
                <a:spcPts val="0"/>
              </a:spcBef>
              <a:buNone/>
              <a:defRPr sz="10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fr-CA" dirty="0"/>
              <a:t>Date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BCFE059-5AC6-3FC5-541E-D55CB0E06426}"/>
              </a:ext>
            </a:extLst>
          </p:cNvPr>
          <p:cNvSpPr txBox="1"/>
          <p:nvPr userDrawn="1"/>
        </p:nvSpPr>
        <p:spPr>
          <a:xfrm>
            <a:off x="251520" y="195486"/>
            <a:ext cx="86409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0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Santé Québec Est-de-l’Île-de-Montréal – Universitaire</a:t>
            </a:r>
          </a:p>
        </p:txBody>
      </p:sp>
    </p:spTree>
    <p:extLst>
      <p:ext uri="{BB962C8B-B14F-4D97-AF65-F5344CB8AC3E}">
        <p14:creationId xmlns:p14="http://schemas.microsoft.com/office/powerpoint/2010/main" val="7751577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>
            <a:extLst>
              <a:ext uri="{FF2B5EF4-FFF2-40B4-BE49-F238E27FC236}">
                <a16:creationId xmlns:a16="http://schemas.microsoft.com/office/drawing/2014/main" id="{7FDCBA3F-660B-5925-A289-200380D85C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238" y="1443608"/>
            <a:ext cx="2949575" cy="40806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CA642D2D-9BAA-E3E8-F217-7DD84A85E92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30238" y="1923678"/>
            <a:ext cx="2949575" cy="24784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1" name="Espace réservé du contenu 5">
            <a:extLst>
              <a:ext uri="{FF2B5EF4-FFF2-40B4-BE49-F238E27FC236}">
                <a16:creationId xmlns:a16="http://schemas.microsoft.com/office/drawing/2014/main" id="{BD519BD6-5F05-F52C-19AF-58BD8D5F9A22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3851920" y="1443608"/>
            <a:ext cx="4536504" cy="29585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Cliquez pour ajouter du texte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A" dirty="0"/>
          </a:p>
        </p:txBody>
      </p:sp>
      <p:sp>
        <p:nvSpPr>
          <p:cNvPr id="2" name="Espace réservé du texte 11">
            <a:extLst>
              <a:ext uri="{FF2B5EF4-FFF2-40B4-BE49-F238E27FC236}">
                <a16:creationId xmlns:a16="http://schemas.microsoft.com/office/drawing/2014/main" id="{E6EBFC0C-6681-2AC1-3D4B-2727B170E10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555526"/>
            <a:ext cx="7885113" cy="503238"/>
          </a:xfrm>
          <a:prstGeom prst="rect">
            <a:avLst/>
          </a:prstGeom>
        </p:spPr>
        <p:txBody>
          <a:bodyPr/>
          <a:lstStyle>
            <a:lvl1pPr>
              <a:buNone/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Cliquez pour ajouter un titre</a:t>
            </a:r>
            <a:endParaRPr lang="fr-CA" dirty="0"/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DA7DC8EC-BC44-EF08-17BB-F76FBCB1C1B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6656884" y="4747021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A7D211A3-7575-492B-8E98-5F9B497A4866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6" name="Espace réservé du texte 7">
            <a:extLst>
              <a:ext uri="{FF2B5EF4-FFF2-40B4-BE49-F238E27FC236}">
                <a16:creationId xmlns:a16="http://schemas.microsoft.com/office/drawing/2014/main" id="{E301EB59-94BC-5071-E92A-9F4982ACCBB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3568" y="4769070"/>
            <a:ext cx="3600400" cy="164998"/>
          </a:xfrm>
          <a:prstGeom prst="rect">
            <a:avLst/>
          </a:prstGeom>
        </p:spPr>
        <p:txBody>
          <a:bodyPr/>
          <a:lstStyle>
            <a:lvl1pPr algn="l">
              <a:spcBef>
                <a:spcPts val="0"/>
              </a:spcBef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fr-CA" dirty="0"/>
              <a:t>Nom du document si désiré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E8F7DB2-F1B5-39C2-4C35-59FC5A12C896}"/>
              </a:ext>
            </a:extLst>
          </p:cNvPr>
          <p:cNvSpPr txBox="1"/>
          <p:nvPr userDrawn="1"/>
        </p:nvSpPr>
        <p:spPr>
          <a:xfrm>
            <a:off x="251520" y="195486"/>
            <a:ext cx="8640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0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Santé Québec Est-de-l’Île-de-Montréal – Universitaire</a:t>
            </a:r>
          </a:p>
          <a:p>
            <a:pPr algn="l"/>
            <a:endParaRPr lang="fr-CA" sz="1000" b="1" dirty="0">
              <a:solidFill>
                <a:schemeClr val="tx1">
                  <a:lumMod val="20000"/>
                  <a:lumOff val="8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308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A0D24AB-732F-A91A-30A4-80AE6AC375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1419622"/>
            <a:ext cx="4629150" cy="29761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 dirty="0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FFB9C23A-9C94-B1D7-65F7-51FE539FB5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238" y="1443608"/>
            <a:ext cx="2949575" cy="40806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/>
              <a:t>Cliquez pour ajouter un titre</a:t>
            </a:r>
          </a:p>
        </p:txBody>
      </p:sp>
      <p:sp>
        <p:nvSpPr>
          <p:cNvPr id="9" name="Espace réservé du texte 3">
            <a:extLst>
              <a:ext uri="{FF2B5EF4-FFF2-40B4-BE49-F238E27FC236}">
                <a16:creationId xmlns:a16="http://schemas.microsoft.com/office/drawing/2014/main" id="{B355A042-F176-7C7F-3365-5185A8BB86B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30238" y="1923678"/>
            <a:ext cx="2949575" cy="24784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4" name="Espace réservé du texte 11">
            <a:extLst>
              <a:ext uri="{FF2B5EF4-FFF2-40B4-BE49-F238E27FC236}">
                <a16:creationId xmlns:a16="http://schemas.microsoft.com/office/drawing/2014/main" id="{0C456CEE-747E-611B-A6BB-6F2CBB7134D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555526"/>
            <a:ext cx="7885113" cy="503238"/>
          </a:xfrm>
          <a:prstGeom prst="rect">
            <a:avLst/>
          </a:prstGeom>
        </p:spPr>
        <p:txBody>
          <a:bodyPr/>
          <a:lstStyle>
            <a:lvl1pPr>
              <a:buNone/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Cliquez pour ajouter un titre</a:t>
            </a:r>
            <a:endParaRPr lang="fr-CA" dirty="0"/>
          </a:p>
        </p:txBody>
      </p:sp>
      <p:sp>
        <p:nvSpPr>
          <p:cNvPr id="6" name="Espace réservé du texte 7">
            <a:extLst>
              <a:ext uri="{FF2B5EF4-FFF2-40B4-BE49-F238E27FC236}">
                <a16:creationId xmlns:a16="http://schemas.microsoft.com/office/drawing/2014/main" id="{B196B6CC-CF2B-96C5-D2BB-33611227E1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3568" y="4769070"/>
            <a:ext cx="3600400" cy="164998"/>
          </a:xfrm>
          <a:prstGeom prst="rect">
            <a:avLst/>
          </a:prstGeom>
        </p:spPr>
        <p:txBody>
          <a:bodyPr/>
          <a:lstStyle>
            <a:lvl1pPr algn="l">
              <a:spcBef>
                <a:spcPts val="0"/>
              </a:spcBef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fr-CA" dirty="0"/>
              <a:t>Nom du document si désiré</a:t>
            </a:r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C9A44764-23AF-2238-200C-81ADFFB7B5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56884" y="4747021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A7D211A3-7575-492B-8E98-5F9B497A4866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BF28B30-F13E-939B-744A-E26565B005C8}"/>
              </a:ext>
            </a:extLst>
          </p:cNvPr>
          <p:cNvSpPr txBox="1"/>
          <p:nvPr userDrawn="1"/>
        </p:nvSpPr>
        <p:spPr>
          <a:xfrm>
            <a:off x="251520" y="195486"/>
            <a:ext cx="8640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0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Santé Québec Est-de-l’Île-de-Montréal – Universitaire</a:t>
            </a:r>
          </a:p>
          <a:p>
            <a:pPr algn="l"/>
            <a:endParaRPr lang="fr-CA" sz="1000" b="1" dirty="0">
              <a:solidFill>
                <a:schemeClr val="tx1">
                  <a:lumMod val="20000"/>
                  <a:lumOff val="8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4074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0B5EE86-FD03-6366-0D40-616B182F2E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/>
              <a:t>Cliquez pour ajouter du texte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A" dirty="0"/>
          </a:p>
        </p:txBody>
      </p:sp>
      <p:sp>
        <p:nvSpPr>
          <p:cNvPr id="5" name="Espace réservé du texte 11">
            <a:extLst>
              <a:ext uri="{FF2B5EF4-FFF2-40B4-BE49-F238E27FC236}">
                <a16:creationId xmlns:a16="http://schemas.microsoft.com/office/drawing/2014/main" id="{1ACA827D-FE87-4970-1AC9-62C53A31472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555526"/>
            <a:ext cx="7885113" cy="503238"/>
          </a:xfrm>
          <a:prstGeom prst="rect">
            <a:avLst/>
          </a:prstGeom>
        </p:spPr>
        <p:txBody>
          <a:bodyPr/>
          <a:lstStyle>
            <a:lvl1pPr>
              <a:buNone/>
              <a:defRPr sz="2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Cliquez pour ajouter un titre</a:t>
            </a:r>
            <a:endParaRPr lang="fr-CA" dirty="0"/>
          </a:p>
        </p:txBody>
      </p:sp>
      <p:sp>
        <p:nvSpPr>
          <p:cNvPr id="7" name="Espace réservé du texte 7">
            <a:extLst>
              <a:ext uri="{FF2B5EF4-FFF2-40B4-BE49-F238E27FC236}">
                <a16:creationId xmlns:a16="http://schemas.microsoft.com/office/drawing/2014/main" id="{1300EEE6-598D-05B4-001F-640DB6AF6A1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3568" y="4769070"/>
            <a:ext cx="3600400" cy="164998"/>
          </a:xfrm>
          <a:prstGeom prst="rect">
            <a:avLst/>
          </a:prstGeom>
        </p:spPr>
        <p:txBody>
          <a:bodyPr/>
          <a:lstStyle>
            <a:lvl1pPr algn="l">
              <a:spcBef>
                <a:spcPts val="0"/>
              </a:spcBef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fr-CA" dirty="0"/>
              <a:t>Nom du document si désiré</a:t>
            </a:r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04BEB28B-DC8F-BCA3-47F3-3ADD249F9E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56884" y="4747021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A7D211A3-7575-492B-8E98-5F9B497A4866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3994220-6344-81DC-E7A4-34334C825EFA}"/>
              </a:ext>
            </a:extLst>
          </p:cNvPr>
          <p:cNvSpPr txBox="1"/>
          <p:nvPr userDrawn="1"/>
        </p:nvSpPr>
        <p:spPr>
          <a:xfrm>
            <a:off x="251520" y="195486"/>
            <a:ext cx="8640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000" dirty="0">
                <a:solidFill>
                  <a:schemeClr val="tx1"/>
                </a:solidFill>
              </a:rPr>
              <a:t>Santé Québec Est-de-l’Île-de-Montréal – Universitaire</a:t>
            </a:r>
          </a:p>
          <a:p>
            <a:pPr algn="l"/>
            <a:endParaRPr lang="fr-CA" sz="1000" b="1" dirty="0">
              <a:solidFill>
                <a:schemeClr val="tx1">
                  <a:lumMod val="20000"/>
                  <a:lumOff val="8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512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9E568C-A0C0-6EB5-DC90-44AC5793AF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238" y="1443608"/>
            <a:ext cx="7883525" cy="40806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Cliquez pour ajouter titre</a:t>
            </a:r>
            <a:endParaRPr lang="fr-CA" dirty="0"/>
          </a:p>
        </p:txBody>
      </p:sp>
      <p:sp>
        <p:nvSpPr>
          <p:cNvPr id="5" name="Espace réservé du texte 3">
            <a:extLst>
              <a:ext uri="{FF2B5EF4-FFF2-40B4-BE49-F238E27FC236}">
                <a16:creationId xmlns:a16="http://schemas.microsoft.com/office/drawing/2014/main" id="{81C5B41E-09AB-998E-F3AA-CE096360E41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30238" y="1923678"/>
            <a:ext cx="7885112" cy="2478460"/>
          </a:xfrm>
          <a:prstGeom prst="rect">
            <a:avLst/>
          </a:prstGeom>
        </p:spPr>
        <p:txBody>
          <a:bodyPr numCol="2" spcCol="54000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Cliquez pour ajouter du texte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Cliquez pour ajouter du texte</a:t>
            </a:r>
          </a:p>
          <a:p>
            <a:pPr lvl="0"/>
            <a:endParaRPr lang="fr-FR" dirty="0"/>
          </a:p>
        </p:txBody>
      </p:sp>
      <p:sp>
        <p:nvSpPr>
          <p:cNvPr id="9" name="Espace réservé du texte 11">
            <a:extLst>
              <a:ext uri="{FF2B5EF4-FFF2-40B4-BE49-F238E27FC236}">
                <a16:creationId xmlns:a16="http://schemas.microsoft.com/office/drawing/2014/main" id="{AF870812-1A17-F9CA-7B22-773A5317D2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555526"/>
            <a:ext cx="7885113" cy="503238"/>
          </a:xfrm>
          <a:prstGeom prst="rect">
            <a:avLst/>
          </a:prstGeom>
        </p:spPr>
        <p:txBody>
          <a:bodyPr/>
          <a:lstStyle>
            <a:lvl1pPr>
              <a:buNone/>
              <a:defRPr sz="2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Cliquez pour ajouter un titre</a:t>
            </a:r>
            <a:endParaRPr lang="fr-CA" dirty="0"/>
          </a:p>
        </p:txBody>
      </p:sp>
      <p:sp>
        <p:nvSpPr>
          <p:cNvPr id="3" name="Espace réservé du texte 7">
            <a:extLst>
              <a:ext uri="{FF2B5EF4-FFF2-40B4-BE49-F238E27FC236}">
                <a16:creationId xmlns:a16="http://schemas.microsoft.com/office/drawing/2014/main" id="{C1ADA42C-285F-FA3F-5002-D309A418FB8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3568" y="4769070"/>
            <a:ext cx="3600400" cy="164998"/>
          </a:xfrm>
          <a:prstGeom prst="rect">
            <a:avLst/>
          </a:prstGeom>
        </p:spPr>
        <p:txBody>
          <a:bodyPr/>
          <a:lstStyle>
            <a:lvl1pPr algn="l">
              <a:spcBef>
                <a:spcPts val="0"/>
              </a:spcBef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fr-CA" dirty="0"/>
              <a:t>Nom du document si désiré</a:t>
            </a:r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42921B64-C7B0-B894-8278-1AA192835B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56884" y="4747021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A7D211A3-7575-492B-8E98-5F9B497A4866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8572264-5B12-C685-3B1C-D2A50F0259F0}"/>
              </a:ext>
            </a:extLst>
          </p:cNvPr>
          <p:cNvSpPr txBox="1"/>
          <p:nvPr userDrawn="1"/>
        </p:nvSpPr>
        <p:spPr>
          <a:xfrm>
            <a:off x="251520" y="195486"/>
            <a:ext cx="8640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000" dirty="0">
                <a:solidFill>
                  <a:schemeClr val="tx1"/>
                </a:solidFill>
              </a:rPr>
              <a:t>Santé Québec Est-de-l’Île-de-Montréal – Universitaire</a:t>
            </a:r>
          </a:p>
          <a:p>
            <a:pPr algn="l"/>
            <a:endParaRPr lang="fr-CA" sz="1000" b="1" dirty="0">
              <a:solidFill>
                <a:schemeClr val="tx1">
                  <a:lumMod val="20000"/>
                  <a:lumOff val="8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4571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7622D76-894D-AD1F-EC10-550A6729AFB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/>
              <a:t>Cliquez pour ajouter du texte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A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52C815A-933C-BE6D-E91F-0AB38952DC1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648200" y="1370013"/>
            <a:ext cx="3867150" cy="32623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/>
              <a:t>Cliquez pour ajouter du texte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A" dirty="0"/>
          </a:p>
        </p:txBody>
      </p:sp>
      <p:sp>
        <p:nvSpPr>
          <p:cNvPr id="6" name="Espace réservé du texte 11">
            <a:extLst>
              <a:ext uri="{FF2B5EF4-FFF2-40B4-BE49-F238E27FC236}">
                <a16:creationId xmlns:a16="http://schemas.microsoft.com/office/drawing/2014/main" id="{9E0C42DB-65BF-BE1A-9AFE-2B92DEACE1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555526"/>
            <a:ext cx="7885113" cy="503238"/>
          </a:xfrm>
          <a:prstGeom prst="rect">
            <a:avLst/>
          </a:prstGeom>
        </p:spPr>
        <p:txBody>
          <a:bodyPr/>
          <a:lstStyle>
            <a:lvl1pPr>
              <a:buNone/>
              <a:defRPr sz="2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Cliquez pour ajouter un titre</a:t>
            </a:r>
            <a:endParaRPr lang="fr-CA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8C8D0AAA-5C26-0DBA-CE3A-7BD8AF3E691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3568" y="4769070"/>
            <a:ext cx="3600400" cy="164998"/>
          </a:xfrm>
          <a:prstGeom prst="rect">
            <a:avLst/>
          </a:prstGeom>
        </p:spPr>
        <p:txBody>
          <a:bodyPr/>
          <a:lstStyle>
            <a:lvl1pPr algn="l">
              <a:spcBef>
                <a:spcPts val="0"/>
              </a:spcBef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fr-CA" dirty="0"/>
              <a:t>Nom du document si désiré</a:t>
            </a:r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A01673E7-BED0-D6FE-E18A-0E0909A803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56884" y="4747021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A7D211A3-7575-492B-8E98-5F9B497A4866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2BE4F71-A282-5627-1DCC-5A8912FE6D48}"/>
              </a:ext>
            </a:extLst>
          </p:cNvPr>
          <p:cNvSpPr txBox="1"/>
          <p:nvPr userDrawn="1"/>
        </p:nvSpPr>
        <p:spPr>
          <a:xfrm>
            <a:off x="251520" y="195486"/>
            <a:ext cx="8640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000" dirty="0">
                <a:solidFill>
                  <a:schemeClr val="tx1"/>
                </a:solidFill>
              </a:rPr>
              <a:t>Santé Québec Est-de-l’Île-de-Montréal – Universitaire</a:t>
            </a:r>
          </a:p>
          <a:p>
            <a:pPr algn="l"/>
            <a:endParaRPr lang="fr-CA" sz="1000" b="1" dirty="0">
              <a:solidFill>
                <a:schemeClr val="tx1">
                  <a:lumMod val="20000"/>
                  <a:lumOff val="8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340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2E46C65-A086-B040-D74A-542EAA35D26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11560" y="1347614"/>
            <a:ext cx="3686249" cy="61912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65FF221-DC3B-FE1A-C8FF-95C2E2371E7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1560" y="1966739"/>
            <a:ext cx="3686249" cy="276225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fr-FR" dirty="0"/>
              <a:t>Cliquez pour ajouter du texte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A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08EE838-7F54-8C72-878C-54C767CC446E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427984" y="1347614"/>
            <a:ext cx="3887788" cy="61912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Cliquez pour ajouter un titre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036F56F-E875-D014-551C-35E1DFC26348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427984" y="1966739"/>
            <a:ext cx="3887788" cy="2762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/>
              <a:t>Cliquez pour ajouter du texte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A" dirty="0"/>
          </a:p>
        </p:txBody>
      </p:sp>
      <p:sp>
        <p:nvSpPr>
          <p:cNvPr id="8" name="Espace réservé du texte 11">
            <a:extLst>
              <a:ext uri="{FF2B5EF4-FFF2-40B4-BE49-F238E27FC236}">
                <a16:creationId xmlns:a16="http://schemas.microsoft.com/office/drawing/2014/main" id="{CF63C8BB-EAC4-5222-3862-0B7FEE6D53A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555526"/>
            <a:ext cx="7885113" cy="503238"/>
          </a:xfrm>
          <a:prstGeom prst="rect">
            <a:avLst/>
          </a:prstGeom>
        </p:spPr>
        <p:txBody>
          <a:bodyPr/>
          <a:lstStyle>
            <a:lvl1pPr>
              <a:buNone/>
              <a:defRPr sz="2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Cliquez pour ajouter un titre</a:t>
            </a:r>
            <a:endParaRPr lang="fr-CA" dirty="0"/>
          </a:p>
        </p:txBody>
      </p:sp>
      <p:sp>
        <p:nvSpPr>
          <p:cNvPr id="10" name="Espace réservé du texte 7">
            <a:extLst>
              <a:ext uri="{FF2B5EF4-FFF2-40B4-BE49-F238E27FC236}">
                <a16:creationId xmlns:a16="http://schemas.microsoft.com/office/drawing/2014/main" id="{DC22D775-B5F4-FFBE-91E0-7D7BC5B3439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3568" y="4769070"/>
            <a:ext cx="3600400" cy="164998"/>
          </a:xfrm>
          <a:prstGeom prst="rect">
            <a:avLst/>
          </a:prstGeom>
        </p:spPr>
        <p:txBody>
          <a:bodyPr/>
          <a:lstStyle>
            <a:lvl1pPr algn="l">
              <a:spcBef>
                <a:spcPts val="0"/>
              </a:spcBef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fr-CA" dirty="0"/>
              <a:t>Nom du document si désiré</a:t>
            </a:r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A4BD55A5-A79E-9CAA-BDAD-154A806CB63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6656884" y="4747021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A7D211A3-7575-492B-8E98-5F9B497A4866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22E232B-035E-8FAC-F1B1-8F1E144E7936}"/>
              </a:ext>
            </a:extLst>
          </p:cNvPr>
          <p:cNvSpPr txBox="1"/>
          <p:nvPr userDrawn="1"/>
        </p:nvSpPr>
        <p:spPr>
          <a:xfrm>
            <a:off x="251520" y="195486"/>
            <a:ext cx="8640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000" dirty="0">
                <a:solidFill>
                  <a:schemeClr val="tx1"/>
                </a:solidFill>
              </a:rPr>
              <a:t>Santé Québec Est-de-l’Île-de-Montréal – Universitaire</a:t>
            </a:r>
          </a:p>
          <a:p>
            <a:pPr algn="l"/>
            <a:endParaRPr lang="fr-CA" sz="1000" b="1" dirty="0">
              <a:solidFill>
                <a:schemeClr val="tx1">
                  <a:lumMod val="20000"/>
                  <a:lumOff val="8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7549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>
            <a:extLst>
              <a:ext uri="{FF2B5EF4-FFF2-40B4-BE49-F238E27FC236}">
                <a16:creationId xmlns:a16="http://schemas.microsoft.com/office/drawing/2014/main" id="{7FDCBA3F-660B-5925-A289-200380D85C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238" y="1443608"/>
            <a:ext cx="2949575" cy="40806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Cliquez pour ajouter un titre</a:t>
            </a:r>
            <a:endParaRPr lang="fr-CA" dirty="0"/>
          </a:p>
        </p:txBody>
      </p:sp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CA642D2D-9BAA-E3E8-F217-7DD84A85E92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30238" y="1923678"/>
            <a:ext cx="2949575" cy="24784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1" name="Espace réservé du contenu 5">
            <a:extLst>
              <a:ext uri="{FF2B5EF4-FFF2-40B4-BE49-F238E27FC236}">
                <a16:creationId xmlns:a16="http://schemas.microsoft.com/office/drawing/2014/main" id="{BD519BD6-5F05-F52C-19AF-58BD8D5F9A22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3851920" y="1443608"/>
            <a:ext cx="4536504" cy="295853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/>
              <a:t>Cliquez pour ajouter du texte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A" dirty="0"/>
          </a:p>
        </p:txBody>
      </p:sp>
      <p:sp>
        <p:nvSpPr>
          <p:cNvPr id="3" name="Espace réservé du texte 11">
            <a:extLst>
              <a:ext uri="{FF2B5EF4-FFF2-40B4-BE49-F238E27FC236}">
                <a16:creationId xmlns:a16="http://schemas.microsoft.com/office/drawing/2014/main" id="{F3047F35-D972-8164-1A76-3DD671C94C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555526"/>
            <a:ext cx="7885113" cy="503238"/>
          </a:xfrm>
          <a:prstGeom prst="rect">
            <a:avLst/>
          </a:prstGeom>
        </p:spPr>
        <p:txBody>
          <a:bodyPr/>
          <a:lstStyle>
            <a:lvl1pPr>
              <a:buNone/>
              <a:defRPr sz="2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Cliquez pour ajouter un titre</a:t>
            </a:r>
            <a:endParaRPr lang="fr-CA" dirty="0"/>
          </a:p>
        </p:txBody>
      </p:sp>
      <p:sp>
        <p:nvSpPr>
          <p:cNvPr id="4" name="Espace réservé du texte 7">
            <a:extLst>
              <a:ext uri="{FF2B5EF4-FFF2-40B4-BE49-F238E27FC236}">
                <a16:creationId xmlns:a16="http://schemas.microsoft.com/office/drawing/2014/main" id="{1DA7BE32-DEA1-4AD9-C0D5-0B2E0323B90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3568" y="4769070"/>
            <a:ext cx="3600400" cy="164998"/>
          </a:xfrm>
          <a:prstGeom prst="rect">
            <a:avLst/>
          </a:prstGeom>
        </p:spPr>
        <p:txBody>
          <a:bodyPr/>
          <a:lstStyle>
            <a:lvl1pPr algn="l">
              <a:spcBef>
                <a:spcPts val="0"/>
              </a:spcBef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fr-CA" dirty="0"/>
              <a:t>Nom du document si désiré</a:t>
            </a:r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843328B3-BECF-02D4-F9D4-4E465009283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6656884" y="4747021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A7D211A3-7575-492B-8E98-5F9B497A4866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0E3F1A2-63F2-07F4-449A-36F33E3FEE84}"/>
              </a:ext>
            </a:extLst>
          </p:cNvPr>
          <p:cNvSpPr txBox="1"/>
          <p:nvPr userDrawn="1"/>
        </p:nvSpPr>
        <p:spPr>
          <a:xfrm>
            <a:off x="251520" y="195486"/>
            <a:ext cx="8640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000" dirty="0">
                <a:solidFill>
                  <a:schemeClr val="tx1"/>
                </a:solidFill>
              </a:rPr>
              <a:t>Santé Québec Est-de-l’Île-de-Montréal – Universitaire</a:t>
            </a:r>
          </a:p>
          <a:p>
            <a:pPr algn="l"/>
            <a:endParaRPr lang="fr-CA" sz="1000" b="1" dirty="0">
              <a:solidFill>
                <a:schemeClr val="tx1">
                  <a:lumMod val="20000"/>
                  <a:lumOff val="8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4502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A0D24AB-732F-A91A-30A4-80AE6AC375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51920" y="1443608"/>
            <a:ext cx="4665018" cy="29521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 dirty="0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FFB9C23A-9C94-B1D7-65F7-51FE539FB5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238" y="1443608"/>
            <a:ext cx="2949575" cy="40806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Cliquez pour ajouter un titre</a:t>
            </a:r>
            <a:endParaRPr lang="fr-CA" dirty="0"/>
          </a:p>
        </p:txBody>
      </p:sp>
      <p:sp>
        <p:nvSpPr>
          <p:cNvPr id="9" name="Espace réservé du texte 3">
            <a:extLst>
              <a:ext uri="{FF2B5EF4-FFF2-40B4-BE49-F238E27FC236}">
                <a16:creationId xmlns:a16="http://schemas.microsoft.com/office/drawing/2014/main" id="{B355A042-F176-7C7F-3365-5185A8BB86B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30238" y="1923678"/>
            <a:ext cx="2949575" cy="24784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4" name="Espace réservé du texte 11">
            <a:extLst>
              <a:ext uri="{FF2B5EF4-FFF2-40B4-BE49-F238E27FC236}">
                <a16:creationId xmlns:a16="http://schemas.microsoft.com/office/drawing/2014/main" id="{63804738-8C33-0FA1-5C21-7780913D91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555526"/>
            <a:ext cx="7885113" cy="503238"/>
          </a:xfrm>
          <a:prstGeom prst="rect">
            <a:avLst/>
          </a:prstGeom>
        </p:spPr>
        <p:txBody>
          <a:bodyPr/>
          <a:lstStyle>
            <a:lvl1pPr>
              <a:buNone/>
              <a:defRPr sz="2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Cliquez pour ajouter un titre</a:t>
            </a:r>
            <a:endParaRPr lang="fr-CA" dirty="0"/>
          </a:p>
        </p:txBody>
      </p:sp>
      <p:sp>
        <p:nvSpPr>
          <p:cNvPr id="6" name="Espace réservé du texte 7">
            <a:extLst>
              <a:ext uri="{FF2B5EF4-FFF2-40B4-BE49-F238E27FC236}">
                <a16:creationId xmlns:a16="http://schemas.microsoft.com/office/drawing/2014/main" id="{213E1A14-3CFC-50D9-1B3D-8A95575E865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3568" y="4769070"/>
            <a:ext cx="3600400" cy="164998"/>
          </a:xfrm>
          <a:prstGeom prst="rect">
            <a:avLst/>
          </a:prstGeom>
        </p:spPr>
        <p:txBody>
          <a:bodyPr/>
          <a:lstStyle>
            <a:lvl1pPr algn="l">
              <a:spcBef>
                <a:spcPts val="0"/>
              </a:spcBef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fr-CA" dirty="0"/>
              <a:t>Nom du document si désiré</a:t>
            </a:r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2F492DE2-822E-0A16-8ECD-D81C63A2C2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56884" y="4747021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A7D211A3-7575-492B-8E98-5F9B497A4866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6910293-A85F-CE34-432D-F2E2657B9F0A}"/>
              </a:ext>
            </a:extLst>
          </p:cNvPr>
          <p:cNvSpPr txBox="1"/>
          <p:nvPr userDrawn="1"/>
        </p:nvSpPr>
        <p:spPr>
          <a:xfrm>
            <a:off x="251520" y="195486"/>
            <a:ext cx="8640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000" dirty="0">
                <a:solidFill>
                  <a:schemeClr val="tx1"/>
                </a:solidFill>
              </a:rPr>
              <a:t>Santé Québec Est-de-l’Île-de-Montréal – Universitaire</a:t>
            </a:r>
          </a:p>
          <a:p>
            <a:pPr algn="l"/>
            <a:endParaRPr lang="fr-CA" sz="1000" b="1" dirty="0">
              <a:solidFill>
                <a:schemeClr val="tx1">
                  <a:lumMod val="20000"/>
                  <a:lumOff val="8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9357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0B5EE86-FD03-6366-0D40-616B182F2E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/>
              <a:t>Cliquez pour ajouter du texte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A" dirty="0"/>
          </a:p>
        </p:txBody>
      </p:sp>
      <p:sp>
        <p:nvSpPr>
          <p:cNvPr id="9" name="Espace réservé du texte 11">
            <a:extLst>
              <a:ext uri="{FF2B5EF4-FFF2-40B4-BE49-F238E27FC236}">
                <a16:creationId xmlns:a16="http://schemas.microsoft.com/office/drawing/2014/main" id="{754809AF-9D8E-B935-FF0E-DF4954A0AF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555526"/>
            <a:ext cx="7885113" cy="503238"/>
          </a:xfrm>
          <a:prstGeom prst="rect">
            <a:avLst/>
          </a:prstGeom>
        </p:spPr>
        <p:txBody>
          <a:bodyPr/>
          <a:lstStyle>
            <a:lvl1pPr>
              <a:buNone/>
              <a:defRPr sz="2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Cliquez pour ajouter un titre</a:t>
            </a:r>
            <a:endParaRPr lang="fr-CA" dirty="0"/>
          </a:p>
        </p:txBody>
      </p:sp>
      <p:sp>
        <p:nvSpPr>
          <p:cNvPr id="5" name="Espace réservé du texte 7">
            <a:extLst>
              <a:ext uri="{FF2B5EF4-FFF2-40B4-BE49-F238E27FC236}">
                <a16:creationId xmlns:a16="http://schemas.microsoft.com/office/drawing/2014/main" id="{11DA51E2-F3CA-246E-A51E-723F475107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3568" y="4769070"/>
            <a:ext cx="3600400" cy="164998"/>
          </a:xfrm>
          <a:prstGeom prst="rect">
            <a:avLst/>
          </a:prstGeom>
        </p:spPr>
        <p:txBody>
          <a:bodyPr/>
          <a:lstStyle>
            <a:lvl1pPr algn="l">
              <a:spcBef>
                <a:spcPts val="0"/>
              </a:spcBef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fr-CA" dirty="0"/>
              <a:t>Nom du document si désiré</a:t>
            </a:r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42A2E5EA-1973-7718-B376-082A31F8EA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56884" y="4747021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A7D211A3-7575-492B-8E98-5F9B497A4866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0103595-13B4-22DD-1346-588D7F64A631}"/>
              </a:ext>
            </a:extLst>
          </p:cNvPr>
          <p:cNvSpPr txBox="1"/>
          <p:nvPr userDrawn="1"/>
        </p:nvSpPr>
        <p:spPr>
          <a:xfrm>
            <a:off x="251520" y="195486"/>
            <a:ext cx="8640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000" dirty="0">
                <a:solidFill>
                  <a:schemeClr val="tx1"/>
                </a:solidFill>
              </a:rPr>
              <a:t>Santé Québec Est-de-l’Île-de-Montréal – Universitaire</a:t>
            </a:r>
          </a:p>
          <a:p>
            <a:pPr algn="l"/>
            <a:endParaRPr lang="fr-CA" sz="1000" b="1" dirty="0">
              <a:solidFill>
                <a:schemeClr val="tx1">
                  <a:lumMod val="20000"/>
                  <a:lumOff val="8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5564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9E568C-A0C0-6EB5-DC90-44AC5793AF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238" y="1443608"/>
            <a:ext cx="7883525" cy="40806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Cliquez pour ajouter un titre</a:t>
            </a:r>
            <a:endParaRPr lang="fr-CA" dirty="0"/>
          </a:p>
        </p:txBody>
      </p:sp>
      <p:sp>
        <p:nvSpPr>
          <p:cNvPr id="5" name="Espace réservé du texte 3">
            <a:extLst>
              <a:ext uri="{FF2B5EF4-FFF2-40B4-BE49-F238E27FC236}">
                <a16:creationId xmlns:a16="http://schemas.microsoft.com/office/drawing/2014/main" id="{81C5B41E-09AB-998E-F3AA-CE096360E41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30238" y="1923678"/>
            <a:ext cx="7885112" cy="2478460"/>
          </a:xfrm>
          <a:prstGeom prst="rect">
            <a:avLst/>
          </a:prstGeom>
        </p:spPr>
        <p:txBody>
          <a:bodyPr numCol="2" spcCol="54000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Cliquez pour ajouter du texte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Cliquez pour ajouter du texte</a:t>
            </a:r>
          </a:p>
        </p:txBody>
      </p:sp>
      <p:sp>
        <p:nvSpPr>
          <p:cNvPr id="8" name="Espace réservé du texte 11">
            <a:extLst>
              <a:ext uri="{FF2B5EF4-FFF2-40B4-BE49-F238E27FC236}">
                <a16:creationId xmlns:a16="http://schemas.microsoft.com/office/drawing/2014/main" id="{33494170-6C82-08AB-C1F6-05D0DD8867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555526"/>
            <a:ext cx="7885113" cy="503238"/>
          </a:xfrm>
          <a:prstGeom prst="rect">
            <a:avLst/>
          </a:prstGeom>
        </p:spPr>
        <p:txBody>
          <a:bodyPr/>
          <a:lstStyle>
            <a:lvl1pPr>
              <a:buNone/>
              <a:defRPr sz="2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Cliquez pour ajouter un titre</a:t>
            </a:r>
            <a:endParaRPr lang="fr-CA" dirty="0"/>
          </a:p>
        </p:txBody>
      </p:sp>
      <p:sp>
        <p:nvSpPr>
          <p:cNvPr id="7" name="Espace réservé du texte 7">
            <a:extLst>
              <a:ext uri="{FF2B5EF4-FFF2-40B4-BE49-F238E27FC236}">
                <a16:creationId xmlns:a16="http://schemas.microsoft.com/office/drawing/2014/main" id="{3E9F3ED7-4736-7249-E74F-0653F58FA91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3568" y="4769070"/>
            <a:ext cx="3600400" cy="164998"/>
          </a:xfrm>
          <a:prstGeom prst="rect">
            <a:avLst/>
          </a:prstGeom>
        </p:spPr>
        <p:txBody>
          <a:bodyPr/>
          <a:lstStyle>
            <a:lvl1pPr algn="l">
              <a:spcBef>
                <a:spcPts val="0"/>
              </a:spcBef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fr-CA" dirty="0"/>
              <a:t>Nom du document si désiré</a:t>
            </a:r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DDF53DFF-A7D5-CC34-B726-66D5E497DB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56884" y="4747021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A7D211A3-7575-492B-8E98-5F9B497A4866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8F19D44-AE5E-B97F-6226-E870E9717984}"/>
              </a:ext>
            </a:extLst>
          </p:cNvPr>
          <p:cNvSpPr txBox="1"/>
          <p:nvPr userDrawn="1"/>
        </p:nvSpPr>
        <p:spPr>
          <a:xfrm>
            <a:off x="251520" y="195486"/>
            <a:ext cx="8640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000" dirty="0">
                <a:solidFill>
                  <a:schemeClr val="tx1"/>
                </a:solidFill>
              </a:rPr>
              <a:t>Santé Québec Est-de-l’Île-de-Montréal – Universitaire</a:t>
            </a:r>
          </a:p>
          <a:p>
            <a:pPr algn="l"/>
            <a:endParaRPr lang="fr-CA" sz="1000" b="1" dirty="0">
              <a:solidFill>
                <a:schemeClr val="tx1">
                  <a:lumMod val="20000"/>
                  <a:lumOff val="8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166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uverture_Coeu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Graphique, capture d’écran, Bleu électrique, graphisme&#10;&#10;Le contenu généré par l’IA peut être incorrect.">
            <a:extLst>
              <a:ext uri="{FF2B5EF4-FFF2-40B4-BE49-F238E27FC236}">
                <a16:creationId xmlns:a16="http://schemas.microsoft.com/office/drawing/2014/main" id="{8E707F15-4C2E-EC95-6962-C80A5E2528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275856" y="2652160"/>
            <a:ext cx="5400600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000">
                <a:solidFill>
                  <a:schemeClr val="accent3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ajouter un sous-titre</a:t>
            </a:r>
            <a:endParaRPr lang="fr-CA" dirty="0"/>
          </a:p>
        </p:txBody>
      </p:sp>
      <p:sp>
        <p:nvSpPr>
          <p:cNvPr id="9" name="Titre 8"/>
          <p:cNvSpPr>
            <a:spLocks noGrp="1"/>
          </p:cNvSpPr>
          <p:nvPr>
            <p:ph type="title" hasCustomPrompt="1"/>
          </p:nvPr>
        </p:nvSpPr>
        <p:spPr>
          <a:xfrm>
            <a:off x="3275856" y="1874755"/>
            <a:ext cx="5400600" cy="97872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Cliquez pour ajouter un titre</a:t>
            </a:r>
            <a:endParaRPr lang="fr-CA" dirty="0"/>
          </a:p>
        </p:txBody>
      </p:sp>
      <p:sp>
        <p:nvSpPr>
          <p:cNvPr id="2" name="Espace réservé du texte 7">
            <a:extLst>
              <a:ext uri="{FF2B5EF4-FFF2-40B4-BE49-F238E27FC236}">
                <a16:creationId xmlns:a16="http://schemas.microsoft.com/office/drawing/2014/main" id="{C7ABDA54-8962-1053-D0B1-3E0C454B0C4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5536" y="4083918"/>
            <a:ext cx="6192688" cy="369332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spcBef>
                <a:spcPts val="0"/>
              </a:spcBef>
              <a:buNone/>
              <a:defRPr sz="1000" b="1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fr-CA" dirty="0"/>
              <a:t>Présenté par : </a:t>
            </a:r>
          </a:p>
        </p:txBody>
      </p:sp>
      <p:sp>
        <p:nvSpPr>
          <p:cNvPr id="6" name="Espace réservé du texte 7">
            <a:extLst>
              <a:ext uri="{FF2B5EF4-FFF2-40B4-BE49-F238E27FC236}">
                <a16:creationId xmlns:a16="http://schemas.microsoft.com/office/drawing/2014/main" id="{48979945-946C-25C9-8421-48A2336615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5536" y="4540981"/>
            <a:ext cx="6192688" cy="369332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spcBef>
                <a:spcPts val="0"/>
              </a:spcBef>
              <a:buNone/>
              <a:defRPr sz="10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fr-CA" dirty="0"/>
              <a:t>Date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CCC92BB-4D5E-F9B1-0D47-6C8124EA8B72}"/>
              </a:ext>
            </a:extLst>
          </p:cNvPr>
          <p:cNvSpPr txBox="1"/>
          <p:nvPr userDrawn="1"/>
        </p:nvSpPr>
        <p:spPr>
          <a:xfrm>
            <a:off x="251520" y="195486"/>
            <a:ext cx="8640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0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Santé Québec Est-de-l’Île-de-Montréal – Universitaire</a:t>
            </a:r>
          </a:p>
          <a:p>
            <a:pPr algn="l"/>
            <a:endParaRPr lang="fr-CA" sz="1000" b="1" dirty="0">
              <a:solidFill>
                <a:schemeClr val="tx1">
                  <a:lumMod val="20000"/>
                  <a:lumOff val="8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6884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7622D76-894D-AD1F-EC10-550A6729AFB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/>
              <a:t>Cliquez pour ajouter du texte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A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52C815A-933C-BE6D-E91F-0AB38952DC1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648200" y="1370013"/>
            <a:ext cx="3867150" cy="32623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/>
              <a:t>Cliquez pour ajouter du texte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A" dirty="0"/>
          </a:p>
        </p:txBody>
      </p:sp>
      <p:sp>
        <p:nvSpPr>
          <p:cNvPr id="6" name="Espace réservé du texte 11">
            <a:extLst>
              <a:ext uri="{FF2B5EF4-FFF2-40B4-BE49-F238E27FC236}">
                <a16:creationId xmlns:a16="http://schemas.microsoft.com/office/drawing/2014/main" id="{7EA601D3-EDE4-1342-8DB0-826E65F2C9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555526"/>
            <a:ext cx="7885113" cy="503238"/>
          </a:xfrm>
          <a:prstGeom prst="rect">
            <a:avLst/>
          </a:prstGeom>
        </p:spPr>
        <p:txBody>
          <a:bodyPr/>
          <a:lstStyle>
            <a:lvl1pPr>
              <a:buNone/>
              <a:defRPr sz="2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Cliquez pour ajouter un titre</a:t>
            </a:r>
            <a:endParaRPr lang="fr-CA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2E87F2A8-AB5C-E595-4B2A-AC4D9A971A5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3568" y="4769070"/>
            <a:ext cx="3600400" cy="164998"/>
          </a:xfrm>
          <a:prstGeom prst="rect">
            <a:avLst/>
          </a:prstGeom>
        </p:spPr>
        <p:txBody>
          <a:bodyPr/>
          <a:lstStyle>
            <a:lvl1pPr algn="l">
              <a:spcBef>
                <a:spcPts val="0"/>
              </a:spcBef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fr-CA" dirty="0"/>
              <a:t>Nom du document si désiré</a:t>
            </a:r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5FE0C06C-2C86-C603-E88C-1AFAA7587B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56884" y="4747021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A7D211A3-7575-492B-8E98-5F9B497A4866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35023BC-280C-E426-FE0E-FA2410BD4545}"/>
              </a:ext>
            </a:extLst>
          </p:cNvPr>
          <p:cNvSpPr txBox="1"/>
          <p:nvPr userDrawn="1"/>
        </p:nvSpPr>
        <p:spPr>
          <a:xfrm>
            <a:off x="251520" y="195486"/>
            <a:ext cx="8640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000" dirty="0">
                <a:solidFill>
                  <a:schemeClr val="tx1"/>
                </a:solidFill>
              </a:rPr>
              <a:t>Santé Québec Est-de-l’Île-de-Montréal – Universitaire</a:t>
            </a:r>
          </a:p>
          <a:p>
            <a:pPr algn="l"/>
            <a:endParaRPr lang="fr-CA" sz="1000" b="1" dirty="0">
              <a:solidFill>
                <a:schemeClr val="tx1">
                  <a:lumMod val="20000"/>
                  <a:lumOff val="8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9993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2E46C65-A086-B040-D74A-542EAA35D26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11560" y="1347614"/>
            <a:ext cx="3686249" cy="61912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65FF221-DC3B-FE1A-C8FF-95C2E2371E7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1560" y="1966739"/>
            <a:ext cx="3686249" cy="276225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fr-FR" dirty="0"/>
              <a:t>Cliquez pour ajouter du texte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A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08EE838-7F54-8C72-878C-54C767CC446E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427984" y="1347614"/>
            <a:ext cx="3887788" cy="61912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Cliquez pour ajouter un titre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036F56F-E875-D014-551C-35E1DFC26348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427984" y="1966739"/>
            <a:ext cx="3887788" cy="2762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/>
              <a:t>Cliquez pour ajouter du texte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A" dirty="0"/>
          </a:p>
        </p:txBody>
      </p:sp>
      <p:sp>
        <p:nvSpPr>
          <p:cNvPr id="8" name="Espace réservé du texte 11">
            <a:extLst>
              <a:ext uri="{FF2B5EF4-FFF2-40B4-BE49-F238E27FC236}">
                <a16:creationId xmlns:a16="http://schemas.microsoft.com/office/drawing/2014/main" id="{A626CF9C-9902-5D46-7261-78846EC0EE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555526"/>
            <a:ext cx="7885113" cy="503238"/>
          </a:xfrm>
          <a:prstGeom prst="rect">
            <a:avLst/>
          </a:prstGeom>
        </p:spPr>
        <p:txBody>
          <a:bodyPr/>
          <a:lstStyle>
            <a:lvl1pPr>
              <a:buNone/>
              <a:defRPr sz="2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Cliquez pour ajouter un titre</a:t>
            </a:r>
            <a:endParaRPr lang="fr-CA" dirty="0"/>
          </a:p>
        </p:txBody>
      </p:sp>
      <p:sp>
        <p:nvSpPr>
          <p:cNvPr id="10" name="Espace réservé du texte 7">
            <a:extLst>
              <a:ext uri="{FF2B5EF4-FFF2-40B4-BE49-F238E27FC236}">
                <a16:creationId xmlns:a16="http://schemas.microsoft.com/office/drawing/2014/main" id="{016B714D-26CC-FBCD-EEDD-2B59578C9C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3568" y="4769070"/>
            <a:ext cx="3600400" cy="164998"/>
          </a:xfrm>
          <a:prstGeom prst="rect">
            <a:avLst/>
          </a:prstGeom>
        </p:spPr>
        <p:txBody>
          <a:bodyPr/>
          <a:lstStyle>
            <a:lvl1pPr algn="l">
              <a:spcBef>
                <a:spcPts val="0"/>
              </a:spcBef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fr-CA" dirty="0"/>
              <a:t>Nom du document si désiré</a:t>
            </a:r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4EF59B57-25D4-8012-65BB-287F2F1758B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6656884" y="4747021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A7D211A3-7575-492B-8E98-5F9B497A4866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4B45C5F-CB44-6B73-FCAC-1971B809AC07}"/>
              </a:ext>
            </a:extLst>
          </p:cNvPr>
          <p:cNvSpPr txBox="1"/>
          <p:nvPr userDrawn="1"/>
        </p:nvSpPr>
        <p:spPr>
          <a:xfrm>
            <a:off x="251520" y="195486"/>
            <a:ext cx="8640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000" dirty="0">
                <a:solidFill>
                  <a:schemeClr val="tx1"/>
                </a:solidFill>
              </a:rPr>
              <a:t>Santé Québec Est-de-l’Île-de-Montréal – Universitaire</a:t>
            </a:r>
          </a:p>
          <a:p>
            <a:pPr algn="l"/>
            <a:endParaRPr lang="fr-CA" sz="1000" b="1" dirty="0">
              <a:solidFill>
                <a:schemeClr val="tx1">
                  <a:lumMod val="20000"/>
                  <a:lumOff val="8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3141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>
            <a:extLst>
              <a:ext uri="{FF2B5EF4-FFF2-40B4-BE49-F238E27FC236}">
                <a16:creationId xmlns:a16="http://schemas.microsoft.com/office/drawing/2014/main" id="{7FDCBA3F-660B-5925-A289-200380D85C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238" y="1443608"/>
            <a:ext cx="2949575" cy="40806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Cliquez pour ajouter un titre</a:t>
            </a:r>
            <a:endParaRPr lang="fr-CA" dirty="0"/>
          </a:p>
        </p:txBody>
      </p:sp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CA642D2D-9BAA-E3E8-F217-7DD84A85E92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30238" y="1923678"/>
            <a:ext cx="2949575" cy="24784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1" name="Espace réservé du contenu 5">
            <a:extLst>
              <a:ext uri="{FF2B5EF4-FFF2-40B4-BE49-F238E27FC236}">
                <a16:creationId xmlns:a16="http://schemas.microsoft.com/office/drawing/2014/main" id="{BD519BD6-5F05-F52C-19AF-58BD8D5F9A22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3851920" y="1443608"/>
            <a:ext cx="4536504" cy="295853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/>
              <a:t>Cliquez pour ajouter du texte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A" dirty="0"/>
          </a:p>
        </p:txBody>
      </p:sp>
      <p:sp>
        <p:nvSpPr>
          <p:cNvPr id="3" name="Espace réservé du texte 11">
            <a:extLst>
              <a:ext uri="{FF2B5EF4-FFF2-40B4-BE49-F238E27FC236}">
                <a16:creationId xmlns:a16="http://schemas.microsoft.com/office/drawing/2014/main" id="{736E3B41-5BD1-922F-EE25-C32A5A9DF7E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555526"/>
            <a:ext cx="7885113" cy="503238"/>
          </a:xfrm>
          <a:prstGeom prst="rect">
            <a:avLst/>
          </a:prstGeom>
        </p:spPr>
        <p:txBody>
          <a:bodyPr/>
          <a:lstStyle>
            <a:lvl1pPr>
              <a:buNone/>
              <a:defRPr sz="2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Cliquez pour ajouter un titre</a:t>
            </a:r>
            <a:endParaRPr lang="fr-CA" dirty="0"/>
          </a:p>
        </p:txBody>
      </p:sp>
      <p:sp>
        <p:nvSpPr>
          <p:cNvPr id="4" name="Espace réservé du texte 7">
            <a:extLst>
              <a:ext uri="{FF2B5EF4-FFF2-40B4-BE49-F238E27FC236}">
                <a16:creationId xmlns:a16="http://schemas.microsoft.com/office/drawing/2014/main" id="{F8CD0BA8-FE96-FDBC-CD46-990CAFB6D85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3568" y="4769070"/>
            <a:ext cx="3600400" cy="164998"/>
          </a:xfrm>
          <a:prstGeom prst="rect">
            <a:avLst/>
          </a:prstGeom>
        </p:spPr>
        <p:txBody>
          <a:bodyPr/>
          <a:lstStyle>
            <a:lvl1pPr algn="l">
              <a:spcBef>
                <a:spcPts val="0"/>
              </a:spcBef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fr-CA" dirty="0"/>
              <a:t>Nom du document si désiré</a:t>
            </a:r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31321283-DC80-C179-BDC6-2542003DC9D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6656884" y="4747021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A7D211A3-7575-492B-8E98-5F9B497A4866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9A0B908-001A-AD21-CE6A-407C4EF626E0}"/>
              </a:ext>
            </a:extLst>
          </p:cNvPr>
          <p:cNvSpPr txBox="1"/>
          <p:nvPr userDrawn="1"/>
        </p:nvSpPr>
        <p:spPr>
          <a:xfrm>
            <a:off x="251520" y="195486"/>
            <a:ext cx="8640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000" dirty="0">
                <a:solidFill>
                  <a:schemeClr val="tx1"/>
                </a:solidFill>
              </a:rPr>
              <a:t>Santé Québec Est-de-l’Île-de-Montréal – Universitaire</a:t>
            </a:r>
          </a:p>
          <a:p>
            <a:pPr algn="l"/>
            <a:endParaRPr lang="fr-CA" sz="1000" b="1" dirty="0">
              <a:solidFill>
                <a:schemeClr val="tx1">
                  <a:lumMod val="20000"/>
                  <a:lumOff val="8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0512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A0D24AB-732F-A91A-30A4-80AE6AC375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51920" y="1443608"/>
            <a:ext cx="4665018" cy="29521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 dirty="0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FFB9C23A-9C94-B1D7-65F7-51FE539FB5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238" y="1443608"/>
            <a:ext cx="2949575" cy="40806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Cliquez pour ajouter un titre</a:t>
            </a:r>
            <a:endParaRPr lang="fr-CA" dirty="0"/>
          </a:p>
        </p:txBody>
      </p:sp>
      <p:sp>
        <p:nvSpPr>
          <p:cNvPr id="9" name="Espace réservé du texte 3">
            <a:extLst>
              <a:ext uri="{FF2B5EF4-FFF2-40B4-BE49-F238E27FC236}">
                <a16:creationId xmlns:a16="http://schemas.microsoft.com/office/drawing/2014/main" id="{B355A042-F176-7C7F-3365-5185A8BB86B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30238" y="1923678"/>
            <a:ext cx="2949575" cy="24784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4" name="Espace réservé du texte 11">
            <a:extLst>
              <a:ext uri="{FF2B5EF4-FFF2-40B4-BE49-F238E27FC236}">
                <a16:creationId xmlns:a16="http://schemas.microsoft.com/office/drawing/2014/main" id="{B5867A4D-A440-29FE-B97A-5A1541C9C6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555526"/>
            <a:ext cx="7885113" cy="503238"/>
          </a:xfrm>
          <a:prstGeom prst="rect">
            <a:avLst/>
          </a:prstGeom>
        </p:spPr>
        <p:txBody>
          <a:bodyPr/>
          <a:lstStyle>
            <a:lvl1pPr>
              <a:buNone/>
              <a:defRPr sz="2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Cliquez pour ajouter un titre</a:t>
            </a:r>
            <a:endParaRPr lang="fr-CA" dirty="0"/>
          </a:p>
        </p:txBody>
      </p:sp>
      <p:sp>
        <p:nvSpPr>
          <p:cNvPr id="6" name="Espace réservé du texte 7">
            <a:extLst>
              <a:ext uri="{FF2B5EF4-FFF2-40B4-BE49-F238E27FC236}">
                <a16:creationId xmlns:a16="http://schemas.microsoft.com/office/drawing/2014/main" id="{EAFB82C1-1511-2C7E-5FF3-518DC42C1EF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3568" y="4769070"/>
            <a:ext cx="3600400" cy="164998"/>
          </a:xfrm>
          <a:prstGeom prst="rect">
            <a:avLst/>
          </a:prstGeom>
        </p:spPr>
        <p:txBody>
          <a:bodyPr/>
          <a:lstStyle>
            <a:lvl1pPr algn="l">
              <a:spcBef>
                <a:spcPts val="0"/>
              </a:spcBef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fr-CA" dirty="0"/>
              <a:t>Nom du document si désiré</a:t>
            </a:r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9898F83F-E3B0-9735-F382-79569830A5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56884" y="4747021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A7D211A3-7575-492B-8E98-5F9B497A4866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4ECF114-0363-5904-C5A1-241154E24E81}"/>
              </a:ext>
            </a:extLst>
          </p:cNvPr>
          <p:cNvSpPr txBox="1"/>
          <p:nvPr userDrawn="1"/>
        </p:nvSpPr>
        <p:spPr>
          <a:xfrm>
            <a:off x="251520" y="195486"/>
            <a:ext cx="8640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000" dirty="0">
                <a:solidFill>
                  <a:schemeClr val="tx1"/>
                </a:solidFill>
              </a:rPr>
              <a:t>Santé Québec Est-de-l’Île-de-Montréal – Universitaire</a:t>
            </a:r>
          </a:p>
          <a:p>
            <a:pPr algn="l"/>
            <a:endParaRPr lang="fr-CA" sz="1000" b="1" dirty="0">
              <a:solidFill>
                <a:schemeClr val="tx1">
                  <a:lumMod val="20000"/>
                  <a:lumOff val="8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5738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9E568C-A0C0-6EB5-DC90-44AC5793AF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238" y="1443608"/>
            <a:ext cx="3653730" cy="40806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Cliquez pour ajouter un titre</a:t>
            </a:r>
            <a:endParaRPr lang="fr-CA" dirty="0"/>
          </a:p>
        </p:txBody>
      </p:sp>
      <p:sp>
        <p:nvSpPr>
          <p:cNvPr id="5" name="Espace réservé du texte 3">
            <a:extLst>
              <a:ext uri="{FF2B5EF4-FFF2-40B4-BE49-F238E27FC236}">
                <a16:creationId xmlns:a16="http://schemas.microsoft.com/office/drawing/2014/main" id="{81C5B41E-09AB-998E-F3AA-CE096360E41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30238" y="1923678"/>
            <a:ext cx="7885112" cy="2478460"/>
          </a:xfrm>
          <a:prstGeom prst="rect">
            <a:avLst/>
          </a:prstGeom>
        </p:spPr>
        <p:txBody>
          <a:bodyPr numCol="2" spcCol="54000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Cliquez pour ajouter du texte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Cliquez pour ajouter du texte</a:t>
            </a:r>
          </a:p>
          <a:p>
            <a:pPr lvl="0"/>
            <a:endParaRPr lang="fr-FR" dirty="0"/>
          </a:p>
        </p:txBody>
      </p:sp>
      <p:sp>
        <p:nvSpPr>
          <p:cNvPr id="3" name="Espace réservé du texte 7">
            <a:extLst>
              <a:ext uri="{FF2B5EF4-FFF2-40B4-BE49-F238E27FC236}">
                <a16:creationId xmlns:a16="http://schemas.microsoft.com/office/drawing/2014/main" id="{201AB7A6-1006-D2FB-6DBA-5BB672644AD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5536" y="233187"/>
            <a:ext cx="8280920" cy="164998"/>
          </a:xfrm>
          <a:prstGeom prst="rect">
            <a:avLst/>
          </a:prstGeom>
        </p:spPr>
        <p:txBody>
          <a:bodyPr/>
          <a:lstStyle>
            <a:lvl1pPr algn="l"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fr-CA" dirty="0"/>
              <a:t>Santé Québec Est-de-l’Île-de-Montréal – Universitaire</a:t>
            </a:r>
          </a:p>
        </p:txBody>
      </p:sp>
      <p:sp>
        <p:nvSpPr>
          <p:cNvPr id="8" name="Espace réservé du texte 11">
            <a:extLst>
              <a:ext uri="{FF2B5EF4-FFF2-40B4-BE49-F238E27FC236}">
                <a16:creationId xmlns:a16="http://schemas.microsoft.com/office/drawing/2014/main" id="{33494170-6C82-08AB-C1F6-05D0DD8867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555526"/>
            <a:ext cx="7885113" cy="503238"/>
          </a:xfrm>
          <a:prstGeom prst="rect">
            <a:avLst/>
          </a:prstGeom>
        </p:spPr>
        <p:txBody>
          <a:bodyPr/>
          <a:lstStyle>
            <a:lvl1pPr>
              <a:buNone/>
              <a:defRPr sz="2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Cliquez pour ajouter un titre</a:t>
            </a:r>
            <a:endParaRPr lang="fr-CA" dirty="0"/>
          </a:p>
        </p:txBody>
      </p:sp>
      <p:sp>
        <p:nvSpPr>
          <p:cNvPr id="7" name="Espace réservé du texte 7">
            <a:extLst>
              <a:ext uri="{FF2B5EF4-FFF2-40B4-BE49-F238E27FC236}">
                <a16:creationId xmlns:a16="http://schemas.microsoft.com/office/drawing/2014/main" id="{3E9F3ED7-4736-7249-E74F-0653F58FA91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3568" y="4769070"/>
            <a:ext cx="3600400" cy="164998"/>
          </a:xfrm>
          <a:prstGeom prst="rect">
            <a:avLst/>
          </a:prstGeom>
        </p:spPr>
        <p:txBody>
          <a:bodyPr/>
          <a:lstStyle>
            <a:lvl1pPr algn="l">
              <a:spcBef>
                <a:spcPts val="0"/>
              </a:spcBef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fr-CA" dirty="0"/>
              <a:t>Nom du document si désiré</a:t>
            </a:r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DDF53DFF-A7D5-CC34-B726-66D5E497DB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56884" y="4747021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A7D211A3-7575-492B-8E98-5F9B497A4866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0211108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rmeture_fonc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capture d’écran, Bleu électrique, bleu, violet&#10;&#10;Le contenu généré par l’IA peut être incorrect.">
            <a:extLst>
              <a:ext uri="{FF2B5EF4-FFF2-40B4-BE49-F238E27FC236}">
                <a16:creationId xmlns:a16="http://schemas.microsoft.com/office/drawing/2014/main" id="{19C1B958-AAC5-60DC-510C-CB518882AC9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6994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rmeture pâ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capture d’écran, Graphique&#10;&#10;Le contenu généré par l’IA peut être incorrect.">
            <a:extLst>
              <a:ext uri="{FF2B5EF4-FFF2-40B4-BE49-F238E27FC236}">
                <a16:creationId xmlns:a16="http://schemas.microsoft.com/office/drawing/2014/main" id="{FAE0F82E-5007-1808-0828-168650EF4AB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3150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9E568C-A0C0-6EB5-DC90-44AC5793AF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238" y="1443608"/>
            <a:ext cx="2949575" cy="40806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1800">
                <a:solidFill>
                  <a:schemeClr val="accent1"/>
                </a:solidFill>
                <a:latin typeface="Segoe UI" panose="020B0502040204020203" pitchFamily="34" charset="0"/>
              </a:defRPr>
            </a:lvl1pPr>
          </a:lstStyle>
          <a:p>
            <a:r>
              <a:rPr lang="fr-FR" dirty="0"/>
              <a:t>Cliquez pour ajouter un titre</a:t>
            </a:r>
            <a:endParaRPr lang="fr-CA" dirty="0"/>
          </a:p>
        </p:txBody>
      </p:sp>
      <p:sp>
        <p:nvSpPr>
          <p:cNvPr id="5" name="Espace réservé du texte 3">
            <a:extLst>
              <a:ext uri="{FF2B5EF4-FFF2-40B4-BE49-F238E27FC236}">
                <a16:creationId xmlns:a16="http://schemas.microsoft.com/office/drawing/2014/main" id="{81C5B41E-09AB-998E-F3AA-CE096360E41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30238" y="1923678"/>
            <a:ext cx="7885112" cy="2478460"/>
          </a:xfrm>
          <a:prstGeom prst="rect">
            <a:avLst/>
          </a:prstGeom>
        </p:spPr>
        <p:txBody>
          <a:bodyPr numCol="2" spcCol="54000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latin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Cliquez pour ajouter du texte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Cliquez pour ajouter du texte</a:t>
            </a:r>
          </a:p>
          <a:p>
            <a:pPr lvl="0"/>
            <a:endParaRPr lang="fr-FR" dirty="0"/>
          </a:p>
        </p:txBody>
      </p:sp>
      <p:sp>
        <p:nvSpPr>
          <p:cNvPr id="3" name="Espace réservé du texte 7">
            <a:extLst>
              <a:ext uri="{FF2B5EF4-FFF2-40B4-BE49-F238E27FC236}">
                <a16:creationId xmlns:a16="http://schemas.microsoft.com/office/drawing/2014/main" id="{201AB7A6-1006-D2FB-6DBA-5BB672644AD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5536" y="233187"/>
            <a:ext cx="8280920" cy="164998"/>
          </a:xfrm>
          <a:prstGeom prst="rect">
            <a:avLst/>
          </a:prstGeom>
        </p:spPr>
        <p:txBody>
          <a:bodyPr/>
          <a:lstStyle>
            <a:lvl1pPr algn="l">
              <a:spcBef>
                <a:spcPts val="0"/>
              </a:spcBef>
              <a:buNone/>
              <a:defRPr sz="1000">
                <a:solidFill>
                  <a:schemeClr val="tx1"/>
                </a:solidFill>
                <a:latin typeface="Segoe UI" panose="020B0502040204020203" pitchFamily="34" charset="0"/>
              </a:defRPr>
            </a:lvl1pPr>
          </a:lstStyle>
          <a:p>
            <a:pPr lvl="0"/>
            <a:r>
              <a:rPr lang="fr-CA" dirty="0"/>
              <a:t>Santé Québec Est-de-l’Île-de-Montréal – Universitaire</a:t>
            </a:r>
          </a:p>
        </p:txBody>
      </p:sp>
      <p:sp>
        <p:nvSpPr>
          <p:cNvPr id="8" name="Espace réservé du texte 11">
            <a:extLst>
              <a:ext uri="{FF2B5EF4-FFF2-40B4-BE49-F238E27FC236}">
                <a16:creationId xmlns:a16="http://schemas.microsoft.com/office/drawing/2014/main" id="{33494170-6C82-08AB-C1F6-05D0DD8867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555526"/>
            <a:ext cx="7885113" cy="503238"/>
          </a:xfrm>
          <a:prstGeom prst="rect">
            <a:avLst/>
          </a:prstGeom>
        </p:spPr>
        <p:txBody>
          <a:bodyPr/>
          <a:lstStyle>
            <a:lvl1pPr>
              <a:buNone/>
              <a:defRPr sz="2400">
                <a:solidFill>
                  <a:schemeClr val="tx1"/>
                </a:solidFill>
                <a:latin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Cliquez pour ajouter un titre</a:t>
            </a:r>
            <a:endParaRPr lang="fr-CA" dirty="0"/>
          </a:p>
        </p:txBody>
      </p:sp>
      <p:sp>
        <p:nvSpPr>
          <p:cNvPr id="7" name="Espace réservé du texte 7">
            <a:extLst>
              <a:ext uri="{FF2B5EF4-FFF2-40B4-BE49-F238E27FC236}">
                <a16:creationId xmlns:a16="http://schemas.microsoft.com/office/drawing/2014/main" id="{3E9F3ED7-4736-7249-E74F-0653F58FA91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3568" y="4769070"/>
            <a:ext cx="3600400" cy="164998"/>
          </a:xfrm>
          <a:prstGeom prst="rect">
            <a:avLst/>
          </a:prstGeom>
        </p:spPr>
        <p:txBody>
          <a:bodyPr/>
          <a:lstStyle>
            <a:lvl1pPr algn="l">
              <a:spcBef>
                <a:spcPts val="0"/>
              </a:spcBef>
              <a:buNone/>
              <a:defRPr sz="800">
                <a:solidFill>
                  <a:schemeClr val="tx1"/>
                </a:solidFill>
                <a:latin typeface="Segoe UI" panose="020B0502040204020203" pitchFamily="34" charset="0"/>
              </a:defRPr>
            </a:lvl1pPr>
          </a:lstStyle>
          <a:p>
            <a:pPr lvl="0"/>
            <a:r>
              <a:rPr lang="fr-CA" dirty="0"/>
              <a:t>Nom du document si désiré</a:t>
            </a:r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DDF53DFF-A7D5-CC34-B726-66D5E497DB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56884" y="4747021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A7D211A3-7575-492B-8E98-5F9B497A4866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9488320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>
            <a:extLst>
              <a:ext uri="{FF2B5EF4-FFF2-40B4-BE49-F238E27FC236}">
                <a16:creationId xmlns:a16="http://schemas.microsoft.com/office/drawing/2014/main" id="{7FDCBA3F-660B-5925-A289-200380D85C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238" y="1443608"/>
            <a:ext cx="2949575" cy="40806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1800">
                <a:solidFill>
                  <a:schemeClr val="accent1"/>
                </a:solidFill>
                <a:latin typeface="Segoe UI" panose="020B0502040204020203" pitchFamily="34" charset="0"/>
              </a:defRPr>
            </a:lvl1pPr>
          </a:lstStyle>
          <a:p>
            <a:r>
              <a:rPr lang="fr-FR" dirty="0"/>
              <a:t>Cliquez pour ajouter un titre</a:t>
            </a:r>
            <a:endParaRPr lang="fr-CA" dirty="0"/>
          </a:p>
        </p:txBody>
      </p:sp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CA642D2D-9BAA-E3E8-F217-7DD84A85E92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30238" y="1923678"/>
            <a:ext cx="2949575" cy="24784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latin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1" name="Espace réservé du contenu 5">
            <a:extLst>
              <a:ext uri="{FF2B5EF4-FFF2-40B4-BE49-F238E27FC236}">
                <a16:creationId xmlns:a16="http://schemas.microsoft.com/office/drawing/2014/main" id="{BD519BD6-5F05-F52C-19AF-58BD8D5F9A22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3851920" y="1443608"/>
            <a:ext cx="4536504" cy="2958530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</a:defRPr>
            </a:lvl5pPr>
          </a:lstStyle>
          <a:p>
            <a:pPr lvl="0"/>
            <a:r>
              <a:rPr lang="fr-FR" dirty="0"/>
              <a:t>Cliquez pour ajouter du texte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A" dirty="0"/>
          </a:p>
        </p:txBody>
      </p:sp>
      <p:sp>
        <p:nvSpPr>
          <p:cNvPr id="2" name="Espace réservé du texte 7">
            <a:extLst>
              <a:ext uri="{FF2B5EF4-FFF2-40B4-BE49-F238E27FC236}">
                <a16:creationId xmlns:a16="http://schemas.microsoft.com/office/drawing/2014/main" id="{32EBEECA-919F-9A76-D131-94EC0024EAB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5536" y="233187"/>
            <a:ext cx="8280920" cy="164998"/>
          </a:xfrm>
          <a:prstGeom prst="rect">
            <a:avLst/>
          </a:prstGeom>
        </p:spPr>
        <p:txBody>
          <a:bodyPr/>
          <a:lstStyle>
            <a:lvl1pPr algn="l">
              <a:spcBef>
                <a:spcPts val="0"/>
              </a:spcBef>
              <a:buNone/>
              <a:defRPr sz="1000">
                <a:solidFill>
                  <a:schemeClr val="tx1"/>
                </a:solidFill>
                <a:latin typeface="Segoe UI" panose="020B0502040204020203" pitchFamily="34" charset="0"/>
              </a:defRPr>
            </a:lvl1pPr>
          </a:lstStyle>
          <a:p>
            <a:pPr lvl="0"/>
            <a:r>
              <a:rPr lang="fr-CA" dirty="0"/>
              <a:t>Santé Québec Est-de-l’Île-de-Montréal – Universitaire</a:t>
            </a:r>
          </a:p>
        </p:txBody>
      </p:sp>
      <p:sp>
        <p:nvSpPr>
          <p:cNvPr id="3" name="Espace réservé du texte 11">
            <a:extLst>
              <a:ext uri="{FF2B5EF4-FFF2-40B4-BE49-F238E27FC236}">
                <a16:creationId xmlns:a16="http://schemas.microsoft.com/office/drawing/2014/main" id="{736E3B41-5BD1-922F-EE25-C32A5A9DF7E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555526"/>
            <a:ext cx="7885113" cy="503238"/>
          </a:xfrm>
          <a:prstGeom prst="rect">
            <a:avLst/>
          </a:prstGeom>
        </p:spPr>
        <p:txBody>
          <a:bodyPr/>
          <a:lstStyle>
            <a:lvl1pPr>
              <a:buNone/>
              <a:defRPr sz="2400">
                <a:solidFill>
                  <a:schemeClr val="tx1"/>
                </a:solidFill>
                <a:latin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Cliquez pour ajouter un titre</a:t>
            </a:r>
            <a:endParaRPr lang="fr-CA" dirty="0"/>
          </a:p>
        </p:txBody>
      </p:sp>
      <p:sp>
        <p:nvSpPr>
          <p:cNvPr id="4" name="Espace réservé du texte 7">
            <a:extLst>
              <a:ext uri="{FF2B5EF4-FFF2-40B4-BE49-F238E27FC236}">
                <a16:creationId xmlns:a16="http://schemas.microsoft.com/office/drawing/2014/main" id="{F8CD0BA8-FE96-FDBC-CD46-990CAFB6D85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3568" y="4769070"/>
            <a:ext cx="3600400" cy="164998"/>
          </a:xfrm>
          <a:prstGeom prst="rect">
            <a:avLst/>
          </a:prstGeom>
        </p:spPr>
        <p:txBody>
          <a:bodyPr/>
          <a:lstStyle>
            <a:lvl1pPr algn="l">
              <a:spcBef>
                <a:spcPts val="0"/>
              </a:spcBef>
              <a:buNone/>
              <a:defRPr sz="800">
                <a:solidFill>
                  <a:schemeClr val="tx1"/>
                </a:solidFill>
                <a:latin typeface="Segoe UI" panose="020B0502040204020203" pitchFamily="34" charset="0"/>
              </a:defRPr>
            </a:lvl1pPr>
          </a:lstStyle>
          <a:p>
            <a:pPr lvl="0"/>
            <a:r>
              <a:rPr lang="fr-CA" dirty="0"/>
              <a:t>Nom du document si désiré</a:t>
            </a:r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31321283-DC80-C179-BDC6-2542003DC9D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6656884" y="4747021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A7D211A3-7575-492B-8E98-5F9B497A4866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5980277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0B5EE86-FD03-6366-0D40-616B182F2E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/>
              <a:t>Cliquez pour ajouter du texte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A" dirty="0"/>
          </a:p>
        </p:txBody>
      </p:sp>
      <p:sp>
        <p:nvSpPr>
          <p:cNvPr id="2" name="Espace réservé du texte 7">
            <a:extLst>
              <a:ext uri="{FF2B5EF4-FFF2-40B4-BE49-F238E27FC236}">
                <a16:creationId xmlns:a16="http://schemas.microsoft.com/office/drawing/2014/main" id="{74A09F3E-EB19-AC7D-15FA-B5C4DC5B0CD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5536" y="233187"/>
            <a:ext cx="8280920" cy="164998"/>
          </a:xfrm>
          <a:prstGeom prst="rect">
            <a:avLst/>
          </a:prstGeom>
        </p:spPr>
        <p:txBody>
          <a:bodyPr/>
          <a:lstStyle>
            <a:lvl1pPr algn="l"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fr-CA" dirty="0"/>
              <a:t>Santé Québec Est-de-l’Île-de-Montréal – Universitaire</a:t>
            </a:r>
          </a:p>
        </p:txBody>
      </p:sp>
      <p:sp>
        <p:nvSpPr>
          <p:cNvPr id="9" name="Espace réservé du texte 11">
            <a:extLst>
              <a:ext uri="{FF2B5EF4-FFF2-40B4-BE49-F238E27FC236}">
                <a16:creationId xmlns:a16="http://schemas.microsoft.com/office/drawing/2014/main" id="{754809AF-9D8E-B935-FF0E-DF4954A0AF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555526"/>
            <a:ext cx="7885113" cy="503238"/>
          </a:xfrm>
          <a:prstGeom prst="rect">
            <a:avLst/>
          </a:prstGeom>
        </p:spPr>
        <p:txBody>
          <a:bodyPr/>
          <a:lstStyle>
            <a:lvl1pPr>
              <a:buNone/>
              <a:defRPr sz="2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Cliquez pour ajouter un titre</a:t>
            </a:r>
            <a:endParaRPr lang="fr-CA" dirty="0"/>
          </a:p>
        </p:txBody>
      </p:sp>
      <p:sp>
        <p:nvSpPr>
          <p:cNvPr id="5" name="Espace réservé du texte 7">
            <a:extLst>
              <a:ext uri="{FF2B5EF4-FFF2-40B4-BE49-F238E27FC236}">
                <a16:creationId xmlns:a16="http://schemas.microsoft.com/office/drawing/2014/main" id="{11DA51E2-F3CA-246E-A51E-723F475107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3568" y="4769070"/>
            <a:ext cx="3600400" cy="164998"/>
          </a:xfrm>
          <a:prstGeom prst="rect">
            <a:avLst/>
          </a:prstGeom>
        </p:spPr>
        <p:txBody>
          <a:bodyPr/>
          <a:lstStyle>
            <a:lvl1pPr algn="l">
              <a:spcBef>
                <a:spcPts val="0"/>
              </a:spcBef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fr-CA" dirty="0"/>
              <a:t>Nom du document si désiré</a:t>
            </a:r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42A2E5EA-1973-7718-B376-082A31F8EA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56884" y="4747021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A7D211A3-7575-492B-8E98-5F9B497A4866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879820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us-titre 2">
            <a:extLst>
              <a:ext uri="{FF2B5EF4-FFF2-40B4-BE49-F238E27FC236}">
                <a16:creationId xmlns:a16="http://schemas.microsoft.com/office/drawing/2014/main" id="{B036531A-45A6-DAFB-9807-990BDEB0F9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3568" y="3061123"/>
            <a:ext cx="6120680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000">
                <a:solidFill>
                  <a:schemeClr val="accent2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Modifiez le style des sous-titres du masque</a:t>
            </a:r>
            <a:endParaRPr lang="fr-CA" dirty="0"/>
          </a:p>
        </p:txBody>
      </p:sp>
      <p:sp>
        <p:nvSpPr>
          <p:cNvPr id="6" name="Titre 8">
            <a:extLst>
              <a:ext uri="{FF2B5EF4-FFF2-40B4-BE49-F238E27FC236}">
                <a16:creationId xmlns:a16="http://schemas.microsoft.com/office/drawing/2014/main" id="{B8BCF40C-9859-15B1-1EDB-0239D6CB0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2283718"/>
            <a:ext cx="6120680" cy="538417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>
              <a:defRPr sz="3200" b="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4" name="Espace réservé du texte 7">
            <a:extLst>
              <a:ext uri="{FF2B5EF4-FFF2-40B4-BE49-F238E27FC236}">
                <a16:creationId xmlns:a16="http://schemas.microsoft.com/office/drawing/2014/main" id="{DCA2241F-4BBB-8B0B-620C-B486DDBF4B1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15816" y="233187"/>
            <a:ext cx="5760640" cy="164998"/>
          </a:xfrm>
          <a:prstGeom prst="rect">
            <a:avLst/>
          </a:prstGeom>
        </p:spPr>
        <p:txBody>
          <a:bodyPr/>
          <a:lstStyle>
            <a:lvl1pPr algn="r">
              <a:spcBef>
                <a:spcPts val="0"/>
              </a:spcBef>
              <a:buNone/>
              <a:defRPr sz="10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fr-CA" dirty="0"/>
              <a:t>Santé Québec Territoire</a:t>
            </a:r>
          </a:p>
        </p:txBody>
      </p:sp>
      <p:sp>
        <p:nvSpPr>
          <p:cNvPr id="2" name="Espace réservé du texte 7">
            <a:extLst>
              <a:ext uri="{FF2B5EF4-FFF2-40B4-BE49-F238E27FC236}">
                <a16:creationId xmlns:a16="http://schemas.microsoft.com/office/drawing/2014/main" id="{FE9F0CC6-B2AE-FCA0-59A3-43EE0CEFB7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3568" y="3795886"/>
            <a:ext cx="5616624" cy="369332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spcBef>
                <a:spcPts val="0"/>
              </a:spcBef>
              <a:buNone/>
              <a:defRPr sz="1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CA" dirty="0"/>
              <a:t>Présenté par : </a:t>
            </a:r>
          </a:p>
        </p:txBody>
      </p:sp>
      <p:sp>
        <p:nvSpPr>
          <p:cNvPr id="7" name="Espace réservé du texte 7">
            <a:extLst>
              <a:ext uri="{FF2B5EF4-FFF2-40B4-BE49-F238E27FC236}">
                <a16:creationId xmlns:a16="http://schemas.microsoft.com/office/drawing/2014/main" id="{0BC15B0D-B167-FB64-817A-99BB91765DB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3568" y="4252949"/>
            <a:ext cx="5616624" cy="369332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fr-CA" dirty="0"/>
              <a:t>Date</a:t>
            </a:r>
          </a:p>
        </p:txBody>
      </p:sp>
      <p:pic>
        <p:nvPicPr>
          <p:cNvPr id="8" name="Image 7" descr="Une image contenant capture d’écran, Graphique, logo, conception&#10;&#10;Le contenu généré par l’IA peut être incorrect.">
            <a:extLst>
              <a:ext uri="{FF2B5EF4-FFF2-40B4-BE49-F238E27FC236}">
                <a16:creationId xmlns:a16="http://schemas.microsoft.com/office/drawing/2014/main" id="{1A11B54E-E2F2-175F-1490-76B3C1A07FA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2CF16CC5-118B-B03A-C67B-2E57770BBE12}"/>
              </a:ext>
            </a:extLst>
          </p:cNvPr>
          <p:cNvSpPr txBox="1"/>
          <p:nvPr userDrawn="1"/>
        </p:nvSpPr>
        <p:spPr>
          <a:xfrm>
            <a:off x="251520" y="195486"/>
            <a:ext cx="8568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0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Santé Québec Est-de-l’Île-de-Montréal – Universitaire</a:t>
            </a:r>
          </a:p>
          <a:p>
            <a:pPr algn="l"/>
            <a:endParaRPr lang="fr-CA" sz="1000" b="1" dirty="0">
              <a:solidFill>
                <a:schemeClr val="tx1">
                  <a:lumMod val="20000"/>
                  <a:lumOff val="8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8075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9E568C-A0C0-6EB5-DC90-44AC5793AF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238" y="1443608"/>
            <a:ext cx="2949575" cy="40806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Cliquez pour ajouter un titre</a:t>
            </a:r>
            <a:endParaRPr lang="fr-CA" dirty="0"/>
          </a:p>
        </p:txBody>
      </p:sp>
      <p:sp>
        <p:nvSpPr>
          <p:cNvPr id="5" name="Espace réservé du texte 3">
            <a:extLst>
              <a:ext uri="{FF2B5EF4-FFF2-40B4-BE49-F238E27FC236}">
                <a16:creationId xmlns:a16="http://schemas.microsoft.com/office/drawing/2014/main" id="{81C5B41E-09AB-998E-F3AA-CE096360E41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30238" y="1923678"/>
            <a:ext cx="7885112" cy="2478460"/>
          </a:xfrm>
          <a:prstGeom prst="rect">
            <a:avLst/>
          </a:prstGeom>
        </p:spPr>
        <p:txBody>
          <a:bodyPr numCol="2" spcCol="54000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Cliquez pour ajouter du texte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Cliquez pour ajouter du texte</a:t>
            </a:r>
          </a:p>
          <a:p>
            <a:pPr lvl="0"/>
            <a:endParaRPr lang="fr-FR" dirty="0"/>
          </a:p>
        </p:txBody>
      </p:sp>
      <p:sp>
        <p:nvSpPr>
          <p:cNvPr id="3" name="Espace réservé du texte 7">
            <a:extLst>
              <a:ext uri="{FF2B5EF4-FFF2-40B4-BE49-F238E27FC236}">
                <a16:creationId xmlns:a16="http://schemas.microsoft.com/office/drawing/2014/main" id="{201AB7A6-1006-D2FB-6DBA-5BB672644AD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5536" y="233187"/>
            <a:ext cx="8280920" cy="164998"/>
          </a:xfrm>
          <a:prstGeom prst="rect">
            <a:avLst/>
          </a:prstGeom>
        </p:spPr>
        <p:txBody>
          <a:bodyPr/>
          <a:lstStyle>
            <a:lvl1pPr algn="l"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fr-CA" dirty="0"/>
              <a:t>Santé Québec Est-de-l’Île-de-Montréal – Universitaire</a:t>
            </a:r>
          </a:p>
        </p:txBody>
      </p:sp>
      <p:sp>
        <p:nvSpPr>
          <p:cNvPr id="8" name="Espace réservé du texte 11">
            <a:extLst>
              <a:ext uri="{FF2B5EF4-FFF2-40B4-BE49-F238E27FC236}">
                <a16:creationId xmlns:a16="http://schemas.microsoft.com/office/drawing/2014/main" id="{33494170-6C82-08AB-C1F6-05D0DD8867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555526"/>
            <a:ext cx="7885113" cy="503238"/>
          </a:xfrm>
          <a:prstGeom prst="rect">
            <a:avLst/>
          </a:prstGeom>
        </p:spPr>
        <p:txBody>
          <a:bodyPr/>
          <a:lstStyle>
            <a:lvl1pPr>
              <a:buNone/>
              <a:defRPr sz="2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Cliquez pour ajouter un titre</a:t>
            </a:r>
            <a:endParaRPr lang="fr-CA" dirty="0"/>
          </a:p>
        </p:txBody>
      </p:sp>
      <p:sp>
        <p:nvSpPr>
          <p:cNvPr id="7" name="Espace réservé du texte 7">
            <a:extLst>
              <a:ext uri="{FF2B5EF4-FFF2-40B4-BE49-F238E27FC236}">
                <a16:creationId xmlns:a16="http://schemas.microsoft.com/office/drawing/2014/main" id="{3E9F3ED7-4736-7249-E74F-0653F58FA91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3568" y="4769070"/>
            <a:ext cx="3600400" cy="164998"/>
          </a:xfrm>
          <a:prstGeom prst="rect">
            <a:avLst/>
          </a:prstGeom>
        </p:spPr>
        <p:txBody>
          <a:bodyPr/>
          <a:lstStyle>
            <a:lvl1pPr algn="l">
              <a:spcBef>
                <a:spcPts val="0"/>
              </a:spcBef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fr-CA" dirty="0"/>
              <a:t>Nom du document si désiré</a:t>
            </a:r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DDF53DFF-A7D5-CC34-B726-66D5E497DB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56884" y="4747021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A7D211A3-7575-492B-8E98-5F9B497A4866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5245897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7622D76-894D-AD1F-EC10-550A6729AFB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/>
              <a:t>Cliquez ajouter du texte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A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52C815A-933C-BE6D-E91F-0AB38952DC1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648200" y="1370013"/>
            <a:ext cx="3867150" cy="32623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/>
              <a:t>Cliquez pour ajouter du texte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A" dirty="0"/>
          </a:p>
        </p:txBody>
      </p:sp>
      <p:sp>
        <p:nvSpPr>
          <p:cNvPr id="2" name="Espace réservé du texte 7">
            <a:extLst>
              <a:ext uri="{FF2B5EF4-FFF2-40B4-BE49-F238E27FC236}">
                <a16:creationId xmlns:a16="http://schemas.microsoft.com/office/drawing/2014/main" id="{B05B9F5D-DE39-02C6-006C-70460C927F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5536" y="233187"/>
            <a:ext cx="8280920" cy="164998"/>
          </a:xfrm>
          <a:prstGeom prst="rect">
            <a:avLst/>
          </a:prstGeom>
        </p:spPr>
        <p:txBody>
          <a:bodyPr/>
          <a:lstStyle>
            <a:lvl1pPr algn="l"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fr-CA" dirty="0"/>
              <a:t>Santé Québec Est-de-l’Île-de-Montréal – Universitaire</a:t>
            </a:r>
          </a:p>
        </p:txBody>
      </p:sp>
      <p:sp>
        <p:nvSpPr>
          <p:cNvPr id="6" name="Espace réservé du texte 11">
            <a:extLst>
              <a:ext uri="{FF2B5EF4-FFF2-40B4-BE49-F238E27FC236}">
                <a16:creationId xmlns:a16="http://schemas.microsoft.com/office/drawing/2014/main" id="{7EA601D3-EDE4-1342-8DB0-826E65F2C9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555526"/>
            <a:ext cx="7885113" cy="503238"/>
          </a:xfrm>
          <a:prstGeom prst="rect">
            <a:avLst/>
          </a:prstGeom>
        </p:spPr>
        <p:txBody>
          <a:bodyPr/>
          <a:lstStyle>
            <a:lvl1pPr>
              <a:buNone/>
              <a:defRPr sz="2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Cliquez pour ajouter un titre</a:t>
            </a:r>
            <a:endParaRPr lang="fr-CA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2E87F2A8-AB5C-E595-4B2A-AC4D9A971A5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3568" y="4769070"/>
            <a:ext cx="3600400" cy="164998"/>
          </a:xfrm>
          <a:prstGeom prst="rect">
            <a:avLst/>
          </a:prstGeom>
        </p:spPr>
        <p:txBody>
          <a:bodyPr/>
          <a:lstStyle>
            <a:lvl1pPr algn="l">
              <a:spcBef>
                <a:spcPts val="0"/>
              </a:spcBef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fr-CA" dirty="0"/>
              <a:t>Nom du document si désiré</a:t>
            </a:r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5FE0C06C-2C86-C603-E88C-1AFAA7587B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56884" y="4747021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A7D211A3-7575-492B-8E98-5F9B497A4866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2214454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2E46C65-A086-B040-D74A-542EAA35D26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11560" y="1347614"/>
            <a:ext cx="3686249" cy="61912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65FF221-DC3B-FE1A-C8FF-95C2E2371E7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1560" y="1966739"/>
            <a:ext cx="3686249" cy="276225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fr-FR" dirty="0"/>
              <a:t>Cliquez pour ajouter du texte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A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08EE838-7F54-8C72-878C-54C767CC446E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427984" y="1347614"/>
            <a:ext cx="3887788" cy="61912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Cliquez pour ajouter un titre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036F56F-E875-D014-551C-35E1DFC26348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427984" y="1966739"/>
            <a:ext cx="3887788" cy="2762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/>
              <a:t>Cliquez pour ajouter du texte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A" dirty="0"/>
          </a:p>
        </p:txBody>
      </p:sp>
      <p:sp>
        <p:nvSpPr>
          <p:cNvPr id="2" name="Espace réservé du texte 7">
            <a:extLst>
              <a:ext uri="{FF2B5EF4-FFF2-40B4-BE49-F238E27FC236}">
                <a16:creationId xmlns:a16="http://schemas.microsoft.com/office/drawing/2014/main" id="{6E3C9D5B-E4D0-B57D-61F8-9891952B44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5536" y="233187"/>
            <a:ext cx="8280920" cy="164998"/>
          </a:xfrm>
          <a:prstGeom prst="rect">
            <a:avLst/>
          </a:prstGeom>
        </p:spPr>
        <p:txBody>
          <a:bodyPr/>
          <a:lstStyle>
            <a:lvl1pPr algn="l"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fr-CA" dirty="0"/>
              <a:t>Santé Québec Est-de-l’Île-de-Montréal – Universitaire</a:t>
            </a:r>
          </a:p>
        </p:txBody>
      </p:sp>
      <p:sp>
        <p:nvSpPr>
          <p:cNvPr id="8" name="Espace réservé du texte 11">
            <a:extLst>
              <a:ext uri="{FF2B5EF4-FFF2-40B4-BE49-F238E27FC236}">
                <a16:creationId xmlns:a16="http://schemas.microsoft.com/office/drawing/2014/main" id="{A626CF9C-9902-5D46-7261-78846EC0EE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555526"/>
            <a:ext cx="7885113" cy="503238"/>
          </a:xfrm>
          <a:prstGeom prst="rect">
            <a:avLst/>
          </a:prstGeom>
        </p:spPr>
        <p:txBody>
          <a:bodyPr/>
          <a:lstStyle>
            <a:lvl1pPr>
              <a:buNone/>
              <a:defRPr sz="2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Cliquez pour ajouter un titre</a:t>
            </a:r>
            <a:endParaRPr lang="fr-CA" dirty="0"/>
          </a:p>
        </p:txBody>
      </p:sp>
      <p:sp>
        <p:nvSpPr>
          <p:cNvPr id="10" name="Espace réservé du texte 7">
            <a:extLst>
              <a:ext uri="{FF2B5EF4-FFF2-40B4-BE49-F238E27FC236}">
                <a16:creationId xmlns:a16="http://schemas.microsoft.com/office/drawing/2014/main" id="{016B714D-26CC-FBCD-EEDD-2B59578C9C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3568" y="4769070"/>
            <a:ext cx="3600400" cy="164998"/>
          </a:xfrm>
          <a:prstGeom prst="rect">
            <a:avLst/>
          </a:prstGeom>
        </p:spPr>
        <p:txBody>
          <a:bodyPr/>
          <a:lstStyle>
            <a:lvl1pPr algn="l">
              <a:spcBef>
                <a:spcPts val="0"/>
              </a:spcBef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fr-CA" dirty="0"/>
              <a:t>Nom du document si désiré</a:t>
            </a:r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4EF59B57-25D4-8012-65BB-287F2F1758B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6656884" y="4747021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A7D211A3-7575-492B-8E98-5F9B497A4866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91128282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>
            <a:extLst>
              <a:ext uri="{FF2B5EF4-FFF2-40B4-BE49-F238E27FC236}">
                <a16:creationId xmlns:a16="http://schemas.microsoft.com/office/drawing/2014/main" id="{7FDCBA3F-660B-5925-A289-200380D85C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238" y="1443608"/>
            <a:ext cx="2949575" cy="40806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Cliquez pour ajouter un titre</a:t>
            </a:r>
            <a:endParaRPr lang="fr-CA" dirty="0"/>
          </a:p>
        </p:txBody>
      </p:sp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CA642D2D-9BAA-E3E8-F217-7DD84A85E92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30238" y="1923678"/>
            <a:ext cx="2949575" cy="24784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1" name="Espace réservé du contenu 5">
            <a:extLst>
              <a:ext uri="{FF2B5EF4-FFF2-40B4-BE49-F238E27FC236}">
                <a16:creationId xmlns:a16="http://schemas.microsoft.com/office/drawing/2014/main" id="{BD519BD6-5F05-F52C-19AF-58BD8D5F9A22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3851920" y="1443608"/>
            <a:ext cx="4536504" cy="295853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/>
              <a:t>Cliquez pour ajouter du texte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A" dirty="0"/>
          </a:p>
        </p:txBody>
      </p:sp>
      <p:sp>
        <p:nvSpPr>
          <p:cNvPr id="2" name="Espace réservé du texte 7">
            <a:extLst>
              <a:ext uri="{FF2B5EF4-FFF2-40B4-BE49-F238E27FC236}">
                <a16:creationId xmlns:a16="http://schemas.microsoft.com/office/drawing/2014/main" id="{32EBEECA-919F-9A76-D131-94EC0024EAB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5536" y="233187"/>
            <a:ext cx="8280920" cy="164998"/>
          </a:xfrm>
          <a:prstGeom prst="rect">
            <a:avLst/>
          </a:prstGeom>
        </p:spPr>
        <p:txBody>
          <a:bodyPr/>
          <a:lstStyle>
            <a:lvl1pPr algn="l"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fr-CA" dirty="0"/>
              <a:t>Santé Québec Est-de-l’Île-de-Montréal – Universitaire</a:t>
            </a:r>
          </a:p>
        </p:txBody>
      </p:sp>
      <p:sp>
        <p:nvSpPr>
          <p:cNvPr id="3" name="Espace réservé du texte 11">
            <a:extLst>
              <a:ext uri="{FF2B5EF4-FFF2-40B4-BE49-F238E27FC236}">
                <a16:creationId xmlns:a16="http://schemas.microsoft.com/office/drawing/2014/main" id="{736E3B41-5BD1-922F-EE25-C32A5A9DF7E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555526"/>
            <a:ext cx="7885113" cy="503238"/>
          </a:xfrm>
          <a:prstGeom prst="rect">
            <a:avLst/>
          </a:prstGeom>
        </p:spPr>
        <p:txBody>
          <a:bodyPr/>
          <a:lstStyle>
            <a:lvl1pPr>
              <a:buNone/>
              <a:defRPr sz="2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Cliquez pour ajouter un titre</a:t>
            </a:r>
            <a:endParaRPr lang="fr-CA" dirty="0"/>
          </a:p>
        </p:txBody>
      </p:sp>
      <p:sp>
        <p:nvSpPr>
          <p:cNvPr id="4" name="Espace réservé du texte 7">
            <a:extLst>
              <a:ext uri="{FF2B5EF4-FFF2-40B4-BE49-F238E27FC236}">
                <a16:creationId xmlns:a16="http://schemas.microsoft.com/office/drawing/2014/main" id="{F8CD0BA8-FE96-FDBC-CD46-990CAFB6D85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3568" y="4769070"/>
            <a:ext cx="3600400" cy="164998"/>
          </a:xfrm>
          <a:prstGeom prst="rect">
            <a:avLst/>
          </a:prstGeom>
        </p:spPr>
        <p:txBody>
          <a:bodyPr/>
          <a:lstStyle>
            <a:lvl1pPr algn="l">
              <a:spcBef>
                <a:spcPts val="0"/>
              </a:spcBef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fr-CA" dirty="0"/>
              <a:t>Nom du document si désiré</a:t>
            </a:r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31321283-DC80-C179-BDC6-2542003DC9D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6656884" y="4747021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A7D211A3-7575-492B-8E98-5F9B497A4866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8902107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A0D24AB-732F-A91A-30A4-80AE6AC375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51920" y="1443608"/>
            <a:ext cx="4665018" cy="29521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 dirty="0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FFB9C23A-9C94-B1D7-65F7-51FE539FB5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238" y="1443608"/>
            <a:ext cx="2949575" cy="40806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Cliquez pour ajouter un titre</a:t>
            </a:r>
            <a:endParaRPr lang="fr-CA" dirty="0"/>
          </a:p>
        </p:txBody>
      </p:sp>
      <p:sp>
        <p:nvSpPr>
          <p:cNvPr id="9" name="Espace réservé du texte 3">
            <a:extLst>
              <a:ext uri="{FF2B5EF4-FFF2-40B4-BE49-F238E27FC236}">
                <a16:creationId xmlns:a16="http://schemas.microsoft.com/office/drawing/2014/main" id="{B355A042-F176-7C7F-3365-5185A8BB86B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30238" y="1923678"/>
            <a:ext cx="2949575" cy="24784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2" name="Espace réservé du texte 7">
            <a:extLst>
              <a:ext uri="{FF2B5EF4-FFF2-40B4-BE49-F238E27FC236}">
                <a16:creationId xmlns:a16="http://schemas.microsoft.com/office/drawing/2014/main" id="{62ED98DC-353B-1E2C-4C03-BEBCC6C6FD5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5536" y="233187"/>
            <a:ext cx="8280920" cy="164998"/>
          </a:xfrm>
          <a:prstGeom prst="rect">
            <a:avLst/>
          </a:prstGeom>
        </p:spPr>
        <p:txBody>
          <a:bodyPr/>
          <a:lstStyle>
            <a:lvl1pPr algn="l"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fr-CA" dirty="0"/>
              <a:t>Santé Québec Est-de-l’Île-de-Montréal – Universitaire</a:t>
            </a:r>
          </a:p>
        </p:txBody>
      </p:sp>
      <p:sp>
        <p:nvSpPr>
          <p:cNvPr id="4" name="Espace réservé du texte 11">
            <a:extLst>
              <a:ext uri="{FF2B5EF4-FFF2-40B4-BE49-F238E27FC236}">
                <a16:creationId xmlns:a16="http://schemas.microsoft.com/office/drawing/2014/main" id="{B5867A4D-A440-29FE-B97A-5A1541C9C6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555526"/>
            <a:ext cx="7885113" cy="503238"/>
          </a:xfrm>
          <a:prstGeom prst="rect">
            <a:avLst/>
          </a:prstGeom>
        </p:spPr>
        <p:txBody>
          <a:bodyPr/>
          <a:lstStyle>
            <a:lvl1pPr>
              <a:buNone/>
              <a:defRPr sz="2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Cliquez pour ajouter un titre</a:t>
            </a:r>
            <a:endParaRPr lang="fr-CA" dirty="0"/>
          </a:p>
        </p:txBody>
      </p:sp>
      <p:sp>
        <p:nvSpPr>
          <p:cNvPr id="6" name="Espace réservé du texte 7">
            <a:extLst>
              <a:ext uri="{FF2B5EF4-FFF2-40B4-BE49-F238E27FC236}">
                <a16:creationId xmlns:a16="http://schemas.microsoft.com/office/drawing/2014/main" id="{EAFB82C1-1511-2C7E-5FF3-518DC42C1EF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3568" y="4769070"/>
            <a:ext cx="3600400" cy="164998"/>
          </a:xfrm>
          <a:prstGeom prst="rect">
            <a:avLst/>
          </a:prstGeom>
        </p:spPr>
        <p:txBody>
          <a:bodyPr/>
          <a:lstStyle>
            <a:lvl1pPr algn="l">
              <a:spcBef>
                <a:spcPts val="0"/>
              </a:spcBef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fr-CA" dirty="0"/>
              <a:t>Nom du document si désiré</a:t>
            </a:r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9898F83F-E3B0-9735-F382-79569830A5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56884" y="4747021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A7D211A3-7575-492B-8E98-5F9B497A4866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3314891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7">
            <a:extLst>
              <a:ext uri="{FF2B5EF4-FFF2-40B4-BE49-F238E27FC236}">
                <a16:creationId xmlns:a16="http://schemas.microsoft.com/office/drawing/2014/main" id="{62ED98DC-353B-1E2C-4C03-BEBCC6C6FD5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5536" y="233187"/>
            <a:ext cx="8280920" cy="164998"/>
          </a:xfrm>
          <a:prstGeom prst="rect">
            <a:avLst/>
          </a:prstGeom>
        </p:spPr>
        <p:txBody>
          <a:bodyPr/>
          <a:lstStyle>
            <a:lvl1pPr algn="l"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fr-CA" dirty="0"/>
              <a:t>Santé Québec Est-de-l’Île-de-Montréal – Universitaire</a:t>
            </a:r>
          </a:p>
        </p:txBody>
      </p:sp>
      <p:sp>
        <p:nvSpPr>
          <p:cNvPr id="4" name="Espace réservé du texte 11">
            <a:extLst>
              <a:ext uri="{FF2B5EF4-FFF2-40B4-BE49-F238E27FC236}">
                <a16:creationId xmlns:a16="http://schemas.microsoft.com/office/drawing/2014/main" id="{B5867A4D-A440-29FE-B97A-5A1541C9C6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555526"/>
            <a:ext cx="7885113" cy="503238"/>
          </a:xfrm>
          <a:prstGeom prst="rect">
            <a:avLst/>
          </a:prstGeom>
        </p:spPr>
        <p:txBody>
          <a:bodyPr/>
          <a:lstStyle>
            <a:lvl1pPr>
              <a:buNone/>
              <a:defRPr sz="2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Cliquez pour ajouter un titre</a:t>
            </a:r>
            <a:endParaRPr lang="fr-CA" dirty="0"/>
          </a:p>
        </p:txBody>
      </p:sp>
      <p:sp>
        <p:nvSpPr>
          <p:cNvPr id="6" name="Espace réservé du texte 7">
            <a:extLst>
              <a:ext uri="{FF2B5EF4-FFF2-40B4-BE49-F238E27FC236}">
                <a16:creationId xmlns:a16="http://schemas.microsoft.com/office/drawing/2014/main" id="{EAFB82C1-1511-2C7E-5FF3-518DC42C1EF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3568" y="4769070"/>
            <a:ext cx="3600400" cy="164998"/>
          </a:xfrm>
          <a:prstGeom prst="rect">
            <a:avLst/>
          </a:prstGeom>
        </p:spPr>
        <p:txBody>
          <a:bodyPr/>
          <a:lstStyle>
            <a:lvl1pPr algn="l">
              <a:spcBef>
                <a:spcPts val="0"/>
              </a:spcBef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fr-CA" dirty="0"/>
              <a:t>Nom du document si désiré</a:t>
            </a:r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9898F83F-E3B0-9735-F382-79569830A5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56884" y="4747021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A7D211A3-7575-492B-8E98-5F9B497A4866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62478119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rmeture_fonc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capture d’écran, Bleu électrique, bleu, violet&#10;&#10;Le contenu généré par l’IA peut être incorrect.">
            <a:extLst>
              <a:ext uri="{FF2B5EF4-FFF2-40B4-BE49-F238E27FC236}">
                <a16:creationId xmlns:a16="http://schemas.microsoft.com/office/drawing/2014/main" id="{19C1B958-AAC5-60DC-510C-CB518882AC9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159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capture d’écran, Graphique, graphisme, Bleu Majorelle&#10;&#10;Le contenu généré par l’IA peut être incorrect.">
            <a:extLst>
              <a:ext uri="{FF2B5EF4-FFF2-40B4-BE49-F238E27FC236}">
                <a16:creationId xmlns:a16="http://schemas.microsoft.com/office/drawing/2014/main" id="{B6928C83-F29A-F84E-22C6-016E4CBAB96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Sous-titre 2">
            <a:extLst>
              <a:ext uri="{FF2B5EF4-FFF2-40B4-BE49-F238E27FC236}">
                <a16:creationId xmlns:a16="http://schemas.microsoft.com/office/drawing/2014/main" id="{B036531A-45A6-DAFB-9807-990BDEB0F97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339752" y="1981003"/>
            <a:ext cx="6120680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000">
                <a:solidFill>
                  <a:schemeClr val="accent2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ajouter un sous-titre</a:t>
            </a:r>
            <a:endParaRPr lang="fr-CA" dirty="0"/>
          </a:p>
        </p:txBody>
      </p:sp>
      <p:sp>
        <p:nvSpPr>
          <p:cNvPr id="6" name="Titre 8">
            <a:extLst>
              <a:ext uri="{FF2B5EF4-FFF2-40B4-BE49-F238E27FC236}">
                <a16:creationId xmlns:a16="http://schemas.microsoft.com/office/drawing/2014/main" id="{B8BCF40C-9859-15B1-1EDB-0239D6CB01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39752" y="1203598"/>
            <a:ext cx="6120680" cy="538417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>
              <a:defRPr sz="3200" b="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Cliquez pour ajouter un titre</a:t>
            </a:r>
            <a:endParaRPr lang="fr-CA" dirty="0"/>
          </a:p>
        </p:txBody>
      </p:sp>
      <p:sp>
        <p:nvSpPr>
          <p:cNvPr id="2" name="Espace réservé du texte 7">
            <a:extLst>
              <a:ext uri="{FF2B5EF4-FFF2-40B4-BE49-F238E27FC236}">
                <a16:creationId xmlns:a16="http://schemas.microsoft.com/office/drawing/2014/main" id="{20ECF505-FA04-DBEC-6ACB-6F7C02B3713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39752" y="2859782"/>
            <a:ext cx="5616624" cy="369332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spcBef>
                <a:spcPts val="0"/>
              </a:spcBef>
              <a:buNone/>
              <a:defRPr sz="1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CA" dirty="0"/>
              <a:t>Présenté par : </a:t>
            </a:r>
          </a:p>
        </p:txBody>
      </p:sp>
      <p:sp>
        <p:nvSpPr>
          <p:cNvPr id="7" name="Espace réservé du texte 7">
            <a:extLst>
              <a:ext uri="{FF2B5EF4-FFF2-40B4-BE49-F238E27FC236}">
                <a16:creationId xmlns:a16="http://schemas.microsoft.com/office/drawing/2014/main" id="{3542A7DA-B10D-4A43-5932-660DEA22F0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39752" y="3316845"/>
            <a:ext cx="5616624" cy="369332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fr-CA" dirty="0"/>
              <a:t>Date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6FC7830-61CA-0CCB-CAF1-F0D4D729AC88}"/>
              </a:ext>
            </a:extLst>
          </p:cNvPr>
          <p:cNvSpPr txBox="1"/>
          <p:nvPr userDrawn="1"/>
        </p:nvSpPr>
        <p:spPr>
          <a:xfrm>
            <a:off x="251520" y="195486"/>
            <a:ext cx="8568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000" dirty="0">
                <a:solidFill>
                  <a:schemeClr val="tx1"/>
                </a:solidFill>
              </a:rPr>
              <a:t>Santé Québec Est-de-l’Île-de-Montréal – Universitaire</a:t>
            </a:r>
          </a:p>
          <a:p>
            <a:pPr algn="l"/>
            <a:endParaRPr lang="fr-CA" sz="1000" b="1" dirty="0">
              <a:solidFill>
                <a:schemeClr val="tx1">
                  <a:lumMod val="20000"/>
                  <a:lumOff val="8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26461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Fonc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capture d’écran, ligne, bleu, Bleu électrique&#10;&#10;Le contenu généré par l’IA peut être incorrect.">
            <a:extLst>
              <a:ext uri="{FF2B5EF4-FFF2-40B4-BE49-F238E27FC236}">
                <a16:creationId xmlns:a16="http://schemas.microsoft.com/office/drawing/2014/main" id="{E65600EF-B934-30C0-52C9-63F4A08CAC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Espace réservé du titre 1">
            <a:extLst>
              <a:ext uri="{FF2B5EF4-FFF2-40B4-BE49-F238E27FC236}">
                <a16:creationId xmlns:a16="http://schemas.microsoft.com/office/drawing/2014/main" id="{0C23CB09-4FB3-A3E9-73A3-70E918F589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7584" y="699542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Cliquez pour ajouter un titre</a:t>
            </a:r>
            <a:endParaRPr lang="fr-CA" dirty="0"/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49E891B8-F1C8-713B-DC0E-D63B4C44442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27584" y="1779661"/>
            <a:ext cx="7886700" cy="28455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A" dirty="0"/>
          </a:p>
        </p:txBody>
      </p:sp>
      <p:sp>
        <p:nvSpPr>
          <p:cNvPr id="7" name="Espace réservé du texte 7">
            <a:extLst>
              <a:ext uri="{FF2B5EF4-FFF2-40B4-BE49-F238E27FC236}">
                <a16:creationId xmlns:a16="http://schemas.microsoft.com/office/drawing/2014/main" id="{4E57A44B-4856-2CF5-9C83-39B77CCE0A5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3568" y="4769070"/>
            <a:ext cx="3600400" cy="164998"/>
          </a:xfrm>
          <a:prstGeom prst="rect">
            <a:avLst/>
          </a:prstGeom>
        </p:spPr>
        <p:txBody>
          <a:bodyPr/>
          <a:lstStyle>
            <a:lvl1pPr algn="l">
              <a:spcBef>
                <a:spcPts val="0"/>
              </a:spcBef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fr-CA" dirty="0"/>
              <a:t>Nom du document si désiré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1D064B1-F160-67E1-732F-93E46E1F67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56884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5DDBC63-AA34-4C27-924A-AC3A8202F7BB}" type="slidenum">
              <a:rPr lang="fr-CA" smtClean="0"/>
              <a:t>‹N°›</a:t>
            </a:fld>
            <a:endParaRPr lang="fr-CA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4391297-215B-FB08-B693-23404EDE62B6}"/>
              </a:ext>
            </a:extLst>
          </p:cNvPr>
          <p:cNvSpPr txBox="1"/>
          <p:nvPr userDrawn="1"/>
        </p:nvSpPr>
        <p:spPr>
          <a:xfrm>
            <a:off x="251520" y="195486"/>
            <a:ext cx="8640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000" dirty="0">
                <a:solidFill>
                  <a:schemeClr val="bg1"/>
                </a:solidFill>
              </a:rPr>
              <a:t>Santé Québec Est-de-l’Île-de-Montréal – Universitaire</a:t>
            </a:r>
          </a:p>
          <a:p>
            <a:pPr algn="l"/>
            <a:endParaRPr lang="fr-CA" sz="1000" b="1" dirty="0">
              <a:solidFill>
                <a:schemeClr val="tx1">
                  <a:lumMod val="20000"/>
                  <a:lumOff val="8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556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Pâ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BA402FC3-C31D-202C-4079-69BC432B6B7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499"/>
          </a:xfrm>
          <a:prstGeom prst="rect">
            <a:avLst/>
          </a:prstGeom>
        </p:spPr>
      </p:pic>
      <p:sp>
        <p:nvSpPr>
          <p:cNvPr id="9" name="Espace réservé du titre 1">
            <a:extLst>
              <a:ext uri="{FF2B5EF4-FFF2-40B4-BE49-F238E27FC236}">
                <a16:creationId xmlns:a16="http://schemas.microsoft.com/office/drawing/2014/main" id="{4F7F7FCA-746C-2457-F94B-5F1D1EDF03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7584" y="699542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fr-FR" dirty="0"/>
              <a:t>Cliquez pour ajouter un titre</a:t>
            </a:r>
            <a:endParaRPr lang="fr-CA" dirty="0"/>
          </a:p>
        </p:txBody>
      </p:sp>
      <p:sp>
        <p:nvSpPr>
          <p:cNvPr id="3" name="Espace réservé du texte 7">
            <a:extLst>
              <a:ext uri="{FF2B5EF4-FFF2-40B4-BE49-F238E27FC236}">
                <a16:creationId xmlns:a16="http://schemas.microsoft.com/office/drawing/2014/main" id="{F51E455D-1D61-424B-B868-ACC8FD673F3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3568" y="4769070"/>
            <a:ext cx="3600400" cy="164998"/>
          </a:xfrm>
          <a:prstGeom prst="rect">
            <a:avLst/>
          </a:prstGeom>
        </p:spPr>
        <p:txBody>
          <a:bodyPr/>
          <a:lstStyle>
            <a:lvl1pPr algn="l">
              <a:spcBef>
                <a:spcPts val="0"/>
              </a:spcBef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fr-CA" dirty="0"/>
              <a:t>Nom du document si désiré</a:t>
            </a:r>
          </a:p>
        </p:txBody>
      </p:sp>
      <p:sp>
        <p:nvSpPr>
          <p:cNvPr id="5" name="Espace réservé du numéro de diapositive 2">
            <a:extLst>
              <a:ext uri="{FF2B5EF4-FFF2-40B4-BE49-F238E27FC236}">
                <a16:creationId xmlns:a16="http://schemas.microsoft.com/office/drawing/2014/main" id="{1F76C5EE-DF93-B127-1BF1-A86AFB5E6EFF}"/>
              </a:ext>
            </a:extLst>
          </p:cNvPr>
          <p:cNvSpPr txBox="1">
            <a:spLocks/>
          </p:cNvSpPr>
          <p:nvPr userDrawn="1"/>
        </p:nvSpPr>
        <p:spPr>
          <a:xfrm>
            <a:off x="6656884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DDBC63-AA34-4C27-924A-AC3A8202F7BB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3CB2AF5-D0DC-1F33-CAD7-43693CEF1A3D}"/>
              </a:ext>
            </a:extLst>
          </p:cNvPr>
          <p:cNvSpPr txBox="1"/>
          <p:nvPr userDrawn="1"/>
        </p:nvSpPr>
        <p:spPr>
          <a:xfrm>
            <a:off x="251520" y="195486"/>
            <a:ext cx="8640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000" dirty="0">
                <a:solidFill>
                  <a:schemeClr val="tx1"/>
                </a:solidFill>
              </a:rPr>
              <a:t>Santé Québec Est-de-l’Île-de-Montréal – Universitaire</a:t>
            </a:r>
          </a:p>
          <a:p>
            <a:pPr algn="l"/>
            <a:endParaRPr lang="fr-CA" sz="1000" b="1" dirty="0">
              <a:solidFill>
                <a:schemeClr val="tx1">
                  <a:lumMod val="20000"/>
                  <a:lumOff val="8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Espace réservé du texte 2">
            <a:extLst>
              <a:ext uri="{FF2B5EF4-FFF2-40B4-BE49-F238E27FC236}">
                <a16:creationId xmlns:a16="http://schemas.microsoft.com/office/drawing/2014/main" id="{20658FF0-92BC-4F89-82C8-40C3F7A1BC7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27584" y="1779661"/>
            <a:ext cx="7886700" cy="28455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037472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Éclat_Rayon-Fonc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bleu, capture d’écran, Bleu Majorelle, Bleu électrique&#10;&#10;Le contenu généré par l’IA peut être incorrect.">
            <a:extLst>
              <a:ext uri="{FF2B5EF4-FFF2-40B4-BE49-F238E27FC236}">
                <a16:creationId xmlns:a16="http://schemas.microsoft.com/office/drawing/2014/main" id="{4FD6AD8D-810C-EECF-C8F9-5B4818FACE3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Sous-titre 2">
            <a:extLst>
              <a:ext uri="{FF2B5EF4-FFF2-40B4-BE49-F238E27FC236}">
                <a16:creationId xmlns:a16="http://schemas.microsoft.com/office/drawing/2014/main" id="{B036531A-45A6-DAFB-9807-990BDEB0F97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123728" y="1707654"/>
            <a:ext cx="6120680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000">
                <a:solidFill>
                  <a:schemeClr val="accent3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ajouter un sous-titre</a:t>
            </a:r>
            <a:endParaRPr lang="fr-CA" dirty="0"/>
          </a:p>
        </p:txBody>
      </p:sp>
      <p:sp>
        <p:nvSpPr>
          <p:cNvPr id="6" name="Titre 8">
            <a:extLst>
              <a:ext uri="{FF2B5EF4-FFF2-40B4-BE49-F238E27FC236}">
                <a16:creationId xmlns:a16="http://schemas.microsoft.com/office/drawing/2014/main" id="{B8BCF40C-9859-15B1-1EDB-0239D6CB01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23728" y="2336784"/>
            <a:ext cx="6120680" cy="538417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Cliquez pour ajouter un titre</a:t>
            </a:r>
            <a:endParaRPr lang="fr-CA" dirty="0"/>
          </a:p>
        </p:txBody>
      </p:sp>
      <p:sp>
        <p:nvSpPr>
          <p:cNvPr id="2" name="Espace réservé du numéro de diapositive 2">
            <a:extLst>
              <a:ext uri="{FF2B5EF4-FFF2-40B4-BE49-F238E27FC236}">
                <a16:creationId xmlns:a16="http://schemas.microsoft.com/office/drawing/2014/main" id="{AA7769A4-A5BE-B603-5BF7-2DC327139B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56884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5DDBC63-AA34-4C27-924A-AC3A8202F7B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91937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Éclat_Rayon-Pâ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D7C890D7-E156-0EF5-089B-368CD01121F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499"/>
          </a:xfrm>
          <a:prstGeom prst="rect">
            <a:avLst/>
          </a:prstGeom>
        </p:spPr>
      </p:pic>
      <p:sp>
        <p:nvSpPr>
          <p:cNvPr id="5" name="Sous-titre 2">
            <a:extLst>
              <a:ext uri="{FF2B5EF4-FFF2-40B4-BE49-F238E27FC236}">
                <a16:creationId xmlns:a16="http://schemas.microsoft.com/office/drawing/2014/main" id="{B036531A-45A6-DAFB-9807-990BDEB0F97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123728" y="1707654"/>
            <a:ext cx="6120680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000">
                <a:solidFill>
                  <a:schemeClr val="accent2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ajouter un sous-titre</a:t>
            </a:r>
            <a:endParaRPr lang="fr-CA" dirty="0"/>
          </a:p>
        </p:txBody>
      </p:sp>
      <p:sp>
        <p:nvSpPr>
          <p:cNvPr id="6" name="Titre 8">
            <a:extLst>
              <a:ext uri="{FF2B5EF4-FFF2-40B4-BE49-F238E27FC236}">
                <a16:creationId xmlns:a16="http://schemas.microsoft.com/office/drawing/2014/main" id="{B8BCF40C-9859-15B1-1EDB-0239D6CB01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23728" y="2336784"/>
            <a:ext cx="6120680" cy="538417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>
              <a:defRPr sz="3200" b="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Cliquez pour ajouter un titre</a:t>
            </a:r>
            <a:endParaRPr lang="fr-CA" dirty="0"/>
          </a:p>
        </p:txBody>
      </p:sp>
      <p:sp>
        <p:nvSpPr>
          <p:cNvPr id="2" name="Espace réservé du numéro de diapositive 2">
            <a:extLst>
              <a:ext uri="{FF2B5EF4-FFF2-40B4-BE49-F238E27FC236}">
                <a16:creationId xmlns:a16="http://schemas.microsoft.com/office/drawing/2014/main" id="{DE6814EC-8638-37FA-0014-523CCCDEFA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56884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5DDBC63-AA34-4C27-924A-AC3A8202F7B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52188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5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2.xml"/><Relationship Id="rId9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7" Type="http://schemas.openxmlformats.org/officeDocument/2006/relationships/theme" Target="../theme/theme7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heme" Target="../theme/theme8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5" Type="http://schemas.openxmlformats.org/officeDocument/2006/relationships/theme" Target="../theme/theme9.xml"/><Relationship Id="rId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FC230702-C6D3-01A8-3612-1178BC18A8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F8DBFAE-1CBA-DCEE-5AE3-AD83B1540F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BC7F270-4C5D-4C3E-854D-1D8EF8519A9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44507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716" r:id="rId2"/>
    <p:sldLayoutId id="2147483663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B8F7199-E27A-FD96-423D-F9F708990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pour ajouter un titre</a:t>
            </a:r>
            <a:endParaRPr lang="fr-CA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56DD826-5C41-4A23-6441-B1C218223C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ajouter du texte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A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5D44BC1-72D3-AAC7-A2D5-624539EE86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CA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8DC1283-133C-CE73-E7B8-9E19825D62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B998DE6-33BA-4F10-AADA-FCABBFACEF00}" type="slidenum">
              <a:rPr lang="fr-CA" smtClean="0"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136361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Segoe UI Semibold" panose="020B0702040204020203" pitchFamily="34" charset="0"/>
          <a:ea typeface="+mj-ea"/>
          <a:cs typeface="Segoe UI Semibold" panose="020B07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B8F7199-E27A-FD96-423D-F9F708990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pour ajouter un titre</a:t>
            </a:r>
            <a:endParaRPr lang="fr-CA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56DD826-5C41-4A23-6441-B1C218223C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ajouter du texte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A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5D44BC1-72D3-AAC7-A2D5-624539EE86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CA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8DC1283-133C-CE73-E7B8-9E19825D62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B998DE6-33BA-4F10-AADA-FCABBFACEF00}" type="slidenum">
              <a:rPr lang="fr-CA" smtClean="0"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898035037"/>
      </p:ext>
    </p:extLst>
  </p:cSld>
  <p:clrMap bg1="lt1" tx1="dk1" bg2="lt2" tx2="dk2" accent1="accent1" accent2="accent2" accent3="accent3" accent4="accent4" accent5="accent5" accent6="accent6" hlink="hlink" folHlink="folHlink"/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Segoe UI Semibold" panose="020B0702040204020203" pitchFamily="34" charset="0"/>
          <a:ea typeface="+mj-ea"/>
          <a:cs typeface="Segoe UI Semibold" panose="020B07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CC9EDA1E-B518-6139-B8F8-B65C678FDC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D0203EA-AA3A-C025-6BC5-B0871D7EEF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C88C96-95C4-4274-9461-FB922A73C6B3}" type="slidenum">
              <a:rPr lang="fr-CA" smtClean="0"/>
              <a:t>‹N°›</a:t>
            </a:fld>
            <a:endParaRPr lang="fr-CA"/>
          </a:p>
        </p:txBody>
      </p:sp>
      <p:sp>
        <p:nvSpPr>
          <p:cNvPr id="4" name="Espace réservé du titre 3">
            <a:extLst>
              <a:ext uri="{FF2B5EF4-FFF2-40B4-BE49-F238E27FC236}">
                <a16:creationId xmlns:a16="http://schemas.microsoft.com/office/drawing/2014/main" id="{E6B9149F-0E70-40ED-4F83-E87639EB2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pour ajouter un titre</a:t>
            </a:r>
            <a:endParaRPr lang="fr-CA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783B3DE-3BB7-F811-A52B-32A81E733A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ajouter du texte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227284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5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4A3FE906-B1E2-01B8-5412-743282A7AD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6D2565E-A96A-6939-21ED-5823C6E899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5DDBC63-AA34-4C27-924A-AC3A8202F7BB}" type="slidenum">
              <a:rPr lang="fr-CA" smtClean="0"/>
              <a:t>‹N°›</a:t>
            </a:fld>
            <a:endParaRPr lang="fr-CA"/>
          </a:p>
        </p:txBody>
      </p:sp>
      <p:sp>
        <p:nvSpPr>
          <p:cNvPr id="4" name="Espace réservé du titre 3">
            <a:extLst>
              <a:ext uri="{FF2B5EF4-FFF2-40B4-BE49-F238E27FC236}">
                <a16:creationId xmlns:a16="http://schemas.microsoft.com/office/drawing/2014/main" id="{4B336BDF-07EF-E1E6-BCA6-4148118DB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pour ajouter un titre</a:t>
            </a:r>
            <a:endParaRPr lang="fr-CA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0D51910-D807-FE4E-0655-83CC3222BC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ajouter du texte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006307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Segoe UI Semibold" panose="020B0702040204020203" pitchFamily="34" charset="0"/>
          <a:ea typeface="+mj-ea"/>
          <a:cs typeface="Segoe UI Semibold" panose="020B07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BCA9F42-B2A8-8A60-BDBA-543A23113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pour ajouter un titre</a:t>
            </a:r>
            <a:endParaRPr lang="fr-CA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9FEC6AD-A968-25BB-D469-DB4A3F7EE1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ajouter du texte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A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8801140-9E1E-81A5-4251-74695B36DD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C3140EB-CF1D-8DCB-52A4-73820F8FED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42578B6-897A-4EF0-ABF2-29635ABB839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57190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658ADD6-8BBC-1260-4323-89DA1D896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pour ajouter un titre</a:t>
            </a:r>
            <a:endParaRPr lang="fr-CA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76EAB6D-03F4-FFD0-1219-4741B235ED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ajouter du texte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A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68D242C-196D-4E3F-ED48-3F54B0E957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2">
            <a:extLst>
              <a:ext uri="{FF2B5EF4-FFF2-40B4-BE49-F238E27FC236}">
                <a16:creationId xmlns:a16="http://schemas.microsoft.com/office/drawing/2014/main" id="{5CA0F450-43D9-8524-16E4-DCF058DD83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56884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5DDBC63-AA34-4C27-924A-AC3A8202F7B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89791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20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Segoe UI Semibold" panose="020B0702040204020203" pitchFamily="34" charset="0"/>
          <a:ea typeface="+mj-ea"/>
          <a:cs typeface="Segoe UI Semibold" panose="020B07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5EBF17C1-0FFA-71B0-8E1A-F8E279AD11CB}"/>
              </a:ext>
            </a:extLst>
          </p:cNvPr>
          <p:cNvSpPr/>
          <p:nvPr userDrawn="1"/>
        </p:nvSpPr>
        <p:spPr>
          <a:xfrm>
            <a:off x="-252536" y="-200532"/>
            <a:ext cx="9396536" cy="1296144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64A0E8C-B70E-23CE-3468-A9FB35D69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pour ajouter un titre</a:t>
            </a:r>
            <a:endParaRPr lang="fr-CA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1406032-7C20-00CD-8691-317C63C1DC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ajouter un titre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A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A4D14FB-B222-B480-2D62-E704A4E89C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BAE3037-8D04-D319-603E-D171970418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A5D0576-A8E4-4E4B-99CA-05A108836EA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41718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93" r:id="rId2"/>
    <p:sldLayoutId id="2147483687" r:id="rId3"/>
    <p:sldLayoutId id="2147483688" r:id="rId4"/>
    <p:sldLayoutId id="2147483691" r:id="rId5"/>
    <p:sldLayoutId id="2147483692" r:id="rId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bg1"/>
          </a:solidFill>
          <a:latin typeface="Segoe UI Semibold" panose="020B0702040204020203" pitchFamily="34" charset="0"/>
          <a:ea typeface="+mj-ea"/>
          <a:cs typeface="Segoe UI Semibold" panose="020B07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5EBF17C1-0FFA-71B0-8E1A-F8E279AD11CB}"/>
              </a:ext>
            </a:extLst>
          </p:cNvPr>
          <p:cNvSpPr/>
          <p:nvPr userDrawn="1"/>
        </p:nvSpPr>
        <p:spPr>
          <a:xfrm>
            <a:off x="-180528" y="-200532"/>
            <a:ext cx="9324528" cy="129614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CB7F214-8781-9FEF-EF53-5B9685244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pour ajouter un titre</a:t>
            </a:r>
            <a:endParaRPr lang="fr-CA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CE9412C-422E-5DF7-128E-82C0ABFD47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ajouter du texte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A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E36E40B-FABB-BE45-76EF-753AAB7767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7CBE2B6-223C-961D-53DE-122DE20A15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84AFED5-3BA1-474B-A3EA-BFF25473A6C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37535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Segoe UI Semibold" panose="020B0702040204020203" pitchFamily="34" charset="0"/>
          <a:ea typeface="+mj-ea"/>
          <a:cs typeface="Segoe UI Semibold" panose="020B07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B8F7199-E27A-FD96-423D-F9F708990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pour ajouter un titre</a:t>
            </a:r>
            <a:endParaRPr lang="fr-CA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56DD826-5C41-4A23-6441-B1C218223C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ajouter du texte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A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5D44BC1-72D3-AAC7-A2D5-624539EE86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8DC1283-133C-CE73-E7B8-9E19825D62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B998DE6-33BA-4F10-AADA-FCABBFACEF0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12931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24" r:id="rId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Segoe UI Semibold" panose="020B0702040204020203" pitchFamily="34" charset="0"/>
          <a:ea typeface="+mj-ea"/>
          <a:cs typeface="Segoe UI Semibold" panose="020B07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C62D7A8-797D-6E91-7AA4-C607436CD1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endParaRPr lang="fr-CA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B664A42-FEFD-B8FA-3AE7-425E1F7343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fld id="{DCAC3819-3592-4AB6-AC7E-7D88C40B59E0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065831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35" r:id="rId3"/>
    <p:sldLayoutId id="2147483736" r:id="rId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tags" Target="../tags/tag3.xml"/><Relationship Id="rId7" Type="http://schemas.openxmlformats.org/officeDocument/2006/relationships/notesSlide" Target="../notesSlides/notesSlide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34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2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2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2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3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3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3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22.xml"/></Relationships>
</file>

<file path=ppt/slides/_rels/slide3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26" Type="http://schemas.openxmlformats.org/officeDocument/2006/relationships/image" Target="../media/image40.png"/><Relationship Id="rId39" Type="http://schemas.openxmlformats.org/officeDocument/2006/relationships/image" Target="../media/image53.png"/><Relationship Id="rId21" Type="http://schemas.openxmlformats.org/officeDocument/2006/relationships/image" Target="../media/image35.png"/><Relationship Id="rId34" Type="http://schemas.openxmlformats.org/officeDocument/2006/relationships/image" Target="../media/image48.png"/><Relationship Id="rId42" Type="http://schemas.openxmlformats.org/officeDocument/2006/relationships/image" Target="../media/image56.png"/><Relationship Id="rId47" Type="http://schemas.openxmlformats.org/officeDocument/2006/relationships/image" Target="../media/image61.png"/><Relationship Id="rId50" Type="http://schemas.openxmlformats.org/officeDocument/2006/relationships/image" Target="../media/image64.png"/><Relationship Id="rId55" Type="http://schemas.openxmlformats.org/officeDocument/2006/relationships/image" Target="../media/image69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6" Type="http://schemas.openxmlformats.org/officeDocument/2006/relationships/image" Target="../media/image30.png"/><Relationship Id="rId29" Type="http://schemas.openxmlformats.org/officeDocument/2006/relationships/image" Target="../media/image43.png"/><Relationship Id="rId11" Type="http://schemas.openxmlformats.org/officeDocument/2006/relationships/image" Target="../media/image25.png"/><Relationship Id="rId24" Type="http://schemas.openxmlformats.org/officeDocument/2006/relationships/image" Target="../media/image38.png"/><Relationship Id="rId32" Type="http://schemas.openxmlformats.org/officeDocument/2006/relationships/image" Target="../media/image46.png"/><Relationship Id="rId37" Type="http://schemas.openxmlformats.org/officeDocument/2006/relationships/image" Target="../media/image51.png"/><Relationship Id="rId40" Type="http://schemas.openxmlformats.org/officeDocument/2006/relationships/image" Target="../media/image54.png"/><Relationship Id="rId45" Type="http://schemas.openxmlformats.org/officeDocument/2006/relationships/image" Target="../media/image59.png"/><Relationship Id="rId53" Type="http://schemas.openxmlformats.org/officeDocument/2006/relationships/image" Target="../media/image67.png"/><Relationship Id="rId58" Type="http://schemas.openxmlformats.org/officeDocument/2006/relationships/image" Target="../media/image72.png"/><Relationship Id="rId5" Type="http://schemas.openxmlformats.org/officeDocument/2006/relationships/image" Target="../media/image19.png"/><Relationship Id="rId61" Type="http://schemas.openxmlformats.org/officeDocument/2006/relationships/image" Target="../media/image75.png"/><Relationship Id="rId19" Type="http://schemas.openxmlformats.org/officeDocument/2006/relationships/image" Target="../media/image33.png"/><Relationship Id="rId14" Type="http://schemas.openxmlformats.org/officeDocument/2006/relationships/image" Target="../media/image28.png"/><Relationship Id="rId22" Type="http://schemas.openxmlformats.org/officeDocument/2006/relationships/image" Target="../media/image36.png"/><Relationship Id="rId27" Type="http://schemas.openxmlformats.org/officeDocument/2006/relationships/image" Target="../media/image41.png"/><Relationship Id="rId30" Type="http://schemas.openxmlformats.org/officeDocument/2006/relationships/image" Target="../media/image44.png"/><Relationship Id="rId35" Type="http://schemas.openxmlformats.org/officeDocument/2006/relationships/image" Target="../media/image49.png"/><Relationship Id="rId43" Type="http://schemas.openxmlformats.org/officeDocument/2006/relationships/image" Target="../media/image57.png"/><Relationship Id="rId48" Type="http://schemas.openxmlformats.org/officeDocument/2006/relationships/image" Target="../media/image62.png"/><Relationship Id="rId56" Type="http://schemas.openxmlformats.org/officeDocument/2006/relationships/image" Target="../media/image70.png"/><Relationship Id="rId8" Type="http://schemas.openxmlformats.org/officeDocument/2006/relationships/image" Target="../media/image22.png"/><Relationship Id="rId51" Type="http://schemas.openxmlformats.org/officeDocument/2006/relationships/image" Target="../media/image65.png"/><Relationship Id="rId3" Type="http://schemas.openxmlformats.org/officeDocument/2006/relationships/image" Target="../media/image17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5" Type="http://schemas.openxmlformats.org/officeDocument/2006/relationships/image" Target="../media/image39.png"/><Relationship Id="rId33" Type="http://schemas.openxmlformats.org/officeDocument/2006/relationships/image" Target="../media/image47.png"/><Relationship Id="rId38" Type="http://schemas.openxmlformats.org/officeDocument/2006/relationships/image" Target="../media/image52.png"/><Relationship Id="rId46" Type="http://schemas.openxmlformats.org/officeDocument/2006/relationships/image" Target="../media/image60.png"/><Relationship Id="rId59" Type="http://schemas.openxmlformats.org/officeDocument/2006/relationships/image" Target="../media/image73.png"/><Relationship Id="rId20" Type="http://schemas.openxmlformats.org/officeDocument/2006/relationships/image" Target="../media/image34.png"/><Relationship Id="rId41" Type="http://schemas.openxmlformats.org/officeDocument/2006/relationships/image" Target="../media/image55.png"/><Relationship Id="rId54" Type="http://schemas.openxmlformats.org/officeDocument/2006/relationships/image" Target="../media/image68.png"/><Relationship Id="rId62" Type="http://schemas.openxmlformats.org/officeDocument/2006/relationships/image" Target="../media/image76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20.png"/><Relationship Id="rId15" Type="http://schemas.openxmlformats.org/officeDocument/2006/relationships/image" Target="../media/image29.png"/><Relationship Id="rId23" Type="http://schemas.openxmlformats.org/officeDocument/2006/relationships/image" Target="../media/image37.png"/><Relationship Id="rId28" Type="http://schemas.openxmlformats.org/officeDocument/2006/relationships/image" Target="../media/image42.png"/><Relationship Id="rId36" Type="http://schemas.openxmlformats.org/officeDocument/2006/relationships/image" Target="../media/image50.png"/><Relationship Id="rId49" Type="http://schemas.openxmlformats.org/officeDocument/2006/relationships/image" Target="../media/image63.png"/><Relationship Id="rId57" Type="http://schemas.openxmlformats.org/officeDocument/2006/relationships/image" Target="../media/image71.png"/><Relationship Id="rId10" Type="http://schemas.openxmlformats.org/officeDocument/2006/relationships/image" Target="../media/image24.png"/><Relationship Id="rId31" Type="http://schemas.openxmlformats.org/officeDocument/2006/relationships/image" Target="../media/image45.png"/><Relationship Id="rId44" Type="http://schemas.openxmlformats.org/officeDocument/2006/relationships/image" Target="../media/image58.png"/><Relationship Id="rId52" Type="http://schemas.openxmlformats.org/officeDocument/2006/relationships/image" Target="../media/image66.png"/><Relationship Id="rId60" Type="http://schemas.openxmlformats.org/officeDocument/2006/relationships/image" Target="../media/image7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13" Type="http://schemas.openxmlformats.org/officeDocument/2006/relationships/image" Target="../media/image87.png"/><Relationship Id="rId18" Type="http://schemas.openxmlformats.org/officeDocument/2006/relationships/image" Target="../media/image92.png"/><Relationship Id="rId26" Type="http://schemas.openxmlformats.org/officeDocument/2006/relationships/image" Target="../media/image100.png"/><Relationship Id="rId3" Type="http://schemas.openxmlformats.org/officeDocument/2006/relationships/image" Target="../media/image77.png"/><Relationship Id="rId21" Type="http://schemas.openxmlformats.org/officeDocument/2006/relationships/image" Target="../media/image95.png"/><Relationship Id="rId7" Type="http://schemas.openxmlformats.org/officeDocument/2006/relationships/image" Target="../media/image81.png"/><Relationship Id="rId12" Type="http://schemas.openxmlformats.org/officeDocument/2006/relationships/image" Target="../media/image86.png"/><Relationship Id="rId17" Type="http://schemas.openxmlformats.org/officeDocument/2006/relationships/image" Target="../media/image91.png"/><Relationship Id="rId25" Type="http://schemas.openxmlformats.org/officeDocument/2006/relationships/image" Target="../media/image99.png"/><Relationship Id="rId2" Type="http://schemas.openxmlformats.org/officeDocument/2006/relationships/notesSlide" Target="../notesSlides/notesSlide24.xml"/><Relationship Id="rId16" Type="http://schemas.openxmlformats.org/officeDocument/2006/relationships/image" Target="../media/image90.png"/><Relationship Id="rId20" Type="http://schemas.openxmlformats.org/officeDocument/2006/relationships/image" Target="../media/image94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80.png"/><Relationship Id="rId11" Type="http://schemas.openxmlformats.org/officeDocument/2006/relationships/image" Target="../media/image85.png"/><Relationship Id="rId24" Type="http://schemas.openxmlformats.org/officeDocument/2006/relationships/image" Target="../media/image98.png"/><Relationship Id="rId5" Type="http://schemas.openxmlformats.org/officeDocument/2006/relationships/image" Target="../media/image79.png"/><Relationship Id="rId15" Type="http://schemas.openxmlformats.org/officeDocument/2006/relationships/image" Target="../media/image89.png"/><Relationship Id="rId23" Type="http://schemas.openxmlformats.org/officeDocument/2006/relationships/image" Target="../media/image97.png"/><Relationship Id="rId10" Type="http://schemas.openxmlformats.org/officeDocument/2006/relationships/image" Target="../media/image84.png"/><Relationship Id="rId19" Type="http://schemas.openxmlformats.org/officeDocument/2006/relationships/image" Target="../media/image93.png"/><Relationship Id="rId4" Type="http://schemas.openxmlformats.org/officeDocument/2006/relationships/image" Target="../media/image78.png"/><Relationship Id="rId9" Type="http://schemas.openxmlformats.org/officeDocument/2006/relationships/image" Target="../media/image83.png"/><Relationship Id="rId14" Type="http://schemas.openxmlformats.org/officeDocument/2006/relationships/image" Target="../media/image88.png"/><Relationship Id="rId22" Type="http://schemas.openxmlformats.org/officeDocument/2006/relationships/image" Target="../media/image9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1.png"/><Relationship Id="rId18" Type="http://schemas.openxmlformats.org/officeDocument/2006/relationships/image" Target="../media/image116.png"/><Relationship Id="rId26" Type="http://schemas.openxmlformats.org/officeDocument/2006/relationships/image" Target="../media/image124.png"/><Relationship Id="rId39" Type="http://schemas.openxmlformats.org/officeDocument/2006/relationships/image" Target="../media/image137.png"/><Relationship Id="rId21" Type="http://schemas.openxmlformats.org/officeDocument/2006/relationships/image" Target="../media/image119.png"/><Relationship Id="rId34" Type="http://schemas.openxmlformats.org/officeDocument/2006/relationships/image" Target="../media/image132.png"/><Relationship Id="rId42" Type="http://schemas.openxmlformats.org/officeDocument/2006/relationships/image" Target="../media/image140.png"/><Relationship Id="rId47" Type="http://schemas.openxmlformats.org/officeDocument/2006/relationships/image" Target="../media/image145.png"/><Relationship Id="rId50" Type="http://schemas.openxmlformats.org/officeDocument/2006/relationships/image" Target="../media/image148.png"/><Relationship Id="rId55" Type="http://schemas.openxmlformats.org/officeDocument/2006/relationships/image" Target="../media/image153.png"/><Relationship Id="rId7" Type="http://schemas.openxmlformats.org/officeDocument/2006/relationships/image" Target="../media/image105.png"/><Relationship Id="rId2" Type="http://schemas.openxmlformats.org/officeDocument/2006/relationships/notesSlide" Target="../notesSlides/notesSlide25.xml"/><Relationship Id="rId16" Type="http://schemas.openxmlformats.org/officeDocument/2006/relationships/image" Target="../media/image114.png"/><Relationship Id="rId29" Type="http://schemas.openxmlformats.org/officeDocument/2006/relationships/image" Target="../media/image127.png"/><Relationship Id="rId11" Type="http://schemas.openxmlformats.org/officeDocument/2006/relationships/image" Target="../media/image109.png"/><Relationship Id="rId24" Type="http://schemas.openxmlformats.org/officeDocument/2006/relationships/image" Target="../media/image122.png"/><Relationship Id="rId32" Type="http://schemas.openxmlformats.org/officeDocument/2006/relationships/image" Target="../media/image130.png"/><Relationship Id="rId37" Type="http://schemas.openxmlformats.org/officeDocument/2006/relationships/image" Target="../media/image135.png"/><Relationship Id="rId40" Type="http://schemas.openxmlformats.org/officeDocument/2006/relationships/image" Target="../media/image138.png"/><Relationship Id="rId45" Type="http://schemas.openxmlformats.org/officeDocument/2006/relationships/image" Target="../media/image143.png"/><Relationship Id="rId53" Type="http://schemas.openxmlformats.org/officeDocument/2006/relationships/image" Target="../media/image151.png"/><Relationship Id="rId58" Type="http://schemas.openxmlformats.org/officeDocument/2006/relationships/image" Target="../media/image156.png"/><Relationship Id="rId5" Type="http://schemas.openxmlformats.org/officeDocument/2006/relationships/image" Target="../media/image103.png"/><Relationship Id="rId61" Type="http://schemas.openxmlformats.org/officeDocument/2006/relationships/image" Target="../media/image159.png"/><Relationship Id="rId19" Type="http://schemas.openxmlformats.org/officeDocument/2006/relationships/image" Target="../media/image117.png"/><Relationship Id="rId14" Type="http://schemas.openxmlformats.org/officeDocument/2006/relationships/image" Target="../media/image112.png"/><Relationship Id="rId22" Type="http://schemas.openxmlformats.org/officeDocument/2006/relationships/image" Target="../media/image120.png"/><Relationship Id="rId27" Type="http://schemas.openxmlformats.org/officeDocument/2006/relationships/image" Target="../media/image125.png"/><Relationship Id="rId30" Type="http://schemas.openxmlformats.org/officeDocument/2006/relationships/image" Target="../media/image128.png"/><Relationship Id="rId35" Type="http://schemas.openxmlformats.org/officeDocument/2006/relationships/image" Target="../media/image133.png"/><Relationship Id="rId43" Type="http://schemas.openxmlformats.org/officeDocument/2006/relationships/image" Target="../media/image141.png"/><Relationship Id="rId48" Type="http://schemas.openxmlformats.org/officeDocument/2006/relationships/image" Target="../media/image146.png"/><Relationship Id="rId56" Type="http://schemas.openxmlformats.org/officeDocument/2006/relationships/image" Target="../media/image154.png"/><Relationship Id="rId8" Type="http://schemas.openxmlformats.org/officeDocument/2006/relationships/image" Target="../media/image106.png"/><Relationship Id="rId51" Type="http://schemas.openxmlformats.org/officeDocument/2006/relationships/image" Target="../media/image149.png"/><Relationship Id="rId3" Type="http://schemas.openxmlformats.org/officeDocument/2006/relationships/image" Target="../media/image101.png"/><Relationship Id="rId12" Type="http://schemas.openxmlformats.org/officeDocument/2006/relationships/image" Target="../media/image110.png"/><Relationship Id="rId17" Type="http://schemas.openxmlformats.org/officeDocument/2006/relationships/image" Target="../media/image115.png"/><Relationship Id="rId25" Type="http://schemas.openxmlformats.org/officeDocument/2006/relationships/image" Target="../media/image123.png"/><Relationship Id="rId33" Type="http://schemas.openxmlformats.org/officeDocument/2006/relationships/image" Target="../media/image131.png"/><Relationship Id="rId38" Type="http://schemas.openxmlformats.org/officeDocument/2006/relationships/image" Target="../media/image136.png"/><Relationship Id="rId46" Type="http://schemas.openxmlformats.org/officeDocument/2006/relationships/image" Target="../media/image144.png"/><Relationship Id="rId59" Type="http://schemas.openxmlformats.org/officeDocument/2006/relationships/image" Target="../media/image157.png"/><Relationship Id="rId20" Type="http://schemas.openxmlformats.org/officeDocument/2006/relationships/image" Target="../media/image118.png"/><Relationship Id="rId41" Type="http://schemas.openxmlformats.org/officeDocument/2006/relationships/image" Target="../media/image139.png"/><Relationship Id="rId54" Type="http://schemas.openxmlformats.org/officeDocument/2006/relationships/image" Target="../media/image152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04.png"/><Relationship Id="rId15" Type="http://schemas.openxmlformats.org/officeDocument/2006/relationships/image" Target="../media/image113.png"/><Relationship Id="rId23" Type="http://schemas.openxmlformats.org/officeDocument/2006/relationships/image" Target="../media/image121.png"/><Relationship Id="rId28" Type="http://schemas.openxmlformats.org/officeDocument/2006/relationships/image" Target="../media/image126.png"/><Relationship Id="rId36" Type="http://schemas.openxmlformats.org/officeDocument/2006/relationships/image" Target="../media/image134.png"/><Relationship Id="rId49" Type="http://schemas.openxmlformats.org/officeDocument/2006/relationships/image" Target="../media/image147.png"/><Relationship Id="rId57" Type="http://schemas.openxmlformats.org/officeDocument/2006/relationships/image" Target="../media/image155.png"/><Relationship Id="rId10" Type="http://schemas.openxmlformats.org/officeDocument/2006/relationships/image" Target="../media/image108.png"/><Relationship Id="rId31" Type="http://schemas.openxmlformats.org/officeDocument/2006/relationships/image" Target="../media/image129.png"/><Relationship Id="rId44" Type="http://schemas.openxmlformats.org/officeDocument/2006/relationships/image" Target="../media/image142.png"/><Relationship Id="rId52" Type="http://schemas.openxmlformats.org/officeDocument/2006/relationships/image" Target="../media/image150.png"/><Relationship Id="rId60" Type="http://schemas.openxmlformats.org/officeDocument/2006/relationships/image" Target="../media/image158.png"/><Relationship Id="rId4" Type="http://schemas.openxmlformats.org/officeDocument/2006/relationships/image" Target="../media/image102.png"/><Relationship Id="rId9" Type="http://schemas.openxmlformats.org/officeDocument/2006/relationships/image" Target="../media/image107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5.png"/><Relationship Id="rId13" Type="http://schemas.openxmlformats.org/officeDocument/2006/relationships/image" Target="../media/image170.png"/><Relationship Id="rId18" Type="http://schemas.openxmlformats.org/officeDocument/2006/relationships/image" Target="../media/image175.png"/><Relationship Id="rId3" Type="http://schemas.openxmlformats.org/officeDocument/2006/relationships/image" Target="../media/image160.png"/><Relationship Id="rId21" Type="http://schemas.openxmlformats.org/officeDocument/2006/relationships/image" Target="../media/image178.png"/><Relationship Id="rId7" Type="http://schemas.openxmlformats.org/officeDocument/2006/relationships/image" Target="../media/image164.png"/><Relationship Id="rId12" Type="http://schemas.openxmlformats.org/officeDocument/2006/relationships/image" Target="../media/image169.png"/><Relationship Id="rId17" Type="http://schemas.openxmlformats.org/officeDocument/2006/relationships/image" Target="../media/image174.png"/><Relationship Id="rId25" Type="http://schemas.openxmlformats.org/officeDocument/2006/relationships/image" Target="../media/image182.png"/><Relationship Id="rId2" Type="http://schemas.openxmlformats.org/officeDocument/2006/relationships/notesSlide" Target="../notesSlides/notesSlide26.xml"/><Relationship Id="rId16" Type="http://schemas.openxmlformats.org/officeDocument/2006/relationships/image" Target="../media/image173.png"/><Relationship Id="rId20" Type="http://schemas.openxmlformats.org/officeDocument/2006/relationships/image" Target="../media/image177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63.png"/><Relationship Id="rId11" Type="http://schemas.openxmlformats.org/officeDocument/2006/relationships/image" Target="../media/image168.png"/><Relationship Id="rId24" Type="http://schemas.openxmlformats.org/officeDocument/2006/relationships/image" Target="../media/image181.png"/><Relationship Id="rId5" Type="http://schemas.openxmlformats.org/officeDocument/2006/relationships/image" Target="../media/image162.png"/><Relationship Id="rId15" Type="http://schemas.openxmlformats.org/officeDocument/2006/relationships/image" Target="../media/image172.png"/><Relationship Id="rId23" Type="http://schemas.openxmlformats.org/officeDocument/2006/relationships/image" Target="../media/image180.png"/><Relationship Id="rId10" Type="http://schemas.openxmlformats.org/officeDocument/2006/relationships/image" Target="../media/image167.png"/><Relationship Id="rId19" Type="http://schemas.openxmlformats.org/officeDocument/2006/relationships/image" Target="../media/image176.png"/><Relationship Id="rId4" Type="http://schemas.openxmlformats.org/officeDocument/2006/relationships/image" Target="../media/image161.png"/><Relationship Id="rId9" Type="http://schemas.openxmlformats.org/officeDocument/2006/relationships/image" Target="../media/image166.png"/><Relationship Id="rId14" Type="http://schemas.openxmlformats.org/officeDocument/2006/relationships/image" Target="../media/image171.png"/><Relationship Id="rId22" Type="http://schemas.openxmlformats.org/officeDocument/2006/relationships/image" Target="../media/image17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hyperlink" Target="https://extranetcemtl.cemtl.rtss.qc.ca/services-administratifs-et-de-soutien/communications/logos-et-couleurs" TargetMode="External"/><Relationship Id="rId5" Type="http://schemas.openxmlformats.org/officeDocument/2006/relationships/image" Target="../media/image183.png"/><Relationship Id="rId4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09859D96-08F9-CA4C-DC79-6DF6B5D2CDFC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372" y="1563638"/>
            <a:ext cx="2789634" cy="408062"/>
          </a:xfrm>
        </p:spPr>
        <p:txBody>
          <a:bodyPr/>
          <a:lstStyle/>
          <a:p>
            <a:r>
              <a:rPr lang="fr-CA"/>
              <a:t>Diapositives</a:t>
            </a:r>
            <a:endParaRPr lang="fr-CA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41982C24-6F05-B122-AB4A-D077BFB9BD92}"/>
              </a:ext>
            </a:extLst>
          </p:cNvPr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0238" y="1923678"/>
            <a:ext cx="3797746" cy="3024336"/>
          </a:xfrm>
        </p:spPr>
        <p:txBody>
          <a:bodyPr numCol="1"/>
          <a:lstStyle/>
          <a:p>
            <a:pPr fontAlgn="t">
              <a:lnSpc>
                <a:spcPts val="1500"/>
              </a:lnSpc>
            </a:pPr>
            <a:r>
              <a:rPr lang="fr-CA" dirty="0">
                <a:latin typeface="Segoe UI" panose="020B0502040204020203" pitchFamily="34" charset="0"/>
              </a:rPr>
              <a:t>Les compositions de diapositives disponibles apparaissent à gauche de l’écran, regroupées par catégories : </a:t>
            </a:r>
            <a:r>
              <a:rPr lang="fr-CA" b="1" dirty="0">
                <a:latin typeface="Segoe UI" panose="020B0502040204020203" pitchFamily="34" charset="0"/>
              </a:rPr>
              <a:t>Couverture</a:t>
            </a:r>
            <a:r>
              <a:rPr lang="fr-CA" dirty="0">
                <a:latin typeface="Segoe UI" panose="020B0502040204020203" pitchFamily="34" charset="0"/>
              </a:rPr>
              <a:t>, </a:t>
            </a:r>
            <a:r>
              <a:rPr lang="fr-CA" b="1" dirty="0">
                <a:latin typeface="Segoe UI" panose="020B0502040204020203" pitchFamily="34" charset="0"/>
              </a:rPr>
              <a:t>Table des matières</a:t>
            </a:r>
            <a:r>
              <a:rPr lang="fr-CA" dirty="0">
                <a:latin typeface="Segoe UI" panose="020B0502040204020203" pitchFamily="34" charset="0"/>
              </a:rPr>
              <a:t>, </a:t>
            </a:r>
            <a:r>
              <a:rPr lang="fr-CA" b="1" dirty="0">
                <a:latin typeface="Segoe UI" panose="020B0502040204020203" pitchFamily="34" charset="0"/>
              </a:rPr>
              <a:t>Pages de section</a:t>
            </a:r>
            <a:r>
              <a:rPr lang="fr-CA" dirty="0">
                <a:latin typeface="Segoe UI" panose="020B0502040204020203" pitchFamily="34" charset="0"/>
              </a:rPr>
              <a:t>, </a:t>
            </a:r>
            <a:r>
              <a:rPr lang="fr-CA" b="1" dirty="0">
                <a:latin typeface="Segoe UI" panose="020B0502040204020203" pitchFamily="34" charset="0"/>
              </a:rPr>
              <a:t>Pages éclat</a:t>
            </a:r>
            <a:r>
              <a:rPr lang="fr-CA" dirty="0">
                <a:latin typeface="Segoe UI" panose="020B0502040204020203" pitchFamily="34" charset="0"/>
              </a:rPr>
              <a:t> et </a:t>
            </a:r>
            <a:r>
              <a:rPr lang="fr-CA" b="1" dirty="0">
                <a:latin typeface="Segoe UI" panose="020B0502040204020203" pitchFamily="34" charset="0"/>
              </a:rPr>
              <a:t>Pages de contenu</a:t>
            </a:r>
            <a:r>
              <a:rPr lang="fr-CA" dirty="0">
                <a:latin typeface="Segoe UI" panose="020B0502040204020203" pitchFamily="34" charset="0"/>
              </a:rPr>
              <a:t>.</a:t>
            </a:r>
          </a:p>
          <a:p>
            <a:pPr fontAlgn="t">
              <a:lnSpc>
                <a:spcPts val="1500"/>
              </a:lnSpc>
            </a:pPr>
            <a:r>
              <a:rPr lang="fr-CA" dirty="0">
                <a:latin typeface="Segoe UI" panose="020B0502040204020203" pitchFamily="34" charset="0"/>
              </a:rPr>
              <a:t>Elles sont présentées afin que vous puissiez en prendre connaissance et choisir la disposition la plus appropriée à votre présentation. Il n’est </a:t>
            </a:r>
            <a:r>
              <a:rPr lang="fr-CA" b="1" dirty="0">
                <a:latin typeface="Segoe UI" panose="020B0502040204020203" pitchFamily="34" charset="0"/>
              </a:rPr>
              <a:t>pas nécessaire</a:t>
            </a:r>
            <a:r>
              <a:rPr lang="fr-CA" dirty="0">
                <a:latin typeface="Segoe UI" panose="020B0502040204020203" pitchFamily="34" charset="0"/>
              </a:rPr>
              <a:t> d’utiliser toutes les diapositives proposées.</a:t>
            </a:r>
          </a:p>
          <a:p>
            <a:pPr fontAlgn="t">
              <a:lnSpc>
                <a:spcPts val="1500"/>
              </a:lnSpc>
            </a:pPr>
            <a:r>
              <a:rPr lang="fr-CA" b="1" dirty="0">
                <a:latin typeface="Segoe UI" panose="020B0502040204020203" pitchFamily="34" charset="0"/>
              </a:rPr>
              <a:t>Sélectionnez uniquement les diapositives pertinentes</a:t>
            </a:r>
            <a:r>
              <a:rPr lang="fr-CA" dirty="0">
                <a:latin typeface="Segoe UI" panose="020B0502040204020203" pitchFamily="34" charset="0"/>
              </a:rPr>
              <a:t> à votre contenu et </a:t>
            </a:r>
            <a:r>
              <a:rPr lang="fr-CA" b="1" dirty="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</a:rPr>
              <a:t>supprimez</a:t>
            </a:r>
            <a:r>
              <a:rPr lang="fr-CA" b="1" dirty="0">
                <a:latin typeface="Segoe UI" panose="020B0502040204020203" pitchFamily="34" charset="0"/>
              </a:rPr>
              <a:t> celles qui ne sont pas requises</a:t>
            </a:r>
            <a:r>
              <a:rPr lang="fr-CA" dirty="0">
                <a:latin typeface="Segoe UI" panose="020B0502040204020203" pitchFamily="34" charset="0"/>
              </a:rPr>
              <a:t>.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92B15E14-BA8D-80B6-E603-CCD376C7A4DF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>
          <a:xfrm>
            <a:off x="701452" y="567544"/>
            <a:ext cx="3510508" cy="816074"/>
          </a:xfrm>
          <a:noFill/>
          <a:ln w="25400">
            <a:solidFill>
              <a:schemeClr val="accent6"/>
            </a:solidFill>
          </a:ln>
        </p:spPr>
        <p:txBody>
          <a:bodyPr anchor="ctr" anchorCtr="0">
            <a:normAutofit fontScale="40000" lnSpcReduction="20000"/>
          </a:bodyPr>
          <a:lstStyle/>
          <a:p>
            <a:r>
              <a:rPr lang="fr-CA" sz="3500">
                <a:solidFill>
                  <a:schemeClr val="accent6"/>
                </a:solidFill>
              </a:rPr>
              <a:t>Attention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fr-CA" sz="2000" b="1" i="1"/>
              <a:t>Ceci est un modèle (.pot) et non un document de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fr-CA" sz="2000" b="1" i="1"/>
              <a:t>présentation (.ppt). Il est important de sauvegarder le fichier à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fr-CA" sz="2000" b="1" i="1"/>
              <a:t>l’endroit souhaité avant de commencer à y insérer du contenu.</a:t>
            </a:r>
            <a:endParaRPr lang="fr-CA" sz="2000" b="1" i="1" dirty="0"/>
          </a:p>
        </p:txBody>
      </p:sp>
      <p:sp>
        <p:nvSpPr>
          <p:cNvPr id="12" name="Espace réservé du texte 7">
            <a:extLst>
              <a:ext uri="{FF2B5EF4-FFF2-40B4-BE49-F238E27FC236}">
                <a16:creationId xmlns:a16="http://schemas.microsoft.com/office/drawing/2014/main" id="{D635C16C-958E-4F91-44CE-69DE577085D5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860032" y="507504"/>
            <a:ext cx="3797746" cy="1728192"/>
          </a:xfrm>
          <a:prstGeom prst="rect">
            <a:avLst/>
          </a:prstGeom>
        </p:spPr>
        <p:txBody>
          <a:bodyPr vert="horz" lIns="91440" tIns="45720" rIns="91440" bIns="45720" numCol="1" spcCol="54000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b="1" dirty="0"/>
              <a:t>Pour ajouter une diapositive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latin typeface="Segoe UI" panose="020B0502040204020203" pitchFamily="34" charset="0"/>
                <a:cs typeface="Segoe UI" panose="020B0502040204020203" pitchFamily="34" charset="0"/>
              </a:rPr>
              <a:t>Cliquez sur Nouvelle diapositive dans le menu Accueil.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latin typeface="Segoe UI" panose="020B0502040204020203" pitchFamily="34" charset="0"/>
                <a:cs typeface="Segoe UI" panose="020B0502040204020203" pitchFamily="34" charset="0"/>
              </a:rPr>
              <a:t>Choisissez la disposition souhaitée.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latin typeface="Segoe UI" panose="020B0502040204020203" pitchFamily="34" charset="0"/>
                <a:cs typeface="Segoe UI" panose="020B0502040204020203" pitchFamily="34" charset="0"/>
              </a:rPr>
              <a:t>Assurez-vous que le thème Santé Québec est appliqué.</a:t>
            </a:r>
          </a:p>
        </p:txBody>
      </p:sp>
      <p:pic>
        <p:nvPicPr>
          <p:cNvPr id="19" name="Image 18" descr="Une image contenant texte, capture d’écran, logiciel, affichage&#10;&#10;Le contenu généré par l’IA peut être incorrect.">
            <a:extLst>
              <a:ext uri="{FF2B5EF4-FFF2-40B4-BE49-F238E27FC236}">
                <a16:creationId xmlns:a16="http://schemas.microsoft.com/office/drawing/2014/main" id="{CDBD6D7A-663F-7ADC-F42F-14714DC1B6EC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185974"/>
            <a:ext cx="2304256" cy="2806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5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>
            <a:extLst>
              <a:ext uri="{FF2B5EF4-FFF2-40B4-BE49-F238E27FC236}">
                <a16:creationId xmlns:a16="http://schemas.microsoft.com/office/drawing/2014/main" id="{16ED9DE2-B917-4674-9EC9-B4A7CD492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634FFC13-01FD-4A00-B05D-8248840C9B7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77500" lnSpcReduction="20000"/>
          </a:bodyPr>
          <a:lstStyle/>
          <a:p>
            <a:endParaRPr lang="fr-CA"/>
          </a:p>
        </p:txBody>
      </p:sp>
      <p:sp>
        <p:nvSpPr>
          <p:cNvPr id="12" name="Espace réservé du contenu 11">
            <a:extLst>
              <a:ext uri="{FF2B5EF4-FFF2-40B4-BE49-F238E27FC236}">
                <a16:creationId xmlns:a16="http://schemas.microsoft.com/office/drawing/2014/main" id="{D0FDB7E7-3955-4831-9A42-2E1B20A561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940912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ous-titre 12">
            <a:extLst>
              <a:ext uri="{FF2B5EF4-FFF2-40B4-BE49-F238E27FC236}">
                <a16:creationId xmlns:a16="http://schemas.microsoft.com/office/drawing/2014/main" id="{5A50DE86-14B5-46B5-AC5D-18F7C7C18E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12" name="Titre 11">
            <a:extLst>
              <a:ext uri="{FF2B5EF4-FFF2-40B4-BE49-F238E27FC236}">
                <a16:creationId xmlns:a16="http://schemas.microsoft.com/office/drawing/2014/main" id="{E9B5A8FF-57B1-45C4-8C02-0175BCB11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4C34707-B86F-17C6-54D2-0D1F58398A26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/>
        <p:txBody>
          <a:bodyPr/>
          <a:lstStyle/>
          <a:p>
            <a:fld id="{55DDBC63-AA34-4C27-924A-AC3A8202F7BB}" type="slidenum">
              <a:rPr lang="fr-CA" smtClean="0"/>
              <a:pPr/>
              <a:t>11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389391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ous-titre 12">
            <a:extLst>
              <a:ext uri="{FF2B5EF4-FFF2-40B4-BE49-F238E27FC236}">
                <a16:creationId xmlns:a16="http://schemas.microsoft.com/office/drawing/2014/main" id="{4A84C934-F300-42E8-ADA0-D9773F3B96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12" name="Titre 11">
            <a:extLst>
              <a:ext uri="{FF2B5EF4-FFF2-40B4-BE49-F238E27FC236}">
                <a16:creationId xmlns:a16="http://schemas.microsoft.com/office/drawing/2014/main" id="{BBC37199-D79B-4146-B084-4B3BF0222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28483E5-C4DD-06A8-6E1A-24E2C9003B94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/>
        <p:txBody>
          <a:bodyPr/>
          <a:lstStyle/>
          <a:p>
            <a:fld id="{55DDBC63-AA34-4C27-924A-AC3A8202F7BB}" type="slidenum">
              <a:rPr lang="fr-CA" smtClean="0"/>
              <a:pPr/>
              <a:t>12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009287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ous-titre 12">
            <a:extLst>
              <a:ext uri="{FF2B5EF4-FFF2-40B4-BE49-F238E27FC236}">
                <a16:creationId xmlns:a16="http://schemas.microsoft.com/office/drawing/2014/main" id="{475FD48D-B20C-4E01-9AC6-B9ACF0CBA0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12" name="Titre 11">
            <a:extLst>
              <a:ext uri="{FF2B5EF4-FFF2-40B4-BE49-F238E27FC236}">
                <a16:creationId xmlns:a16="http://schemas.microsoft.com/office/drawing/2014/main" id="{1047B604-416A-4E23-AD75-5514586BC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72A08D2-C26E-6AF7-D70D-1E525C40A137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/>
        <p:txBody>
          <a:bodyPr/>
          <a:lstStyle/>
          <a:p>
            <a:fld id="{55DDBC63-AA34-4C27-924A-AC3A8202F7BB}" type="slidenum">
              <a:rPr lang="fr-CA" smtClean="0"/>
              <a:pPr/>
              <a:t>13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638695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ous-titre 12">
            <a:extLst>
              <a:ext uri="{FF2B5EF4-FFF2-40B4-BE49-F238E27FC236}">
                <a16:creationId xmlns:a16="http://schemas.microsoft.com/office/drawing/2014/main" id="{AFE47EE0-ECEC-4197-AA89-7E13BC26E35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12" name="Titre 11">
            <a:extLst>
              <a:ext uri="{FF2B5EF4-FFF2-40B4-BE49-F238E27FC236}">
                <a16:creationId xmlns:a16="http://schemas.microsoft.com/office/drawing/2014/main" id="{9AC79216-5B56-41EF-B280-16CB06F24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8D1EAF1-4AC9-38BF-D710-2D94A72E2C5F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/>
        <p:txBody>
          <a:bodyPr/>
          <a:lstStyle/>
          <a:p>
            <a:fld id="{55DDBC63-AA34-4C27-924A-AC3A8202F7BB}" type="slidenum">
              <a:rPr lang="fr-CA" smtClean="0"/>
              <a:pPr/>
              <a:t>14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221736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ous-titre 12">
            <a:extLst>
              <a:ext uri="{FF2B5EF4-FFF2-40B4-BE49-F238E27FC236}">
                <a16:creationId xmlns:a16="http://schemas.microsoft.com/office/drawing/2014/main" id="{240C24BE-D450-41EB-A4DC-ED0C402905B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12" name="Titre 11">
            <a:extLst>
              <a:ext uri="{FF2B5EF4-FFF2-40B4-BE49-F238E27FC236}">
                <a16:creationId xmlns:a16="http://schemas.microsoft.com/office/drawing/2014/main" id="{D55DE9EE-DEF4-4587-B038-FC7EC5D28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2BF2449-084E-2C57-9ECE-7AC8F016010B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/>
        <p:txBody>
          <a:bodyPr/>
          <a:lstStyle/>
          <a:p>
            <a:fld id="{55DDBC63-AA34-4C27-924A-AC3A8202F7BB}" type="slidenum">
              <a:rPr lang="fr-CA" smtClean="0"/>
              <a:pPr/>
              <a:t>15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386307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ous-titre 12">
            <a:extLst>
              <a:ext uri="{FF2B5EF4-FFF2-40B4-BE49-F238E27FC236}">
                <a16:creationId xmlns:a16="http://schemas.microsoft.com/office/drawing/2014/main" id="{5E23990B-B5BE-4B4A-802B-BCA0B5CACAD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12" name="Titre 11">
            <a:extLst>
              <a:ext uri="{FF2B5EF4-FFF2-40B4-BE49-F238E27FC236}">
                <a16:creationId xmlns:a16="http://schemas.microsoft.com/office/drawing/2014/main" id="{C8E5B062-4EE5-4A41-9A9A-5C0EB5943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7447BC4-DB25-606D-75A0-BED5386F3AB6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/>
        <p:txBody>
          <a:bodyPr/>
          <a:lstStyle/>
          <a:p>
            <a:fld id="{55DDBC63-AA34-4C27-924A-AC3A8202F7BB}" type="slidenum">
              <a:rPr lang="fr-CA" smtClean="0"/>
              <a:pPr/>
              <a:t>16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1708042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contenu 14">
            <a:extLst>
              <a:ext uri="{FF2B5EF4-FFF2-40B4-BE49-F238E27FC236}">
                <a16:creationId xmlns:a16="http://schemas.microsoft.com/office/drawing/2014/main" id="{40BF84A2-FBE9-449F-A01A-682268C9B8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F645A18C-0A35-4E74-9336-E103035362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703D093C-8D2E-4414-A365-3DEAD472F8F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77500" lnSpcReduction="20000"/>
          </a:bodyPr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932287A-A631-D9D1-FC3E-9C0CABC77442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/>
        <p:txBody>
          <a:bodyPr/>
          <a:lstStyle/>
          <a:p>
            <a:fld id="{A7D211A3-7575-492B-8E98-5F9B497A4866}" type="slidenum">
              <a:rPr lang="fr-CA" smtClean="0"/>
              <a:pPr/>
              <a:t>17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0178628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re 17">
            <a:extLst>
              <a:ext uri="{FF2B5EF4-FFF2-40B4-BE49-F238E27FC236}">
                <a16:creationId xmlns:a16="http://schemas.microsoft.com/office/drawing/2014/main" id="{DF93FD90-6874-4F47-92FF-88941A55D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68724EC7-A638-4660-B495-8334C458325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0D0956E0-27C0-477F-90CB-D94C8A73BF5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708B5B2-757D-43C8-B18A-DCC36C0F81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77500" lnSpcReduction="20000"/>
          </a:bodyPr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34F06F1-B31D-760D-C0AF-72BE4C5A75B8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/>
        <p:txBody>
          <a:bodyPr/>
          <a:lstStyle/>
          <a:p>
            <a:fld id="{A7D211A3-7575-492B-8E98-5F9B497A4866}" type="slidenum">
              <a:rPr lang="fr-CA" smtClean="0"/>
              <a:pPr/>
              <a:t>18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3439864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contenu 17">
            <a:extLst>
              <a:ext uri="{FF2B5EF4-FFF2-40B4-BE49-F238E27FC236}">
                <a16:creationId xmlns:a16="http://schemas.microsoft.com/office/drawing/2014/main" id="{7731C5C0-6179-45F5-BCE4-67DF291443E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19" name="Espace réservé du contenu 18">
            <a:extLst>
              <a:ext uri="{FF2B5EF4-FFF2-40B4-BE49-F238E27FC236}">
                <a16:creationId xmlns:a16="http://schemas.microsoft.com/office/drawing/2014/main" id="{CD103455-C1F6-435F-8522-583E28190F6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B988C74A-320B-4975-A4DA-00D657572D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741AB24F-82AB-4222-8C01-CBF7A6A75A6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77500" lnSpcReduction="20000"/>
          </a:bodyPr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DC95694-08D5-0F49-20A3-12CC3E5C4E6C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/>
        <p:txBody>
          <a:bodyPr/>
          <a:lstStyle/>
          <a:p>
            <a:fld id="{A7D211A3-7575-492B-8E98-5F9B497A4866}" type="slidenum">
              <a:rPr lang="fr-CA" smtClean="0"/>
              <a:pPr/>
              <a:t>19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044844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ous-titre 14">
            <a:extLst>
              <a:ext uri="{FF2B5EF4-FFF2-40B4-BE49-F238E27FC236}">
                <a16:creationId xmlns:a16="http://schemas.microsoft.com/office/drawing/2014/main" id="{A3AB40D8-849C-4AF4-B765-183FB9627D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14" name="Titre 13">
            <a:extLst>
              <a:ext uri="{FF2B5EF4-FFF2-40B4-BE49-F238E27FC236}">
                <a16:creationId xmlns:a16="http://schemas.microsoft.com/office/drawing/2014/main" id="{2055F08A-88AF-4A8A-A5D1-DDA5FAA77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385DB7C9-B89C-423F-9ECE-9D47FA42BE2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DD99D697-6744-4D3B-9AD5-2D8924C936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311760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ce réservé du texte 23">
            <a:extLst>
              <a:ext uri="{FF2B5EF4-FFF2-40B4-BE49-F238E27FC236}">
                <a16:creationId xmlns:a16="http://schemas.microsoft.com/office/drawing/2014/main" id="{EE2082A2-E53E-4628-A0CB-5464F238E1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25" name="Espace réservé du contenu 24">
            <a:extLst>
              <a:ext uri="{FF2B5EF4-FFF2-40B4-BE49-F238E27FC236}">
                <a16:creationId xmlns:a16="http://schemas.microsoft.com/office/drawing/2014/main" id="{D130129C-61E4-490E-862D-BE851190B16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26" name="Espace réservé du texte 25">
            <a:extLst>
              <a:ext uri="{FF2B5EF4-FFF2-40B4-BE49-F238E27FC236}">
                <a16:creationId xmlns:a16="http://schemas.microsoft.com/office/drawing/2014/main" id="{2572B033-685D-49CD-85BE-B051FC4363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27" name="Espace réservé du contenu 26">
            <a:extLst>
              <a:ext uri="{FF2B5EF4-FFF2-40B4-BE49-F238E27FC236}">
                <a16:creationId xmlns:a16="http://schemas.microsoft.com/office/drawing/2014/main" id="{26E59CC0-3EFB-4373-A03D-EA80B5A71EF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28" name="Espace réservé du texte 27">
            <a:extLst>
              <a:ext uri="{FF2B5EF4-FFF2-40B4-BE49-F238E27FC236}">
                <a16:creationId xmlns:a16="http://schemas.microsoft.com/office/drawing/2014/main" id="{B02B4BB7-F54E-4BDF-BBDE-55B748AD69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29" name="Espace réservé du texte 28">
            <a:extLst>
              <a:ext uri="{FF2B5EF4-FFF2-40B4-BE49-F238E27FC236}">
                <a16:creationId xmlns:a16="http://schemas.microsoft.com/office/drawing/2014/main" id="{9089D86E-A305-45FE-A794-CE17B49A783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77500" lnSpcReduction="20000"/>
          </a:bodyPr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F03B576-00B5-6FEB-5E17-344A03797390}"/>
              </a:ext>
            </a:extLst>
          </p:cNvPr>
          <p:cNvSpPr>
            <a:spLocks noGrp="1"/>
          </p:cNvSpPr>
          <p:nvPr>
            <p:ph type="sldNum" sz="quarter" idx="15"/>
            <p:custDataLst>
              <p:tags r:id="rId1"/>
            </p:custDataLst>
          </p:nvPr>
        </p:nvSpPr>
        <p:spPr/>
        <p:txBody>
          <a:bodyPr/>
          <a:lstStyle/>
          <a:p>
            <a:fld id="{A7D211A3-7575-492B-8E98-5F9B497A4866}" type="slidenum">
              <a:rPr lang="fr-CA" smtClean="0"/>
              <a:pPr/>
              <a:t>20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8389279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re 20">
            <a:extLst>
              <a:ext uri="{FF2B5EF4-FFF2-40B4-BE49-F238E27FC236}">
                <a16:creationId xmlns:a16="http://schemas.microsoft.com/office/drawing/2014/main" id="{6D26817F-7E00-4F4C-9565-FEA2FBA05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C5695E40-2A09-4D89-92E1-E0DBCF6E517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23" name="Espace réservé du contenu 22">
            <a:extLst>
              <a:ext uri="{FF2B5EF4-FFF2-40B4-BE49-F238E27FC236}">
                <a16:creationId xmlns:a16="http://schemas.microsoft.com/office/drawing/2014/main" id="{CF701240-2B2C-449F-AAC1-ABEAB970F81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24" name="Espace réservé du texte 23">
            <a:extLst>
              <a:ext uri="{FF2B5EF4-FFF2-40B4-BE49-F238E27FC236}">
                <a16:creationId xmlns:a16="http://schemas.microsoft.com/office/drawing/2014/main" id="{C192F3EB-BE43-443A-9A46-2D1F147D24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D97604D-81E4-CF69-727A-7E1CD12F0936}"/>
              </a:ext>
            </a:extLst>
          </p:cNvPr>
          <p:cNvSpPr>
            <a:spLocks noGrp="1"/>
          </p:cNvSpPr>
          <p:nvPr>
            <p:ph type="sldNum" sz="quarter" idx="14"/>
            <p:custDataLst>
              <p:tags r:id="rId1"/>
            </p:custDataLst>
          </p:nvPr>
        </p:nvSpPr>
        <p:spPr/>
        <p:txBody>
          <a:bodyPr/>
          <a:lstStyle/>
          <a:p>
            <a:fld id="{A7D211A3-7575-492B-8E98-5F9B497A4866}" type="slidenum">
              <a:rPr lang="fr-CA" smtClean="0"/>
              <a:pPr/>
              <a:t>21</a:t>
            </a:fld>
            <a:endParaRPr lang="fr-CA" dirty="0"/>
          </a:p>
        </p:txBody>
      </p:sp>
      <p:sp>
        <p:nvSpPr>
          <p:cNvPr id="25" name="Espace réservé du texte 24">
            <a:extLst>
              <a:ext uri="{FF2B5EF4-FFF2-40B4-BE49-F238E27FC236}">
                <a16:creationId xmlns:a16="http://schemas.microsoft.com/office/drawing/2014/main" id="{CA663D21-2310-4C24-9669-AA1041CB0F3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77500" lnSpcReduction="20000"/>
          </a:bodyPr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008400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pour une image  21">
            <a:extLst>
              <a:ext uri="{FF2B5EF4-FFF2-40B4-BE49-F238E27FC236}">
                <a16:creationId xmlns:a16="http://schemas.microsoft.com/office/drawing/2014/main" id="{1A58E14E-279A-4A57-8FE7-A2A3B79CF03F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21" name="Titre 20">
            <a:extLst>
              <a:ext uri="{FF2B5EF4-FFF2-40B4-BE49-F238E27FC236}">
                <a16:creationId xmlns:a16="http://schemas.microsoft.com/office/drawing/2014/main" id="{5DE9A769-BB7F-491D-BC3B-D9CAB5D90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26AB3BF7-33E6-4E4E-AA82-F2AECB4AFE8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24" name="Espace réservé du texte 23">
            <a:extLst>
              <a:ext uri="{FF2B5EF4-FFF2-40B4-BE49-F238E27FC236}">
                <a16:creationId xmlns:a16="http://schemas.microsoft.com/office/drawing/2014/main" id="{0E31A211-0614-4A92-83CE-C39CDED9B2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25" name="Espace réservé du texte 24">
            <a:extLst>
              <a:ext uri="{FF2B5EF4-FFF2-40B4-BE49-F238E27FC236}">
                <a16:creationId xmlns:a16="http://schemas.microsoft.com/office/drawing/2014/main" id="{764B1559-B56D-44FE-BA03-7C6A3E1A9E6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77500" lnSpcReduction="20000"/>
          </a:bodyPr>
          <a:lstStyle/>
          <a:p>
            <a:endParaRPr lang="fr-CA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72756853-8ED9-5988-6670-E96C85F7FDE5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/>
        <p:txBody>
          <a:bodyPr/>
          <a:lstStyle/>
          <a:p>
            <a:fld id="{A7D211A3-7575-492B-8E98-5F9B497A4866}" type="slidenum">
              <a:rPr lang="fr-CA" smtClean="0"/>
              <a:pPr/>
              <a:t>22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1940843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contenu 14">
            <a:extLst>
              <a:ext uri="{FF2B5EF4-FFF2-40B4-BE49-F238E27FC236}">
                <a16:creationId xmlns:a16="http://schemas.microsoft.com/office/drawing/2014/main" id="{1EC9AC53-4AD2-400F-9940-6873AED732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E98DD062-6B20-4A7F-9810-F65680776B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4F19831E-3A27-4A30-8080-AAA397A030B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77500" lnSpcReduction="20000"/>
          </a:bodyPr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E4D4680-86B0-2113-3E2F-D793D4459CB0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/>
        <p:txBody>
          <a:bodyPr/>
          <a:lstStyle/>
          <a:p>
            <a:fld id="{A7D211A3-7575-492B-8E98-5F9B497A4866}" type="slidenum">
              <a:rPr lang="fr-CA" smtClean="0"/>
              <a:pPr/>
              <a:t>23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5306330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re 17">
            <a:extLst>
              <a:ext uri="{FF2B5EF4-FFF2-40B4-BE49-F238E27FC236}">
                <a16:creationId xmlns:a16="http://schemas.microsoft.com/office/drawing/2014/main" id="{64E7CD3E-4077-4069-8727-B18D35D2A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EDBF0A2E-688E-45F1-8990-53BC71869EC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BDCBF14D-76EE-40D3-953B-DC5844B45C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2CE1D88B-36DC-4FCC-AD24-444F110D60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77500" lnSpcReduction="20000"/>
          </a:bodyPr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8DD5001-E071-1FAC-9AE9-0B3621D9BAFA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/>
        <p:txBody>
          <a:bodyPr/>
          <a:lstStyle/>
          <a:p>
            <a:fld id="{A7D211A3-7575-492B-8E98-5F9B497A4866}" type="slidenum">
              <a:rPr lang="fr-CA" smtClean="0"/>
              <a:pPr/>
              <a:t>24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5111470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contenu 17">
            <a:extLst>
              <a:ext uri="{FF2B5EF4-FFF2-40B4-BE49-F238E27FC236}">
                <a16:creationId xmlns:a16="http://schemas.microsoft.com/office/drawing/2014/main" id="{6894DFDF-C64C-4450-AFBD-3EEBA80C7A6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19" name="Espace réservé du contenu 18">
            <a:extLst>
              <a:ext uri="{FF2B5EF4-FFF2-40B4-BE49-F238E27FC236}">
                <a16:creationId xmlns:a16="http://schemas.microsoft.com/office/drawing/2014/main" id="{773B2C86-301F-4461-9531-778AA851740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7F5A88AA-24B6-4B5F-9CD7-E4543219FE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8CA4D0E5-E36C-4C39-B991-80FC2FDC19D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77500" lnSpcReduction="20000"/>
          </a:bodyPr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08FB3D9-2FE6-544F-84CB-99CD274DCE95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/>
        <p:txBody>
          <a:bodyPr/>
          <a:lstStyle/>
          <a:p>
            <a:fld id="{A7D211A3-7575-492B-8E98-5F9B497A4866}" type="slidenum">
              <a:rPr lang="fr-CA" smtClean="0"/>
              <a:pPr/>
              <a:t>25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1822524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ce réservé du texte 23">
            <a:extLst>
              <a:ext uri="{FF2B5EF4-FFF2-40B4-BE49-F238E27FC236}">
                <a16:creationId xmlns:a16="http://schemas.microsoft.com/office/drawing/2014/main" id="{35BFD1E1-553A-469B-9FD7-BDD34807DB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25" name="Espace réservé du contenu 24">
            <a:extLst>
              <a:ext uri="{FF2B5EF4-FFF2-40B4-BE49-F238E27FC236}">
                <a16:creationId xmlns:a16="http://schemas.microsoft.com/office/drawing/2014/main" id="{7A61E88D-21F8-4E05-AC8E-6FC2618964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1560" y="1966739"/>
            <a:ext cx="3686249" cy="2762250"/>
          </a:xfrm>
        </p:spPr>
        <p:txBody>
          <a:bodyPr/>
          <a:lstStyle/>
          <a:p>
            <a:endParaRPr lang="fr-CA" dirty="0"/>
          </a:p>
        </p:txBody>
      </p:sp>
      <p:sp>
        <p:nvSpPr>
          <p:cNvPr id="26" name="Espace réservé du texte 25">
            <a:extLst>
              <a:ext uri="{FF2B5EF4-FFF2-40B4-BE49-F238E27FC236}">
                <a16:creationId xmlns:a16="http://schemas.microsoft.com/office/drawing/2014/main" id="{B00B5032-8EA8-4811-9A28-7E47019954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27" name="Espace réservé du contenu 26">
            <a:extLst>
              <a:ext uri="{FF2B5EF4-FFF2-40B4-BE49-F238E27FC236}">
                <a16:creationId xmlns:a16="http://schemas.microsoft.com/office/drawing/2014/main" id="{604F97AF-F307-47E1-8651-E0BE58FAD3E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28" name="Espace réservé du texte 27">
            <a:extLst>
              <a:ext uri="{FF2B5EF4-FFF2-40B4-BE49-F238E27FC236}">
                <a16:creationId xmlns:a16="http://schemas.microsoft.com/office/drawing/2014/main" id="{6B06EB78-923D-4191-91B6-70E6AA9AD0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29" name="Espace réservé du texte 28">
            <a:extLst>
              <a:ext uri="{FF2B5EF4-FFF2-40B4-BE49-F238E27FC236}">
                <a16:creationId xmlns:a16="http://schemas.microsoft.com/office/drawing/2014/main" id="{6EB0E7E0-3FF8-493D-A64A-2E37E5CCF4E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77500" lnSpcReduction="20000"/>
          </a:bodyPr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2347260-4BEC-36A8-0A44-D1FF5F0F3D1B}"/>
              </a:ext>
            </a:extLst>
          </p:cNvPr>
          <p:cNvSpPr>
            <a:spLocks noGrp="1"/>
          </p:cNvSpPr>
          <p:nvPr>
            <p:ph type="sldNum" sz="quarter" idx="15"/>
            <p:custDataLst>
              <p:tags r:id="rId1"/>
            </p:custDataLst>
          </p:nvPr>
        </p:nvSpPr>
        <p:spPr/>
        <p:txBody>
          <a:bodyPr/>
          <a:lstStyle/>
          <a:p>
            <a:fld id="{A7D211A3-7575-492B-8E98-5F9B497A4866}" type="slidenum">
              <a:rPr lang="fr-CA" smtClean="0"/>
              <a:pPr/>
              <a:t>26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0971266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re 20">
            <a:extLst>
              <a:ext uri="{FF2B5EF4-FFF2-40B4-BE49-F238E27FC236}">
                <a16:creationId xmlns:a16="http://schemas.microsoft.com/office/drawing/2014/main" id="{C851DADC-FADB-4091-B989-F451C3A4E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9FE7CCAD-3F23-4A4E-864B-A4502E28AF7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23" name="Espace réservé du contenu 22">
            <a:extLst>
              <a:ext uri="{FF2B5EF4-FFF2-40B4-BE49-F238E27FC236}">
                <a16:creationId xmlns:a16="http://schemas.microsoft.com/office/drawing/2014/main" id="{80C88D9C-CF30-4E64-8755-88DE24D5387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24" name="Espace réservé du texte 23">
            <a:extLst>
              <a:ext uri="{FF2B5EF4-FFF2-40B4-BE49-F238E27FC236}">
                <a16:creationId xmlns:a16="http://schemas.microsoft.com/office/drawing/2014/main" id="{3ECD1065-8121-424B-896B-33FFA53590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25" name="Espace réservé du texte 24">
            <a:extLst>
              <a:ext uri="{FF2B5EF4-FFF2-40B4-BE49-F238E27FC236}">
                <a16:creationId xmlns:a16="http://schemas.microsoft.com/office/drawing/2014/main" id="{DC353976-3E81-4B23-8C91-7060870B673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77500" lnSpcReduction="20000"/>
          </a:bodyPr>
          <a:lstStyle/>
          <a:p>
            <a:endParaRPr lang="fr-CA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FA85D17C-3359-8602-8CC4-80312A1F027B}"/>
              </a:ext>
            </a:extLst>
          </p:cNvPr>
          <p:cNvSpPr>
            <a:spLocks noGrp="1"/>
          </p:cNvSpPr>
          <p:nvPr>
            <p:ph type="sldNum" sz="quarter" idx="15"/>
            <p:custDataLst>
              <p:tags r:id="rId1"/>
            </p:custDataLst>
          </p:nvPr>
        </p:nvSpPr>
        <p:spPr/>
        <p:txBody>
          <a:bodyPr/>
          <a:lstStyle/>
          <a:p>
            <a:fld id="{A7D211A3-7575-492B-8E98-5F9B497A4866}" type="slidenum">
              <a:rPr lang="fr-CA" smtClean="0"/>
              <a:pPr/>
              <a:t>27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272416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pour une image  21">
            <a:extLst>
              <a:ext uri="{FF2B5EF4-FFF2-40B4-BE49-F238E27FC236}">
                <a16:creationId xmlns:a16="http://schemas.microsoft.com/office/drawing/2014/main" id="{E2C0B544-1E4F-42FD-802D-F258E8B77F41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21" name="Titre 20">
            <a:extLst>
              <a:ext uri="{FF2B5EF4-FFF2-40B4-BE49-F238E27FC236}">
                <a16:creationId xmlns:a16="http://schemas.microsoft.com/office/drawing/2014/main" id="{30E05FB4-C57A-4B95-ACA5-4AAB24C2A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BBE6C40A-7424-4DA9-8913-96F3E6F9D1F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24" name="Espace réservé du texte 23">
            <a:extLst>
              <a:ext uri="{FF2B5EF4-FFF2-40B4-BE49-F238E27FC236}">
                <a16:creationId xmlns:a16="http://schemas.microsoft.com/office/drawing/2014/main" id="{9EB40EE7-6A13-4D7F-BF20-8B5D05075F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25" name="Espace réservé du texte 24">
            <a:extLst>
              <a:ext uri="{FF2B5EF4-FFF2-40B4-BE49-F238E27FC236}">
                <a16:creationId xmlns:a16="http://schemas.microsoft.com/office/drawing/2014/main" id="{A6A9F34A-BEF5-41C5-B657-5DD3CF382E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77500" lnSpcReduction="20000"/>
          </a:bodyPr>
          <a:lstStyle/>
          <a:p>
            <a:endParaRPr lang="fr-CA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DD265F23-784E-56F2-62A5-734D44E1E6E8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/>
        <p:txBody>
          <a:bodyPr/>
          <a:lstStyle/>
          <a:p>
            <a:fld id="{A7D211A3-7575-492B-8E98-5F9B497A4866}" type="slidenum">
              <a:rPr lang="fr-CA" smtClean="0"/>
              <a:pPr/>
              <a:t>28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9923960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contenu 14">
            <a:extLst>
              <a:ext uri="{FF2B5EF4-FFF2-40B4-BE49-F238E27FC236}">
                <a16:creationId xmlns:a16="http://schemas.microsoft.com/office/drawing/2014/main" id="{8D7A1029-5553-4436-B6A4-31CB5A0541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8B30B662-8E03-4D0B-8E10-741EF3257D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63B871DD-8535-4DD4-992A-7CED7ADE007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77500" lnSpcReduction="20000"/>
          </a:bodyPr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8F0C5C3-60F0-C879-2C4A-26A7443CE34D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/>
        <p:txBody>
          <a:bodyPr/>
          <a:lstStyle/>
          <a:p>
            <a:fld id="{A7D211A3-7575-492B-8E98-5F9B497A4866}" type="slidenum">
              <a:rPr lang="fr-CA" smtClean="0"/>
              <a:pPr/>
              <a:t>29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612859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ous-titre 14">
            <a:extLst>
              <a:ext uri="{FF2B5EF4-FFF2-40B4-BE49-F238E27FC236}">
                <a16:creationId xmlns:a16="http://schemas.microsoft.com/office/drawing/2014/main" id="{FC869DF7-6A0B-4C25-B6F0-601F7EC995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14" name="Titre 13">
            <a:extLst>
              <a:ext uri="{FF2B5EF4-FFF2-40B4-BE49-F238E27FC236}">
                <a16:creationId xmlns:a16="http://schemas.microsoft.com/office/drawing/2014/main" id="{27538762-4655-4094-820F-6F0EE4B30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E85150E1-96B1-4E21-9A72-93D12CCC3F0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BD41D90D-355D-40AD-8A99-F37D8B76FD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531891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re 22">
            <a:extLst>
              <a:ext uri="{FF2B5EF4-FFF2-40B4-BE49-F238E27FC236}">
                <a16:creationId xmlns:a16="http://schemas.microsoft.com/office/drawing/2014/main" id="{05BE5DE0-A14D-4792-A1F9-4A03F9DF8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24" name="Espace réservé du texte 23">
            <a:extLst>
              <a:ext uri="{FF2B5EF4-FFF2-40B4-BE49-F238E27FC236}">
                <a16:creationId xmlns:a16="http://schemas.microsoft.com/office/drawing/2014/main" id="{AC5B72E1-838A-4331-8689-0E8113196B8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25" name="Espace réservé du texte 24">
            <a:extLst>
              <a:ext uri="{FF2B5EF4-FFF2-40B4-BE49-F238E27FC236}">
                <a16:creationId xmlns:a16="http://schemas.microsoft.com/office/drawing/2014/main" id="{4A62A434-E7D5-4FB5-BF40-F1C9BCACA0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26" name="Espace réservé du texte 25">
            <a:extLst>
              <a:ext uri="{FF2B5EF4-FFF2-40B4-BE49-F238E27FC236}">
                <a16:creationId xmlns:a16="http://schemas.microsoft.com/office/drawing/2014/main" id="{3B8F72FB-90E2-4732-B5DF-CC3BF0D275B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77500" lnSpcReduction="20000"/>
          </a:bodyPr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3390462-8322-C665-F797-692983AAE66E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/>
        <p:txBody>
          <a:bodyPr/>
          <a:lstStyle/>
          <a:p>
            <a:fld id="{A7D211A3-7575-492B-8E98-5F9B497A4866}" type="slidenum">
              <a:rPr lang="fr-CA" smtClean="0"/>
              <a:pPr/>
              <a:t>30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8084346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contenu 17">
            <a:extLst>
              <a:ext uri="{FF2B5EF4-FFF2-40B4-BE49-F238E27FC236}">
                <a16:creationId xmlns:a16="http://schemas.microsoft.com/office/drawing/2014/main" id="{1142B4A2-C660-4E92-911F-3C43C2999FB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19" name="Espace réservé du contenu 18">
            <a:extLst>
              <a:ext uri="{FF2B5EF4-FFF2-40B4-BE49-F238E27FC236}">
                <a16:creationId xmlns:a16="http://schemas.microsoft.com/office/drawing/2014/main" id="{436F6A4B-343A-4BA4-A038-5A8CDA51299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A755A412-8A6D-404E-AC4D-C9036A239E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44F0C727-7E3D-4106-A50D-6EBA17094C4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77500" lnSpcReduction="20000"/>
          </a:bodyPr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4CFD460-6CA9-85F9-C7B1-77638C088954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/>
        <p:txBody>
          <a:bodyPr/>
          <a:lstStyle/>
          <a:p>
            <a:fld id="{A7D211A3-7575-492B-8E98-5F9B497A4866}" type="slidenum">
              <a:rPr lang="fr-CA" smtClean="0"/>
              <a:pPr/>
              <a:t>31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3033291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Espace réservé du texte 30">
            <a:extLst>
              <a:ext uri="{FF2B5EF4-FFF2-40B4-BE49-F238E27FC236}">
                <a16:creationId xmlns:a16="http://schemas.microsoft.com/office/drawing/2014/main" id="{B5097D49-1848-435D-B084-FB9D7E5C5F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2" name="Espace réservé du contenu 31">
            <a:extLst>
              <a:ext uri="{FF2B5EF4-FFF2-40B4-BE49-F238E27FC236}">
                <a16:creationId xmlns:a16="http://schemas.microsoft.com/office/drawing/2014/main" id="{67A5177D-91FA-48BA-9FEA-50EA7049BAF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3" name="Espace réservé du texte 32">
            <a:extLst>
              <a:ext uri="{FF2B5EF4-FFF2-40B4-BE49-F238E27FC236}">
                <a16:creationId xmlns:a16="http://schemas.microsoft.com/office/drawing/2014/main" id="{29AB2240-EDCF-4418-A1BD-B84A7EA3A2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4" name="Espace réservé du contenu 33">
            <a:extLst>
              <a:ext uri="{FF2B5EF4-FFF2-40B4-BE49-F238E27FC236}">
                <a16:creationId xmlns:a16="http://schemas.microsoft.com/office/drawing/2014/main" id="{6BE3F08D-50E0-4C7C-A810-F123E9B413E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5" name="Espace réservé du texte 34">
            <a:extLst>
              <a:ext uri="{FF2B5EF4-FFF2-40B4-BE49-F238E27FC236}">
                <a16:creationId xmlns:a16="http://schemas.microsoft.com/office/drawing/2014/main" id="{6BA22FAD-9E1D-460C-82F6-8B9AD34E39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6" name="Espace réservé du texte 35">
            <a:extLst>
              <a:ext uri="{FF2B5EF4-FFF2-40B4-BE49-F238E27FC236}">
                <a16:creationId xmlns:a16="http://schemas.microsoft.com/office/drawing/2014/main" id="{0E03F8BF-2C1B-403B-9E37-EE0CB0A07F9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77500" lnSpcReduction="20000"/>
          </a:bodyPr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39B570F-9BFA-AB0E-266A-155556C77417}"/>
              </a:ext>
            </a:extLst>
          </p:cNvPr>
          <p:cNvSpPr>
            <a:spLocks noGrp="1"/>
          </p:cNvSpPr>
          <p:nvPr>
            <p:ph type="sldNum" sz="quarter" idx="15"/>
            <p:custDataLst>
              <p:tags r:id="rId1"/>
            </p:custDataLst>
          </p:nvPr>
        </p:nvSpPr>
        <p:spPr/>
        <p:txBody>
          <a:bodyPr/>
          <a:lstStyle/>
          <a:p>
            <a:fld id="{A7D211A3-7575-492B-8E98-5F9B497A4866}" type="slidenum">
              <a:rPr lang="fr-CA" smtClean="0"/>
              <a:pPr/>
              <a:t>32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4115906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re 20">
            <a:extLst>
              <a:ext uri="{FF2B5EF4-FFF2-40B4-BE49-F238E27FC236}">
                <a16:creationId xmlns:a16="http://schemas.microsoft.com/office/drawing/2014/main" id="{E4070024-C3A0-4ECF-844A-DE208CD12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FB083FCD-B0CD-4910-8F21-07E218C90D2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23" name="Espace réservé du contenu 22">
            <a:extLst>
              <a:ext uri="{FF2B5EF4-FFF2-40B4-BE49-F238E27FC236}">
                <a16:creationId xmlns:a16="http://schemas.microsoft.com/office/drawing/2014/main" id="{B5F333BE-9559-4639-BAC2-0AC1A85B561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24" name="Espace réservé du texte 23">
            <a:extLst>
              <a:ext uri="{FF2B5EF4-FFF2-40B4-BE49-F238E27FC236}">
                <a16:creationId xmlns:a16="http://schemas.microsoft.com/office/drawing/2014/main" id="{2535BE0E-EA5C-4FC8-8C70-59A4C4B2B1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25" name="Espace réservé du texte 24">
            <a:extLst>
              <a:ext uri="{FF2B5EF4-FFF2-40B4-BE49-F238E27FC236}">
                <a16:creationId xmlns:a16="http://schemas.microsoft.com/office/drawing/2014/main" id="{4EB16797-BE9B-4FF4-AD84-6D3CAA226A0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77500" lnSpcReduction="20000"/>
          </a:bodyPr>
          <a:lstStyle/>
          <a:p>
            <a:endParaRPr lang="fr-CA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4D3865EB-98ED-E385-E717-25C9A9B59A3D}"/>
              </a:ext>
            </a:extLst>
          </p:cNvPr>
          <p:cNvSpPr>
            <a:spLocks noGrp="1"/>
          </p:cNvSpPr>
          <p:nvPr>
            <p:ph type="sldNum" sz="quarter" idx="15"/>
            <p:custDataLst>
              <p:tags r:id="rId1"/>
            </p:custDataLst>
          </p:nvPr>
        </p:nvSpPr>
        <p:spPr/>
        <p:txBody>
          <a:bodyPr/>
          <a:lstStyle/>
          <a:p>
            <a:fld id="{A7D211A3-7575-492B-8E98-5F9B497A4866}" type="slidenum">
              <a:rPr lang="fr-CA" smtClean="0"/>
              <a:pPr/>
              <a:t>33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3807754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pour une image  21">
            <a:extLst>
              <a:ext uri="{FF2B5EF4-FFF2-40B4-BE49-F238E27FC236}">
                <a16:creationId xmlns:a16="http://schemas.microsoft.com/office/drawing/2014/main" id="{00A2AAF4-9AAA-4C80-A6C9-3CD3FDFD6A86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21" name="Titre 20">
            <a:extLst>
              <a:ext uri="{FF2B5EF4-FFF2-40B4-BE49-F238E27FC236}">
                <a16:creationId xmlns:a16="http://schemas.microsoft.com/office/drawing/2014/main" id="{5F111B47-6B49-4247-8E07-E8B83682D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38F71D4C-FC31-4386-844B-77BCA42E80A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24" name="Espace réservé du texte 23">
            <a:extLst>
              <a:ext uri="{FF2B5EF4-FFF2-40B4-BE49-F238E27FC236}">
                <a16:creationId xmlns:a16="http://schemas.microsoft.com/office/drawing/2014/main" id="{8D4995CA-68B8-4D53-96F4-67222A3B42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25" name="Espace réservé du texte 24">
            <a:extLst>
              <a:ext uri="{FF2B5EF4-FFF2-40B4-BE49-F238E27FC236}">
                <a16:creationId xmlns:a16="http://schemas.microsoft.com/office/drawing/2014/main" id="{F4E84EB2-5959-45C9-91B9-B706A025BE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77500" lnSpcReduction="20000"/>
          </a:bodyPr>
          <a:lstStyle/>
          <a:p>
            <a:endParaRPr lang="fr-CA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754D82C2-B2C0-E0F9-3CDB-F11B77A2AF15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/>
        <p:txBody>
          <a:bodyPr/>
          <a:lstStyle/>
          <a:p>
            <a:fld id="{A7D211A3-7575-492B-8E98-5F9B497A4866}" type="slidenum">
              <a:rPr lang="fr-CA" smtClean="0"/>
              <a:pPr/>
              <a:t>34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265029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47812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34724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09859D96-08F9-CA4C-DC79-6DF6B5D2CDFC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Icônes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41982C24-6F05-B122-AB4A-D077BFB9BD92}"/>
              </a:ext>
            </a:extLst>
          </p:cNvPr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/>
              <a:t>Cette section présente les icônes officielles, en versions pâle et foncée. </a:t>
            </a:r>
          </a:p>
          <a:p>
            <a:r>
              <a:rPr lang="fr-FR" b="1" dirty="0"/>
              <a:t>Utilisez la version la plus lisible, selon l’arrière-plan et le contraste requis. </a:t>
            </a:r>
          </a:p>
          <a:p>
            <a:r>
              <a:rPr lang="fr-CA" dirty="0"/>
              <a:t>Sélectionnez uniquement les icônes pertinentes à votre contenu et </a:t>
            </a:r>
            <a:r>
              <a:rPr lang="fr-CA" b="1" dirty="0">
                <a:solidFill>
                  <a:schemeClr val="accent2"/>
                </a:solidFill>
              </a:rPr>
              <a:t>supprimez</a:t>
            </a:r>
            <a:r>
              <a:rPr lang="fr-CA" dirty="0"/>
              <a:t> </a:t>
            </a:r>
            <a:r>
              <a:rPr lang="fr-CA" b="1" dirty="0"/>
              <a:t>cette section </a:t>
            </a:r>
            <a:r>
              <a:rPr lang="fr-FR" b="1" dirty="0"/>
              <a:t>avant d’enregistrer la version finale</a:t>
            </a:r>
            <a:r>
              <a:rPr lang="fr-CA" dirty="0"/>
              <a:t>.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A2BEEC2D-16DA-4DFB-B692-B8B99BFE79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268772"/>
            <a:ext cx="2605956" cy="2605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58317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70895A-6D65-3F63-5831-713DC9B0A0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C28178E0-C638-4B88-8E42-8BDA411BDD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348" y="4249770"/>
            <a:ext cx="509017" cy="509017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21332886-256C-4475-B0FE-FB98FC44B88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831" y="4249770"/>
            <a:ext cx="509017" cy="509017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B6104100-583C-49D9-A895-A3B3AC46455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992" y="4249770"/>
            <a:ext cx="509017" cy="509017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56308398-CD4A-454B-9D20-C2AD1387BBE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04" y="4249770"/>
            <a:ext cx="509017" cy="509017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E8C2B986-0C5D-461B-BB3F-56274201231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026" y="4249770"/>
            <a:ext cx="509017" cy="509017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8B012F33-95F2-4C6D-80B1-1C78EC1A7AE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865" y="4249770"/>
            <a:ext cx="509017" cy="509017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CAE1EE12-0B13-41E5-9367-B51B6728EC2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187" y="4249770"/>
            <a:ext cx="509017" cy="509017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67669AEB-87A8-475E-B8F5-FAE8AB8CFA0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835" y="2720991"/>
            <a:ext cx="509017" cy="509017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6DD4F496-E599-418B-9817-D36AFA403FE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146" y="2720991"/>
            <a:ext cx="509017" cy="509017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F8C22C07-735F-4F08-82CB-644A78358DF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114" y="2720991"/>
            <a:ext cx="509017" cy="509017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5283EEA6-323F-4174-B6E2-BA8198AA83B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556" y="2720991"/>
            <a:ext cx="509017" cy="509017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627E7EE9-F337-450C-8923-444551DAD07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277" y="2720991"/>
            <a:ext cx="509017" cy="509017"/>
          </a:xfrm>
          <a:prstGeom prst="rect">
            <a:avLst/>
          </a:prstGeom>
        </p:spPr>
      </p:pic>
      <p:pic>
        <p:nvPicPr>
          <p:cNvPr id="49" name="Image 48">
            <a:extLst>
              <a:ext uri="{FF2B5EF4-FFF2-40B4-BE49-F238E27FC236}">
                <a16:creationId xmlns:a16="http://schemas.microsoft.com/office/drawing/2014/main" id="{2BEA564D-3B47-4DB4-948F-5786EF50D3C9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867" y="2720991"/>
            <a:ext cx="509017" cy="509017"/>
          </a:xfrm>
          <a:prstGeom prst="rect">
            <a:avLst/>
          </a:prstGeom>
        </p:spPr>
      </p:pic>
      <p:pic>
        <p:nvPicPr>
          <p:cNvPr id="51" name="Image 50">
            <a:extLst>
              <a:ext uri="{FF2B5EF4-FFF2-40B4-BE49-F238E27FC236}">
                <a16:creationId xmlns:a16="http://schemas.microsoft.com/office/drawing/2014/main" id="{9C962FA6-856E-4EDD-87E1-BC6F8256700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393" y="2720991"/>
            <a:ext cx="509017" cy="509017"/>
          </a:xfrm>
          <a:prstGeom prst="rect">
            <a:avLst/>
          </a:prstGeom>
        </p:spPr>
      </p:pic>
      <p:pic>
        <p:nvPicPr>
          <p:cNvPr id="54" name="Image 53">
            <a:extLst>
              <a:ext uri="{FF2B5EF4-FFF2-40B4-BE49-F238E27FC236}">
                <a16:creationId xmlns:a16="http://schemas.microsoft.com/office/drawing/2014/main" id="{78E496BC-6D5A-49FF-8B6B-BDC211C4808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04" y="2720991"/>
            <a:ext cx="509017" cy="509017"/>
          </a:xfrm>
          <a:prstGeom prst="rect">
            <a:avLst/>
          </a:prstGeom>
        </p:spPr>
      </p:pic>
      <p:pic>
        <p:nvPicPr>
          <p:cNvPr id="56" name="Image 55">
            <a:extLst>
              <a:ext uri="{FF2B5EF4-FFF2-40B4-BE49-F238E27FC236}">
                <a16:creationId xmlns:a16="http://schemas.microsoft.com/office/drawing/2014/main" id="{E73FAA85-2F56-4274-8FE3-7908ED0E466D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588" y="2747661"/>
            <a:ext cx="419101" cy="455677"/>
          </a:xfrm>
          <a:prstGeom prst="rect">
            <a:avLst/>
          </a:prstGeom>
        </p:spPr>
      </p:pic>
      <p:pic>
        <p:nvPicPr>
          <p:cNvPr id="58" name="Image 57">
            <a:extLst>
              <a:ext uri="{FF2B5EF4-FFF2-40B4-BE49-F238E27FC236}">
                <a16:creationId xmlns:a16="http://schemas.microsoft.com/office/drawing/2014/main" id="{16C16155-89D5-420C-8595-917AF6CFFE24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425" y="2720991"/>
            <a:ext cx="509017" cy="509017"/>
          </a:xfrm>
          <a:prstGeom prst="rect">
            <a:avLst/>
          </a:prstGeom>
        </p:spPr>
      </p:pic>
      <p:pic>
        <p:nvPicPr>
          <p:cNvPr id="61" name="Image 60">
            <a:extLst>
              <a:ext uri="{FF2B5EF4-FFF2-40B4-BE49-F238E27FC236}">
                <a16:creationId xmlns:a16="http://schemas.microsoft.com/office/drawing/2014/main" id="{55E1BC7B-2B37-41C1-B235-34304965FE1F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319" y="3528493"/>
            <a:ext cx="509017" cy="509017"/>
          </a:xfrm>
          <a:prstGeom prst="rect">
            <a:avLst/>
          </a:prstGeom>
        </p:spPr>
      </p:pic>
      <p:pic>
        <p:nvPicPr>
          <p:cNvPr id="63" name="Image 62">
            <a:extLst>
              <a:ext uri="{FF2B5EF4-FFF2-40B4-BE49-F238E27FC236}">
                <a16:creationId xmlns:a16="http://schemas.microsoft.com/office/drawing/2014/main" id="{4B2BAD0F-B589-462E-B127-9EF917C105AC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772" y="3528493"/>
            <a:ext cx="509017" cy="509017"/>
          </a:xfrm>
          <a:prstGeom prst="rect">
            <a:avLst/>
          </a:prstGeom>
        </p:spPr>
      </p:pic>
      <p:pic>
        <p:nvPicPr>
          <p:cNvPr id="66" name="Image 65">
            <a:extLst>
              <a:ext uri="{FF2B5EF4-FFF2-40B4-BE49-F238E27FC236}">
                <a16:creationId xmlns:a16="http://schemas.microsoft.com/office/drawing/2014/main" id="{405607A0-11A4-4A13-A0CA-2FD1001BAD28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225" y="3528493"/>
            <a:ext cx="509017" cy="509017"/>
          </a:xfrm>
          <a:prstGeom prst="rect">
            <a:avLst/>
          </a:prstGeom>
        </p:spPr>
      </p:pic>
      <p:pic>
        <p:nvPicPr>
          <p:cNvPr id="68" name="Image 67">
            <a:extLst>
              <a:ext uri="{FF2B5EF4-FFF2-40B4-BE49-F238E27FC236}">
                <a16:creationId xmlns:a16="http://schemas.microsoft.com/office/drawing/2014/main" id="{9A4C748F-A360-4B16-A8D9-5523C87B8478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678" y="3528493"/>
            <a:ext cx="509017" cy="509017"/>
          </a:xfrm>
          <a:prstGeom prst="rect">
            <a:avLst/>
          </a:prstGeom>
        </p:spPr>
      </p:pic>
      <p:pic>
        <p:nvPicPr>
          <p:cNvPr id="70" name="Image 69">
            <a:extLst>
              <a:ext uri="{FF2B5EF4-FFF2-40B4-BE49-F238E27FC236}">
                <a16:creationId xmlns:a16="http://schemas.microsoft.com/office/drawing/2014/main" id="{727BEE0A-3B8D-4CC3-ADD8-5C8CF6DE16EF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131" y="3528493"/>
            <a:ext cx="509017" cy="509017"/>
          </a:xfrm>
          <a:prstGeom prst="rect">
            <a:avLst/>
          </a:prstGeom>
        </p:spPr>
      </p:pic>
      <p:pic>
        <p:nvPicPr>
          <p:cNvPr id="73" name="Image 72">
            <a:extLst>
              <a:ext uri="{FF2B5EF4-FFF2-40B4-BE49-F238E27FC236}">
                <a16:creationId xmlns:a16="http://schemas.microsoft.com/office/drawing/2014/main" id="{C34EEE8E-7369-4511-836F-1CC63B0ADA97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584" y="3528493"/>
            <a:ext cx="509017" cy="509017"/>
          </a:xfrm>
          <a:prstGeom prst="rect">
            <a:avLst/>
          </a:prstGeom>
        </p:spPr>
      </p:pic>
      <p:pic>
        <p:nvPicPr>
          <p:cNvPr id="75" name="Image 74">
            <a:extLst>
              <a:ext uri="{FF2B5EF4-FFF2-40B4-BE49-F238E27FC236}">
                <a16:creationId xmlns:a16="http://schemas.microsoft.com/office/drawing/2014/main" id="{5BA97422-F7B9-4D22-AC3B-9FEC17C8A69C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037" y="3528493"/>
            <a:ext cx="509017" cy="509017"/>
          </a:xfrm>
          <a:prstGeom prst="rect">
            <a:avLst/>
          </a:prstGeom>
        </p:spPr>
      </p:pic>
      <p:pic>
        <p:nvPicPr>
          <p:cNvPr id="82" name="Image 81">
            <a:extLst>
              <a:ext uri="{FF2B5EF4-FFF2-40B4-BE49-F238E27FC236}">
                <a16:creationId xmlns:a16="http://schemas.microsoft.com/office/drawing/2014/main" id="{892EC620-F1CB-4939-9818-59A9B4F7616D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490" y="3528493"/>
            <a:ext cx="509017" cy="509017"/>
          </a:xfrm>
          <a:prstGeom prst="rect">
            <a:avLst/>
          </a:prstGeom>
        </p:spPr>
      </p:pic>
      <p:pic>
        <p:nvPicPr>
          <p:cNvPr id="86" name="Image 85">
            <a:extLst>
              <a:ext uri="{FF2B5EF4-FFF2-40B4-BE49-F238E27FC236}">
                <a16:creationId xmlns:a16="http://schemas.microsoft.com/office/drawing/2014/main" id="{38106BB4-8804-4D27-9B1D-301F5A0042C9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943" y="3528493"/>
            <a:ext cx="509017" cy="509017"/>
          </a:xfrm>
          <a:prstGeom prst="rect">
            <a:avLst/>
          </a:prstGeom>
        </p:spPr>
      </p:pic>
      <p:pic>
        <p:nvPicPr>
          <p:cNvPr id="91" name="Image 90">
            <a:extLst>
              <a:ext uri="{FF2B5EF4-FFF2-40B4-BE49-F238E27FC236}">
                <a16:creationId xmlns:a16="http://schemas.microsoft.com/office/drawing/2014/main" id="{F7BCB554-9128-407E-B802-6EF56D22E3C2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96" y="3528493"/>
            <a:ext cx="509017" cy="509017"/>
          </a:xfrm>
          <a:prstGeom prst="rect">
            <a:avLst/>
          </a:prstGeom>
        </p:spPr>
      </p:pic>
      <p:pic>
        <p:nvPicPr>
          <p:cNvPr id="93" name="Image 92">
            <a:extLst>
              <a:ext uri="{FF2B5EF4-FFF2-40B4-BE49-F238E27FC236}">
                <a16:creationId xmlns:a16="http://schemas.microsoft.com/office/drawing/2014/main" id="{42D348E6-D334-4A51-AD5B-392E4F32531B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453" y="1913489"/>
            <a:ext cx="509017" cy="509017"/>
          </a:xfrm>
          <a:prstGeom prst="rect">
            <a:avLst/>
          </a:prstGeom>
        </p:spPr>
      </p:pic>
      <p:pic>
        <p:nvPicPr>
          <p:cNvPr id="95" name="Image 94">
            <a:extLst>
              <a:ext uri="{FF2B5EF4-FFF2-40B4-BE49-F238E27FC236}">
                <a16:creationId xmlns:a16="http://schemas.microsoft.com/office/drawing/2014/main" id="{97FB231E-C8F3-4324-B1B8-0828ABE7C457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906" y="1913489"/>
            <a:ext cx="509017" cy="509017"/>
          </a:xfrm>
          <a:prstGeom prst="rect">
            <a:avLst/>
          </a:prstGeom>
        </p:spPr>
      </p:pic>
      <p:pic>
        <p:nvPicPr>
          <p:cNvPr id="97" name="Image 96">
            <a:extLst>
              <a:ext uri="{FF2B5EF4-FFF2-40B4-BE49-F238E27FC236}">
                <a16:creationId xmlns:a16="http://schemas.microsoft.com/office/drawing/2014/main" id="{87E0E545-469B-4408-BD73-F35653DC7C79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359" y="1913489"/>
            <a:ext cx="509017" cy="509017"/>
          </a:xfrm>
          <a:prstGeom prst="rect">
            <a:avLst/>
          </a:prstGeom>
        </p:spPr>
      </p:pic>
      <p:pic>
        <p:nvPicPr>
          <p:cNvPr id="99" name="Image 98">
            <a:extLst>
              <a:ext uri="{FF2B5EF4-FFF2-40B4-BE49-F238E27FC236}">
                <a16:creationId xmlns:a16="http://schemas.microsoft.com/office/drawing/2014/main" id="{DDA114C5-B2DF-4CC4-BD45-4247DEB6FE1C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812" y="1913489"/>
            <a:ext cx="509017" cy="509017"/>
          </a:xfrm>
          <a:prstGeom prst="rect">
            <a:avLst/>
          </a:prstGeom>
        </p:spPr>
      </p:pic>
      <p:pic>
        <p:nvPicPr>
          <p:cNvPr id="101" name="Image 100">
            <a:extLst>
              <a:ext uri="{FF2B5EF4-FFF2-40B4-BE49-F238E27FC236}">
                <a16:creationId xmlns:a16="http://schemas.microsoft.com/office/drawing/2014/main" id="{2D5E2144-E784-4A24-B7F8-7A3426D0DB46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265" y="1913489"/>
            <a:ext cx="509017" cy="509017"/>
          </a:xfrm>
          <a:prstGeom prst="rect">
            <a:avLst/>
          </a:prstGeom>
        </p:spPr>
      </p:pic>
      <p:pic>
        <p:nvPicPr>
          <p:cNvPr id="103" name="Image 102">
            <a:extLst>
              <a:ext uri="{FF2B5EF4-FFF2-40B4-BE49-F238E27FC236}">
                <a16:creationId xmlns:a16="http://schemas.microsoft.com/office/drawing/2014/main" id="{30CBE7C3-C4ED-4CB7-BE58-28B74765F178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718" y="1913489"/>
            <a:ext cx="509017" cy="509017"/>
          </a:xfrm>
          <a:prstGeom prst="rect">
            <a:avLst/>
          </a:prstGeom>
        </p:spPr>
      </p:pic>
      <p:pic>
        <p:nvPicPr>
          <p:cNvPr id="105" name="Image 104">
            <a:extLst>
              <a:ext uri="{FF2B5EF4-FFF2-40B4-BE49-F238E27FC236}">
                <a16:creationId xmlns:a16="http://schemas.microsoft.com/office/drawing/2014/main" id="{6D8B702D-F70A-4AC5-A001-CDD0F2460089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171" y="1913489"/>
            <a:ext cx="509017" cy="509017"/>
          </a:xfrm>
          <a:prstGeom prst="rect">
            <a:avLst/>
          </a:prstGeom>
        </p:spPr>
      </p:pic>
      <p:pic>
        <p:nvPicPr>
          <p:cNvPr id="107" name="Image 106">
            <a:extLst>
              <a:ext uri="{FF2B5EF4-FFF2-40B4-BE49-F238E27FC236}">
                <a16:creationId xmlns:a16="http://schemas.microsoft.com/office/drawing/2014/main" id="{41B8DEE9-B3EE-4683-949D-C8C2EB4DBF68}"/>
              </a:ext>
            </a:extLst>
          </p:cNvPr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624" y="1913489"/>
            <a:ext cx="509017" cy="509017"/>
          </a:xfrm>
          <a:prstGeom prst="rect">
            <a:avLst/>
          </a:prstGeom>
        </p:spPr>
      </p:pic>
      <p:pic>
        <p:nvPicPr>
          <p:cNvPr id="109" name="Image 108">
            <a:extLst>
              <a:ext uri="{FF2B5EF4-FFF2-40B4-BE49-F238E27FC236}">
                <a16:creationId xmlns:a16="http://schemas.microsoft.com/office/drawing/2014/main" id="{166A6AD1-5458-4995-A132-EB90F9897421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077" y="1913489"/>
            <a:ext cx="509017" cy="509017"/>
          </a:xfrm>
          <a:prstGeom prst="rect">
            <a:avLst/>
          </a:prstGeom>
        </p:spPr>
      </p:pic>
      <p:pic>
        <p:nvPicPr>
          <p:cNvPr id="111" name="Image 110">
            <a:extLst>
              <a:ext uri="{FF2B5EF4-FFF2-40B4-BE49-F238E27FC236}">
                <a16:creationId xmlns:a16="http://schemas.microsoft.com/office/drawing/2014/main" id="{C117A444-6D5B-4522-9E73-C4454ED4329E}"/>
              </a:ext>
            </a:extLst>
          </p:cNvPr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30" y="1913489"/>
            <a:ext cx="509017" cy="509017"/>
          </a:xfrm>
          <a:prstGeom prst="rect">
            <a:avLst/>
          </a:prstGeom>
        </p:spPr>
      </p:pic>
      <p:pic>
        <p:nvPicPr>
          <p:cNvPr id="113" name="Image 112">
            <a:extLst>
              <a:ext uri="{FF2B5EF4-FFF2-40B4-BE49-F238E27FC236}">
                <a16:creationId xmlns:a16="http://schemas.microsoft.com/office/drawing/2014/main" id="{71814A0F-884D-4FD0-B06C-AF9926038398}"/>
              </a:ext>
            </a:extLst>
          </p:cNvPr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453" y="1105987"/>
            <a:ext cx="509017" cy="509017"/>
          </a:xfrm>
          <a:prstGeom prst="rect">
            <a:avLst/>
          </a:prstGeom>
        </p:spPr>
      </p:pic>
      <p:pic>
        <p:nvPicPr>
          <p:cNvPr id="115" name="Image 114">
            <a:extLst>
              <a:ext uri="{FF2B5EF4-FFF2-40B4-BE49-F238E27FC236}">
                <a16:creationId xmlns:a16="http://schemas.microsoft.com/office/drawing/2014/main" id="{E509E5B9-E42F-4274-82F5-E43B3DB5E83B}"/>
              </a:ext>
            </a:extLst>
          </p:cNvPr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906" y="1105987"/>
            <a:ext cx="509017" cy="509017"/>
          </a:xfrm>
          <a:prstGeom prst="rect">
            <a:avLst/>
          </a:prstGeom>
        </p:spPr>
      </p:pic>
      <p:pic>
        <p:nvPicPr>
          <p:cNvPr id="117" name="Image 116">
            <a:extLst>
              <a:ext uri="{FF2B5EF4-FFF2-40B4-BE49-F238E27FC236}">
                <a16:creationId xmlns:a16="http://schemas.microsoft.com/office/drawing/2014/main" id="{4CC60DBE-C17F-420D-8CA3-3CFB5E0FAD3E}"/>
              </a:ext>
            </a:extLst>
          </p:cNvPr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359" y="1105987"/>
            <a:ext cx="509017" cy="509017"/>
          </a:xfrm>
          <a:prstGeom prst="rect">
            <a:avLst/>
          </a:prstGeom>
        </p:spPr>
      </p:pic>
      <p:pic>
        <p:nvPicPr>
          <p:cNvPr id="119" name="Image 118">
            <a:extLst>
              <a:ext uri="{FF2B5EF4-FFF2-40B4-BE49-F238E27FC236}">
                <a16:creationId xmlns:a16="http://schemas.microsoft.com/office/drawing/2014/main" id="{A3B8CCFA-71FB-42ED-A4E2-52DE83EB5223}"/>
              </a:ext>
            </a:extLst>
          </p:cNvPr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812" y="1105987"/>
            <a:ext cx="509017" cy="509017"/>
          </a:xfrm>
          <a:prstGeom prst="rect">
            <a:avLst/>
          </a:prstGeom>
        </p:spPr>
      </p:pic>
      <p:pic>
        <p:nvPicPr>
          <p:cNvPr id="121" name="Image 120">
            <a:extLst>
              <a:ext uri="{FF2B5EF4-FFF2-40B4-BE49-F238E27FC236}">
                <a16:creationId xmlns:a16="http://schemas.microsoft.com/office/drawing/2014/main" id="{04E897FA-CCF8-4E6A-B990-78A003E33369}"/>
              </a:ext>
            </a:extLst>
          </p:cNvPr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265" y="1105987"/>
            <a:ext cx="509017" cy="509017"/>
          </a:xfrm>
          <a:prstGeom prst="rect">
            <a:avLst/>
          </a:prstGeom>
        </p:spPr>
      </p:pic>
      <p:pic>
        <p:nvPicPr>
          <p:cNvPr id="123" name="Image 122">
            <a:extLst>
              <a:ext uri="{FF2B5EF4-FFF2-40B4-BE49-F238E27FC236}">
                <a16:creationId xmlns:a16="http://schemas.microsoft.com/office/drawing/2014/main" id="{F6161082-621E-49B1-986B-A743250CED8A}"/>
              </a:ext>
            </a:extLst>
          </p:cNvPr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718" y="1105987"/>
            <a:ext cx="509017" cy="509017"/>
          </a:xfrm>
          <a:prstGeom prst="rect">
            <a:avLst/>
          </a:prstGeom>
        </p:spPr>
      </p:pic>
      <p:pic>
        <p:nvPicPr>
          <p:cNvPr id="125" name="Image 124">
            <a:extLst>
              <a:ext uri="{FF2B5EF4-FFF2-40B4-BE49-F238E27FC236}">
                <a16:creationId xmlns:a16="http://schemas.microsoft.com/office/drawing/2014/main" id="{DA5ACCA2-82F5-46AB-AA19-3F83D6896EBD}"/>
              </a:ext>
            </a:extLst>
          </p:cNvPr>
          <p:cNvPicPr>
            <a:picLocks noChangeAspect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171" y="1105987"/>
            <a:ext cx="509017" cy="509017"/>
          </a:xfrm>
          <a:prstGeom prst="rect">
            <a:avLst/>
          </a:prstGeom>
        </p:spPr>
      </p:pic>
      <p:pic>
        <p:nvPicPr>
          <p:cNvPr id="127" name="Image 126">
            <a:extLst>
              <a:ext uri="{FF2B5EF4-FFF2-40B4-BE49-F238E27FC236}">
                <a16:creationId xmlns:a16="http://schemas.microsoft.com/office/drawing/2014/main" id="{01F90B4F-53A7-4708-85E9-BB2202B15EDC}"/>
              </a:ext>
            </a:extLst>
          </p:cNvPr>
          <p:cNvPicPr>
            <a:picLocks noChangeAspect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624" y="1105987"/>
            <a:ext cx="509017" cy="509017"/>
          </a:xfrm>
          <a:prstGeom prst="rect">
            <a:avLst/>
          </a:prstGeom>
        </p:spPr>
      </p:pic>
      <p:pic>
        <p:nvPicPr>
          <p:cNvPr id="131" name="Image 130">
            <a:extLst>
              <a:ext uri="{FF2B5EF4-FFF2-40B4-BE49-F238E27FC236}">
                <a16:creationId xmlns:a16="http://schemas.microsoft.com/office/drawing/2014/main" id="{7DF40BE9-9199-4EAF-9473-F2F22C970E40}"/>
              </a:ext>
            </a:extLst>
          </p:cNvPr>
          <p:cNvPicPr>
            <a:picLocks noChangeAspect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30" y="1105987"/>
            <a:ext cx="509017" cy="509017"/>
          </a:xfrm>
          <a:prstGeom prst="rect">
            <a:avLst/>
          </a:prstGeom>
        </p:spPr>
      </p:pic>
      <p:pic>
        <p:nvPicPr>
          <p:cNvPr id="133" name="Image 132">
            <a:extLst>
              <a:ext uri="{FF2B5EF4-FFF2-40B4-BE49-F238E27FC236}">
                <a16:creationId xmlns:a16="http://schemas.microsoft.com/office/drawing/2014/main" id="{D9BCFCF0-8BD7-4490-B4E4-09F864612A27}"/>
              </a:ext>
            </a:extLst>
          </p:cNvPr>
          <p:cNvPicPr>
            <a:picLocks noChangeAspect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077" y="1105987"/>
            <a:ext cx="509017" cy="509017"/>
          </a:xfrm>
          <a:prstGeom prst="rect">
            <a:avLst/>
          </a:prstGeom>
        </p:spPr>
      </p:pic>
      <p:pic>
        <p:nvPicPr>
          <p:cNvPr id="129" name="Image 128">
            <a:extLst>
              <a:ext uri="{FF2B5EF4-FFF2-40B4-BE49-F238E27FC236}">
                <a16:creationId xmlns:a16="http://schemas.microsoft.com/office/drawing/2014/main" id="{7DE13137-B187-44CC-B925-79AC112FFF7B}"/>
              </a:ext>
            </a:extLst>
          </p:cNvPr>
          <p:cNvPicPr>
            <a:picLocks noChangeAspect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843" y="298485"/>
            <a:ext cx="507493" cy="507493"/>
          </a:xfrm>
          <a:prstGeom prst="rect">
            <a:avLst/>
          </a:prstGeom>
        </p:spPr>
      </p:pic>
      <p:pic>
        <p:nvPicPr>
          <p:cNvPr id="135" name="Image 134">
            <a:extLst>
              <a:ext uri="{FF2B5EF4-FFF2-40B4-BE49-F238E27FC236}">
                <a16:creationId xmlns:a16="http://schemas.microsoft.com/office/drawing/2014/main" id="{226B5F26-58E4-421D-89A6-51EB2E2122C3}"/>
              </a:ext>
            </a:extLst>
          </p:cNvPr>
          <p:cNvPicPr>
            <a:picLocks noChangeAspect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69" y="298485"/>
            <a:ext cx="509017" cy="509017"/>
          </a:xfrm>
          <a:prstGeom prst="rect">
            <a:avLst/>
          </a:prstGeom>
        </p:spPr>
      </p:pic>
      <p:pic>
        <p:nvPicPr>
          <p:cNvPr id="137" name="Image 136">
            <a:extLst>
              <a:ext uri="{FF2B5EF4-FFF2-40B4-BE49-F238E27FC236}">
                <a16:creationId xmlns:a16="http://schemas.microsoft.com/office/drawing/2014/main" id="{68CEB659-7679-426A-8251-BAA35E883893}"/>
              </a:ext>
            </a:extLst>
          </p:cNvPr>
          <p:cNvPicPr>
            <a:picLocks noChangeAspect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355" y="298485"/>
            <a:ext cx="509017" cy="509017"/>
          </a:xfrm>
          <a:prstGeom prst="rect">
            <a:avLst/>
          </a:prstGeom>
        </p:spPr>
      </p:pic>
      <p:pic>
        <p:nvPicPr>
          <p:cNvPr id="139" name="Image 138">
            <a:extLst>
              <a:ext uri="{FF2B5EF4-FFF2-40B4-BE49-F238E27FC236}">
                <a16:creationId xmlns:a16="http://schemas.microsoft.com/office/drawing/2014/main" id="{F2DA4F81-351C-406F-8EDF-245FBA5395A4}"/>
              </a:ext>
            </a:extLst>
          </p:cNvPr>
          <p:cNvPicPr>
            <a:picLocks noChangeAspect="1"/>
          </p:cNvPicPr>
          <p:nvPr/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041" y="298485"/>
            <a:ext cx="509017" cy="509017"/>
          </a:xfrm>
          <a:prstGeom prst="rect">
            <a:avLst/>
          </a:prstGeom>
        </p:spPr>
      </p:pic>
      <p:pic>
        <p:nvPicPr>
          <p:cNvPr id="141" name="Image 140">
            <a:extLst>
              <a:ext uri="{FF2B5EF4-FFF2-40B4-BE49-F238E27FC236}">
                <a16:creationId xmlns:a16="http://schemas.microsoft.com/office/drawing/2014/main" id="{6C05EDE5-96F9-4D23-A2E7-6E9B357AB9A9}"/>
              </a:ext>
            </a:extLst>
          </p:cNvPr>
          <p:cNvPicPr>
            <a:picLocks noChangeAspect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157" y="298485"/>
            <a:ext cx="509017" cy="509017"/>
          </a:xfrm>
          <a:prstGeom prst="rect">
            <a:avLst/>
          </a:prstGeom>
        </p:spPr>
      </p:pic>
      <p:pic>
        <p:nvPicPr>
          <p:cNvPr id="143" name="Image 142">
            <a:extLst>
              <a:ext uri="{FF2B5EF4-FFF2-40B4-BE49-F238E27FC236}">
                <a16:creationId xmlns:a16="http://schemas.microsoft.com/office/drawing/2014/main" id="{1A059054-291E-4196-A117-4F95D97B7B0C}"/>
              </a:ext>
            </a:extLst>
          </p:cNvPr>
          <p:cNvPicPr>
            <a:picLocks noChangeAspect="1"/>
          </p:cNvPicPr>
          <p:nvPr/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471" y="298485"/>
            <a:ext cx="509017" cy="509017"/>
          </a:xfrm>
          <a:prstGeom prst="rect">
            <a:avLst/>
          </a:prstGeom>
        </p:spPr>
      </p:pic>
      <p:pic>
        <p:nvPicPr>
          <p:cNvPr id="145" name="Image 144">
            <a:extLst>
              <a:ext uri="{FF2B5EF4-FFF2-40B4-BE49-F238E27FC236}">
                <a16:creationId xmlns:a16="http://schemas.microsoft.com/office/drawing/2014/main" id="{B70DD709-438A-4E19-B6ED-5AF732AE4BF3}"/>
              </a:ext>
            </a:extLst>
          </p:cNvPr>
          <p:cNvPicPr>
            <a:picLocks noChangeAspect="1"/>
          </p:cNvPicPr>
          <p:nvPr/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785" y="298485"/>
            <a:ext cx="509017" cy="509017"/>
          </a:xfrm>
          <a:prstGeom prst="rect">
            <a:avLst/>
          </a:prstGeom>
        </p:spPr>
      </p:pic>
      <p:pic>
        <p:nvPicPr>
          <p:cNvPr id="147" name="Image 146">
            <a:extLst>
              <a:ext uri="{FF2B5EF4-FFF2-40B4-BE49-F238E27FC236}">
                <a16:creationId xmlns:a16="http://schemas.microsoft.com/office/drawing/2014/main" id="{3707CC04-E831-4CAF-B463-225317E210E5}"/>
              </a:ext>
            </a:extLst>
          </p:cNvPr>
          <p:cNvPicPr>
            <a:picLocks noChangeAspect="1"/>
          </p:cNvPicPr>
          <p:nvPr/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099" y="298485"/>
            <a:ext cx="509017" cy="509017"/>
          </a:xfrm>
          <a:prstGeom prst="rect">
            <a:avLst/>
          </a:prstGeom>
        </p:spPr>
      </p:pic>
      <p:pic>
        <p:nvPicPr>
          <p:cNvPr id="149" name="Image 148">
            <a:extLst>
              <a:ext uri="{FF2B5EF4-FFF2-40B4-BE49-F238E27FC236}">
                <a16:creationId xmlns:a16="http://schemas.microsoft.com/office/drawing/2014/main" id="{909F8767-0566-4757-8F04-91A823877E5E}"/>
              </a:ext>
            </a:extLst>
          </p:cNvPr>
          <p:cNvPicPr>
            <a:picLocks noChangeAspect="1"/>
          </p:cNvPicPr>
          <p:nvPr/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413" y="298485"/>
            <a:ext cx="509017" cy="509017"/>
          </a:xfrm>
          <a:prstGeom prst="rect">
            <a:avLst/>
          </a:prstGeom>
        </p:spPr>
      </p:pic>
      <p:pic>
        <p:nvPicPr>
          <p:cNvPr id="151" name="Image 150">
            <a:extLst>
              <a:ext uri="{FF2B5EF4-FFF2-40B4-BE49-F238E27FC236}">
                <a16:creationId xmlns:a16="http://schemas.microsoft.com/office/drawing/2014/main" id="{4B8E48CA-DADC-40E4-B449-BA915E72EBE3}"/>
              </a:ext>
            </a:extLst>
          </p:cNvPr>
          <p:cNvPicPr>
            <a:picLocks noChangeAspect="1"/>
          </p:cNvPicPr>
          <p:nvPr/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727" y="298485"/>
            <a:ext cx="509017" cy="509017"/>
          </a:xfrm>
          <a:prstGeom prst="rect">
            <a:avLst/>
          </a:prstGeom>
        </p:spPr>
      </p:pic>
      <p:pic>
        <p:nvPicPr>
          <p:cNvPr id="62" name="Image 61">
            <a:extLst>
              <a:ext uri="{FF2B5EF4-FFF2-40B4-BE49-F238E27FC236}">
                <a16:creationId xmlns:a16="http://schemas.microsoft.com/office/drawing/2014/main" id="{06E12AAD-CE94-405E-980C-11F13F07B047}"/>
              </a:ext>
            </a:extLst>
          </p:cNvPr>
          <p:cNvPicPr>
            <a:picLocks noChangeAspect="1"/>
          </p:cNvPicPr>
          <p:nvPr/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153" y="4249770"/>
            <a:ext cx="509017" cy="509017"/>
          </a:xfrm>
          <a:prstGeom prst="rect">
            <a:avLst/>
          </a:prstGeom>
        </p:spPr>
      </p:pic>
      <p:pic>
        <p:nvPicPr>
          <p:cNvPr id="64" name="Image 63">
            <a:extLst>
              <a:ext uri="{FF2B5EF4-FFF2-40B4-BE49-F238E27FC236}">
                <a16:creationId xmlns:a16="http://schemas.microsoft.com/office/drawing/2014/main" id="{C0196D24-CDB8-4DD0-AA5B-15F61AD776B4}"/>
              </a:ext>
            </a:extLst>
          </p:cNvPr>
          <p:cNvPicPr>
            <a:picLocks noChangeAspect="1"/>
          </p:cNvPicPr>
          <p:nvPr/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509" y="4251285"/>
            <a:ext cx="509017" cy="505986"/>
          </a:xfrm>
          <a:prstGeom prst="rect">
            <a:avLst/>
          </a:prstGeom>
        </p:spPr>
      </p:pic>
      <p:pic>
        <p:nvPicPr>
          <p:cNvPr id="65" name="Image 64">
            <a:extLst>
              <a:ext uri="{FF2B5EF4-FFF2-40B4-BE49-F238E27FC236}">
                <a16:creationId xmlns:a16="http://schemas.microsoft.com/office/drawing/2014/main" id="{DDF6BB03-3834-416B-BCDC-97BACB21C17F}"/>
              </a:ext>
            </a:extLst>
          </p:cNvPr>
          <p:cNvPicPr>
            <a:picLocks noChangeAspect="1"/>
          </p:cNvPicPr>
          <p:nvPr/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670" y="4249770"/>
            <a:ext cx="509017" cy="509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0017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70895A-6D65-3F63-5831-713DC9B0A0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Image 124">
            <a:extLst>
              <a:ext uri="{FF2B5EF4-FFF2-40B4-BE49-F238E27FC236}">
                <a16:creationId xmlns:a16="http://schemas.microsoft.com/office/drawing/2014/main" id="{DA5ACCA2-82F5-46AB-AA19-3F83D6896E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805" y="1131590"/>
            <a:ext cx="509017" cy="509017"/>
          </a:xfrm>
          <a:prstGeom prst="rect">
            <a:avLst/>
          </a:prstGeom>
        </p:spPr>
      </p:pic>
      <p:pic>
        <p:nvPicPr>
          <p:cNvPr id="127" name="Image 126">
            <a:extLst>
              <a:ext uri="{FF2B5EF4-FFF2-40B4-BE49-F238E27FC236}">
                <a16:creationId xmlns:a16="http://schemas.microsoft.com/office/drawing/2014/main" id="{01F90B4F-53A7-4708-85E9-BB2202B15E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982" y="1131590"/>
            <a:ext cx="509017" cy="509017"/>
          </a:xfrm>
          <a:prstGeom prst="rect">
            <a:avLst/>
          </a:prstGeom>
        </p:spPr>
      </p:pic>
      <p:pic>
        <p:nvPicPr>
          <p:cNvPr id="131" name="Image 130">
            <a:extLst>
              <a:ext uri="{FF2B5EF4-FFF2-40B4-BE49-F238E27FC236}">
                <a16:creationId xmlns:a16="http://schemas.microsoft.com/office/drawing/2014/main" id="{7DF40BE9-9199-4EAF-9473-F2F22C970E4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337" y="1131590"/>
            <a:ext cx="509017" cy="509017"/>
          </a:xfrm>
          <a:prstGeom prst="rect">
            <a:avLst/>
          </a:prstGeom>
        </p:spPr>
      </p:pic>
      <p:pic>
        <p:nvPicPr>
          <p:cNvPr id="133" name="Image 132">
            <a:extLst>
              <a:ext uri="{FF2B5EF4-FFF2-40B4-BE49-F238E27FC236}">
                <a16:creationId xmlns:a16="http://schemas.microsoft.com/office/drawing/2014/main" id="{D9BCFCF0-8BD7-4490-B4E4-09F864612A2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159" y="1131590"/>
            <a:ext cx="509017" cy="509017"/>
          </a:xfrm>
          <a:prstGeom prst="rect">
            <a:avLst/>
          </a:prstGeom>
        </p:spPr>
      </p:pic>
      <p:pic>
        <p:nvPicPr>
          <p:cNvPr id="129" name="Image 128">
            <a:extLst>
              <a:ext uri="{FF2B5EF4-FFF2-40B4-BE49-F238E27FC236}">
                <a16:creationId xmlns:a16="http://schemas.microsoft.com/office/drawing/2014/main" id="{7DE13137-B187-44CC-B925-79AC112FFF7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330" y="1131590"/>
            <a:ext cx="507493" cy="507493"/>
          </a:xfrm>
          <a:prstGeom prst="rect">
            <a:avLst/>
          </a:prstGeom>
        </p:spPr>
      </p:pic>
      <p:pic>
        <p:nvPicPr>
          <p:cNvPr id="135" name="Image 134">
            <a:extLst>
              <a:ext uri="{FF2B5EF4-FFF2-40B4-BE49-F238E27FC236}">
                <a16:creationId xmlns:a16="http://schemas.microsoft.com/office/drawing/2014/main" id="{226B5F26-58E4-421D-89A6-51EB2E2122C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337" y="256656"/>
            <a:ext cx="509017" cy="509017"/>
          </a:xfrm>
          <a:prstGeom prst="rect">
            <a:avLst/>
          </a:prstGeom>
        </p:spPr>
      </p:pic>
      <p:pic>
        <p:nvPicPr>
          <p:cNvPr id="137" name="Image 136">
            <a:extLst>
              <a:ext uri="{FF2B5EF4-FFF2-40B4-BE49-F238E27FC236}">
                <a16:creationId xmlns:a16="http://schemas.microsoft.com/office/drawing/2014/main" id="{68CEB659-7679-426A-8251-BAA35E88389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159" y="256656"/>
            <a:ext cx="509017" cy="509017"/>
          </a:xfrm>
          <a:prstGeom prst="rect">
            <a:avLst/>
          </a:prstGeom>
        </p:spPr>
      </p:pic>
      <p:pic>
        <p:nvPicPr>
          <p:cNvPr id="139" name="Image 138">
            <a:extLst>
              <a:ext uri="{FF2B5EF4-FFF2-40B4-BE49-F238E27FC236}">
                <a16:creationId xmlns:a16="http://schemas.microsoft.com/office/drawing/2014/main" id="{F2DA4F81-351C-406F-8EDF-245FBA5395A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982" y="256656"/>
            <a:ext cx="509017" cy="509017"/>
          </a:xfrm>
          <a:prstGeom prst="rect">
            <a:avLst/>
          </a:prstGeom>
        </p:spPr>
      </p:pic>
      <p:pic>
        <p:nvPicPr>
          <p:cNvPr id="141" name="Image 140">
            <a:extLst>
              <a:ext uri="{FF2B5EF4-FFF2-40B4-BE49-F238E27FC236}">
                <a16:creationId xmlns:a16="http://schemas.microsoft.com/office/drawing/2014/main" id="{6C05EDE5-96F9-4D23-A2E7-6E9B357AB9A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54" y="1131590"/>
            <a:ext cx="509017" cy="509017"/>
          </a:xfrm>
          <a:prstGeom prst="rect">
            <a:avLst/>
          </a:prstGeom>
        </p:spPr>
      </p:pic>
      <p:pic>
        <p:nvPicPr>
          <p:cNvPr id="143" name="Image 142">
            <a:extLst>
              <a:ext uri="{FF2B5EF4-FFF2-40B4-BE49-F238E27FC236}">
                <a16:creationId xmlns:a16="http://schemas.microsoft.com/office/drawing/2014/main" id="{1A059054-291E-4196-A117-4F95D97B7B0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833" y="256656"/>
            <a:ext cx="509017" cy="509017"/>
          </a:xfrm>
          <a:prstGeom prst="rect">
            <a:avLst/>
          </a:prstGeom>
        </p:spPr>
      </p:pic>
      <p:pic>
        <p:nvPicPr>
          <p:cNvPr id="145" name="Image 144">
            <a:extLst>
              <a:ext uri="{FF2B5EF4-FFF2-40B4-BE49-F238E27FC236}">
                <a16:creationId xmlns:a16="http://schemas.microsoft.com/office/drawing/2014/main" id="{B70DD709-438A-4E19-B6ED-5AF732AE4BF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266" y="256656"/>
            <a:ext cx="676610" cy="676610"/>
          </a:xfrm>
          <a:prstGeom prst="rect">
            <a:avLst/>
          </a:prstGeom>
        </p:spPr>
      </p:pic>
      <p:pic>
        <p:nvPicPr>
          <p:cNvPr id="147" name="Image 146">
            <a:extLst>
              <a:ext uri="{FF2B5EF4-FFF2-40B4-BE49-F238E27FC236}">
                <a16:creationId xmlns:a16="http://schemas.microsoft.com/office/drawing/2014/main" id="{3707CC04-E831-4CAF-B463-225317E210E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011" y="256656"/>
            <a:ext cx="592813" cy="592813"/>
          </a:xfrm>
          <a:prstGeom prst="rect">
            <a:avLst/>
          </a:prstGeom>
        </p:spPr>
      </p:pic>
      <p:pic>
        <p:nvPicPr>
          <p:cNvPr id="149" name="Image 148">
            <a:extLst>
              <a:ext uri="{FF2B5EF4-FFF2-40B4-BE49-F238E27FC236}">
                <a16:creationId xmlns:a16="http://schemas.microsoft.com/office/drawing/2014/main" id="{909F8767-0566-4757-8F04-91A823877E5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044" y="256656"/>
            <a:ext cx="708767" cy="708767"/>
          </a:xfrm>
          <a:prstGeom prst="rect">
            <a:avLst/>
          </a:prstGeom>
        </p:spPr>
      </p:pic>
      <p:pic>
        <p:nvPicPr>
          <p:cNvPr id="151" name="Image 150">
            <a:extLst>
              <a:ext uri="{FF2B5EF4-FFF2-40B4-BE49-F238E27FC236}">
                <a16:creationId xmlns:a16="http://schemas.microsoft.com/office/drawing/2014/main" id="{4B8E48CA-DADC-40E4-B449-BA915E72EBE3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805" y="256656"/>
            <a:ext cx="509017" cy="509017"/>
          </a:xfrm>
          <a:prstGeom prst="rect">
            <a:avLst/>
          </a:prstGeom>
        </p:spPr>
      </p:pic>
      <p:pic>
        <p:nvPicPr>
          <p:cNvPr id="67" name="Image 66">
            <a:extLst>
              <a:ext uri="{FF2B5EF4-FFF2-40B4-BE49-F238E27FC236}">
                <a16:creationId xmlns:a16="http://schemas.microsoft.com/office/drawing/2014/main" id="{F85456C2-6DE2-44C5-8B3C-72821D289F2A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54" y="256656"/>
            <a:ext cx="509017" cy="509017"/>
          </a:xfrm>
          <a:prstGeom prst="rect">
            <a:avLst/>
          </a:prstGeom>
        </p:spPr>
      </p:pic>
      <p:pic>
        <p:nvPicPr>
          <p:cNvPr id="69" name="Image 68">
            <a:extLst>
              <a:ext uri="{FF2B5EF4-FFF2-40B4-BE49-F238E27FC236}">
                <a16:creationId xmlns:a16="http://schemas.microsoft.com/office/drawing/2014/main" id="{56E3113F-A757-4BE9-AA08-5078C800E426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568" y="256656"/>
            <a:ext cx="509017" cy="509017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7CFA2504-0182-44B8-B2FA-875C702E5EE6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627" y="1131590"/>
            <a:ext cx="507600" cy="5076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8FA2F607-2824-42B4-B831-7CBC8F01FFD6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541" y="1131590"/>
            <a:ext cx="507600" cy="5076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30AB86A-EE3B-4F46-998B-6D2F4121EED5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045" y="1906649"/>
            <a:ext cx="507600" cy="5076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B5381CF-CABC-483D-9762-A5548079602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867" y="1906649"/>
            <a:ext cx="507600" cy="5076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D752DF06-9B61-4B73-81CE-8189796C0DF0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771" y="1131590"/>
            <a:ext cx="507600" cy="50760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5764C21A-2A87-4524-AF6E-C22BCB7BCA47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617" y="1131590"/>
            <a:ext cx="507600" cy="50760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EA3A113E-A175-4A97-BA69-2D54C489113D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76" y="1906649"/>
            <a:ext cx="507600" cy="50760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52D79942-459A-44B0-A1F7-43251CC3B2A0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62" y="1906649"/>
            <a:ext cx="507600" cy="50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303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ous-titre 14">
            <a:extLst>
              <a:ext uri="{FF2B5EF4-FFF2-40B4-BE49-F238E27FC236}">
                <a16:creationId xmlns:a16="http://schemas.microsoft.com/office/drawing/2014/main" id="{317F9279-4EF9-46CE-8CB6-3218E2AC7A8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14" name="Titre 13">
            <a:extLst>
              <a:ext uri="{FF2B5EF4-FFF2-40B4-BE49-F238E27FC236}">
                <a16:creationId xmlns:a16="http://schemas.microsoft.com/office/drawing/2014/main" id="{92D73E31-2078-4C37-83AC-190D1E3B1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5CD94819-A877-4A26-A9E0-2D8BDA705ED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DC06CFD9-688E-40E9-A968-A3353E07B1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583510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70895A-6D65-3F63-5831-713DC9B0A0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04B3CB1-3027-4462-BBF0-7B535B947C4A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>
              <a:latin typeface="Segoe UI" panose="020B0502040204020203" pitchFamily="34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C28178E0-C638-4B88-8E42-8BDA411BDD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672" y="4227933"/>
            <a:ext cx="507600" cy="50760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21332886-256C-4475-B0FE-FB98FC44B88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430" y="4227933"/>
            <a:ext cx="507600" cy="50760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B6104100-583C-49D9-A895-A3B3AC46455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046" y="4227932"/>
            <a:ext cx="507600" cy="507600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56308398-CD4A-454B-9D20-C2AD1387BBE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95" y="4335995"/>
            <a:ext cx="507600" cy="507600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E8C2B986-0C5D-461B-BB3F-56274201231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145" y="4227934"/>
            <a:ext cx="507600" cy="507600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8B012F33-95F2-4C6D-80B1-1C78EC1A7AE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680" y="4307606"/>
            <a:ext cx="507600" cy="507600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CAE1EE12-0B13-41E5-9367-B51B6728EC2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557" y="4307606"/>
            <a:ext cx="507600" cy="507600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67669AEB-87A8-475E-B8F5-FAE8AB8CFA0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835" y="2720991"/>
            <a:ext cx="507600" cy="507600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6DD4F496-E599-418B-9817-D36AFA403FE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146" y="2720991"/>
            <a:ext cx="507600" cy="507600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F8C22C07-735F-4F08-82CB-644A78358DF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114" y="2720991"/>
            <a:ext cx="507600" cy="507600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5283EEA6-323F-4174-B6E2-BA8198AA83B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556" y="2720991"/>
            <a:ext cx="507600" cy="507600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627E7EE9-F337-450C-8923-444551DAD07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277" y="2720991"/>
            <a:ext cx="507600" cy="507600"/>
          </a:xfrm>
          <a:prstGeom prst="rect">
            <a:avLst/>
          </a:prstGeom>
        </p:spPr>
      </p:pic>
      <p:pic>
        <p:nvPicPr>
          <p:cNvPr id="49" name="Image 48">
            <a:extLst>
              <a:ext uri="{FF2B5EF4-FFF2-40B4-BE49-F238E27FC236}">
                <a16:creationId xmlns:a16="http://schemas.microsoft.com/office/drawing/2014/main" id="{2BEA564D-3B47-4DB4-948F-5786EF50D3C9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867" y="2720991"/>
            <a:ext cx="507600" cy="507600"/>
          </a:xfrm>
          <a:prstGeom prst="rect">
            <a:avLst/>
          </a:prstGeom>
        </p:spPr>
      </p:pic>
      <p:pic>
        <p:nvPicPr>
          <p:cNvPr id="51" name="Image 50">
            <a:extLst>
              <a:ext uri="{FF2B5EF4-FFF2-40B4-BE49-F238E27FC236}">
                <a16:creationId xmlns:a16="http://schemas.microsoft.com/office/drawing/2014/main" id="{9C962FA6-856E-4EDD-87E1-BC6F8256700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393" y="2720991"/>
            <a:ext cx="507600" cy="507600"/>
          </a:xfrm>
          <a:prstGeom prst="rect">
            <a:avLst/>
          </a:prstGeom>
        </p:spPr>
      </p:pic>
      <p:pic>
        <p:nvPicPr>
          <p:cNvPr id="54" name="Image 53">
            <a:extLst>
              <a:ext uri="{FF2B5EF4-FFF2-40B4-BE49-F238E27FC236}">
                <a16:creationId xmlns:a16="http://schemas.microsoft.com/office/drawing/2014/main" id="{78E496BC-6D5A-49FF-8B6B-BDC211C4808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04" y="2720991"/>
            <a:ext cx="507600" cy="507600"/>
          </a:xfrm>
          <a:prstGeom prst="rect">
            <a:avLst/>
          </a:prstGeom>
        </p:spPr>
      </p:pic>
      <p:pic>
        <p:nvPicPr>
          <p:cNvPr id="56" name="Image 55">
            <a:extLst>
              <a:ext uri="{FF2B5EF4-FFF2-40B4-BE49-F238E27FC236}">
                <a16:creationId xmlns:a16="http://schemas.microsoft.com/office/drawing/2014/main" id="{E73FAA85-2F56-4274-8FE3-7908ED0E466D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587" y="2747660"/>
            <a:ext cx="466856" cy="507600"/>
          </a:xfrm>
          <a:prstGeom prst="rect">
            <a:avLst/>
          </a:prstGeom>
        </p:spPr>
      </p:pic>
      <p:pic>
        <p:nvPicPr>
          <p:cNvPr id="58" name="Image 57">
            <a:extLst>
              <a:ext uri="{FF2B5EF4-FFF2-40B4-BE49-F238E27FC236}">
                <a16:creationId xmlns:a16="http://schemas.microsoft.com/office/drawing/2014/main" id="{16C16155-89D5-420C-8595-917AF6CFFE24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425" y="2720991"/>
            <a:ext cx="507600" cy="507600"/>
          </a:xfrm>
          <a:prstGeom prst="rect">
            <a:avLst/>
          </a:prstGeom>
        </p:spPr>
      </p:pic>
      <p:pic>
        <p:nvPicPr>
          <p:cNvPr id="61" name="Image 60">
            <a:extLst>
              <a:ext uri="{FF2B5EF4-FFF2-40B4-BE49-F238E27FC236}">
                <a16:creationId xmlns:a16="http://schemas.microsoft.com/office/drawing/2014/main" id="{55E1BC7B-2B37-41C1-B235-34304965FE1F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319" y="3528493"/>
            <a:ext cx="507600" cy="507600"/>
          </a:xfrm>
          <a:prstGeom prst="rect">
            <a:avLst/>
          </a:prstGeom>
        </p:spPr>
      </p:pic>
      <p:pic>
        <p:nvPicPr>
          <p:cNvPr id="63" name="Image 62">
            <a:extLst>
              <a:ext uri="{FF2B5EF4-FFF2-40B4-BE49-F238E27FC236}">
                <a16:creationId xmlns:a16="http://schemas.microsoft.com/office/drawing/2014/main" id="{4B2BAD0F-B589-462E-B127-9EF917C105AC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772" y="3528493"/>
            <a:ext cx="507600" cy="507600"/>
          </a:xfrm>
          <a:prstGeom prst="rect">
            <a:avLst/>
          </a:prstGeom>
        </p:spPr>
      </p:pic>
      <p:pic>
        <p:nvPicPr>
          <p:cNvPr id="66" name="Image 65">
            <a:extLst>
              <a:ext uri="{FF2B5EF4-FFF2-40B4-BE49-F238E27FC236}">
                <a16:creationId xmlns:a16="http://schemas.microsoft.com/office/drawing/2014/main" id="{405607A0-11A4-4A13-A0CA-2FD1001BAD28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225" y="3528493"/>
            <a:ext cx="507600" cy="507600"/>
          </a:xfrm>
          <a:prstGeom prst="rect">
            <a:avLst/>
          </a:prstGeom>
        </p:spPr>
      </p:pic>
      <p:pic>
        <p:nvPicPr>
          <p:cNvPr id="68" name="Image 67">
            <a:extLst>
              <a:ext uri="{FF2B5EF4-FFF2-40B4-BE49-F238E27FC236}">
                <a16:creationId xmlns:a16="http://schemas.microsoft.com/office/drawing/2014/main" id="{9A4C748F-A360-4B16-A8D9-5523C87B8478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678" y="3528493"/>
            <a:ext cx="507600" cy="507600"/>
          </a:xfrm>
          <a:prstGeom prst="rect">
            <a:avLst/>
          </a:prstGeom>
        </p:spPr>
      </p:pic>
      <p:pic>
        <p:nvPicPr>
          <p:cNvPr id="70" name="Image 69">
            <a:extLst>
              <a:ext uri="{FF2B5EF4-FFF2-40B4-BE49-F238E27FC236}">
                <a16:creationId xmlns:a16="http://schemas.microsoft.com/office/drawing/2014/main" id="{727BEE0A-3B8D-4CC3-ADD8-5C8CF6DE16EF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131" y="3528493"/>
            <a:ext cx="507600" cy="507600"/>
          </a:xfrm>
          <a:prstGeom prst="rect">
            <a:avLst/>
          </a:prstGeom>
        </p:spPr>
      </p:pic>
      <p:pic>
        <p:nvPicPr>
          <p:cNvPr id="73" name="Image 72">
            <a:extLst>
              <a:ext uri="{FF2B5EF4-FFF2-40B4-BE49-F238E27FC236}">
                <a16:creationId xmlns:a16="http://schemas.microsoft.com/office/drawing/2014/main" id="{C34EEE8E-7369-4511-836F-1CC63B0ADA97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584" y="3528493"/>
            <a:ext cx="507600" cy="507600"/>
          </a:xfrm>
          <a:prstGeom prst="rect">
            <a:avLst/>
          </a:prstGeom>
        </p:spPr>
      </p:pic>
      <p:pic>
        <p:nvPicPr>
          <p:cNvPr id="75" name="Image 74">
            <a:extLst>
              <a:ext uri="{FF2B5EF4-FFF2-40B4-BE49-F238E27FC236}">
                <a16:creationId xmlns:a16="http://schemas.microsoft.com/office/drawing/2014/main" id="{5BA97422-F7B9-4D22-AC3B-9FEC17C8A69C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037" y="3528493"/>
            <a:ext cx="507600" cy="507600"/>
          </a:xfrm>
          <a:prstGeom prst="rect">
            <a:avLst/>
          </a:prstGeom>
        </p:spPr>
      </p:pic>
      <p:pic>
        <p:nvPicPr>
          <p:cNvPr id="82" name="Image 81">
            <a:extLst>
              <a:ext uri="{FF2B5EF4-FFF2-40B4-BE49-F238E27FC236}">
                <a16:creationId xmlns:a16="http://schemas.microsoft.com/office/drawing/2014/main" id="{892EC620-F1CB-4939-9818-59A9B4F7616D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490" y="3528493"/>
            <a:ext cx="507600" cy="507600"/>
          </a:xfrm>
          <a:prstGeom prst="rect">
            <a:avLst/>
          </a:prstGeom>
        </p:spPr>
      </p:pic>
      <p:pic>
        <p:nvPicPr>
          <p:cNvPr id="86" name="Image 85">
            <a:extLst>
              <a:ext uri="{FF2B5EF4-FFF2-40B4-BE49-F238E27FC236}">
                <a16:creationId xmlns:a16="http://schemas.microsoft.com/office/drawing/2014/main" id="{38106BB4-8804-4D27-9B1D-301F5A0042C9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943" y="3528493"/>
            <a:ext cx="507600" cy="507600"/>
          </a:xfrm>
          <a:prstGeom prst="rect">
            <a:avLst/>
          </a:prstGeom>
        </p:spPr>
      </p:pic>
      <p:pic>
        <p:nvPicPr>
          <p:cNvPr id="91" name="Image 90">
            <a:extLst>
              <a:ext uri="{FF2B5EF4-FFF2-40B4-BE49-F238E27FC236}">
                <a16:creationId xmlns:a16="http://schemas.microsoft.com/office/drawing/2014/main" id="{F7BCB554-9128-407E-B802-6EF56D22E3C2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96" y="3528493"/>
            <a:ext cx="507600" cy="507600"/>
          </a:xfrm>
          <a:prstGeom prst="rect">
            <a:avLst/>
          </a:prstGeom>
        </p:spPr>
      </p:pic>
      <p:pic>
        <p:nvPicPr>
          <p:cNvPr id="93" name="Image 92">
            <a:extLst>
              <a:ext uri="{FF2B5EF4-FFF2-40B4-BE49-F238E27FC236}">
                <a16:creationId xmlns:a16="http://schemas.microsoft.com/office/drawing/2014/main" id="{42D348E6-D334-4A51-AD5B-392E4F32531B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453" y="1913489"/>
            <a:ext cx="507600" cy="507600"/>
          </a:xfrm>
          <a:prstGeom prst="rect">
            <a:avLst/>
          </a:prstGeom>
        </p:spPr>
      </p:pic>
      <p:pic>
        <p:nvPicPr>
          <p:cNvPr id="95" name="Image 94">
            <a:extLst>
              <a:ext uri="{FF2B5EF4-FFF2-40B4-BE49-F238E27FC236}">
                <a16:creationId xmlns:a16="http://schemas.microsoft.com/office/drawing/2014/main" id="{97FB231E-C8F3-4324-B1B8-0828ABE7C457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906" y="1913489"/>
            <a:ext cx="507600" cy="507600"/>
          </a:xfrm>
          <a:prstGeom prst="rect">
            <a:avLst/>
          </a:prstGeom>
        </p:spPr>
      </p:pic>
      <p:pic>
        <p:nvPicPr>
          <p:cNvPr id="97" name="Image 96">
            <a:extLst>
              <a:ext uri="{FF2B5EF4-FFF2-40B4-BE49-F238E27FC236}">
                <a16:creationId xmlns:a16="http://schemas.microsoft.com/office/drawing/2014/main" id="{87E0E545-469B-4408-BD73-F35653DC7C79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359" y="1913489"/>
            <a:ext cx="507600" cy="507600"/>
          </a:xfrm>
          <a:prstGeom prst="rect">
            <a:avLst/>
          </a:prstGeom>
        </p:spPr>
      </p:pic>
      <p:pic>
        <p:nvPicPr>
          <p:cNvPr id="99" name="Image 98">
            <a:extLst>
              <a:ext uri="{FF2B5EF4-FFF2-40B4-BE49-F238E27FC236}">
                <a16:creationId xmlns:a16="http://schemas.microsoft.com/office/drawing/2014/main" id="{DDA114C5-B2DF-4CC4-BD45-4247DEB6FE1C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812" y="1913489"/>
            <a:ext cx="507600" cy="507600"/>
          </a:xfrm>
          <a:prstGeom prst="rect">
            <a:avLst/>
          </a:prstGeom>
        </p:spPr>
      </p:pic>
      <p:pic>
        <p:nvPicPr>
          <p:cNvPr id="101" name="Image 100">
            <a:extLst>
              <a:ext uri="{FF2B5EF4-FFF2-40B4-BE49-F238E27FC236}">
                <a16:creationId xmlns:a16="http://schemas.microsoft.com/office/drawing/2014/main" id="{2D5E2144-E784-4A24-B7F8-7A3426D0DB46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265" y="1913489"/>
            <a:ext cx="507600" cy="507600"/>
          </a:xfrm>
          <a:prstGeom prst="rect">
            <a:avLst/>
          </a:prstGeom>
        </p:spPr>
      </p:pic>
      <p:pic>
        <p:nvPicPr>
          <p:cNvPr id="103" name="Image 102">
            <a:extLst>
              <a:ext uri="{FF2B5EF4-FFF2-40B4-BE49-F238E27FC236}">
                <a16:creationId xmlns:a16="http://schemas.microsoft.com/office/drawing/2014/main" id="{30CBE7C3-C4ED-4CB7-BE58-28B74765F178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718" y="1913489"/>
            <a:ext cx="507600" cy="507600"/>
          </a:xfrm>
          <a:prstGeom prst="rect">
            <a:avLst/>
          </a:prstGeom>
        </p:spPr>
      </p:pic>
      <p:pic>
        <p:nvPicPr>
          <p:cNvPr id="105" name="Image 104">
            <a:extLst>
              <a:ext uri="{FF2B5EF4-FFF2-40B4-BE49-F238E27FC236}">
                <a16:creationId xmlns:a16="http://schemas.microsoft.com/office/drawing/2014/main" id="{6D8B702D-F70A-4AC5-A001-CDD0F2460089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171" y="1913489"/>
            <a:ext cx="507600" cy="507600"/>
          </a:xfrm>
          <a:prstGeom prst="rect">
            <a:avLst/>
          </a:prstGeom>
        </p:spPr>
      </p:pic>
      <p:pic>
        <p:nvPicPr>
          <p:cNvPr id="107" name="Image 106">
            <a:extLst>
              <a:ext uri="{FF2B5EF4-FFF2-40B4-BE49-F238E27FC236}">
                <a16:creationId xmlns:a16="http://schemas.microsoft.com/office/drawing/2014/main" id="{41B8DEE9-B3EE-4683-949D-C8C2EB4DBF68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624" y="1913489"/>
            <a:ext cx="507600" cy="507600"/>
          </a:xfrm>
          <a:prstGeom prst="rect">
            <a:avLst/>
          </a:prstGeom>
        </p:spPr>
      </p:pic>
      <p:pic>
        <p:nvPicPr>
          <p:cNvPr id="109" name="Image 108">
            <a:extLst>
              <a:ext uri="{FF2B5EF4-FFF2-40B4-BE49-F238E27FC236}">
                <a16:creationId xmlns:a16="http://schemas.microsoft.com/office/drawing/2014/main" id="{166A6AD1-5458-4995-A132-EB90F9897421}"/>
              </a:ext>
            </a:extLst>
          </p:cNvPr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077" y="1913489"/>
            <a:ext cx="507600" cy="507600"/>
          </a:xfrm>
          <a:prstGeom prst="rect">
            <a:avLst/>
          </a:prstGeom>
        </p:spPr>
      </p:pic>
      <p:pic>
        <p:nvPicPr>
          <p:cNvPr id="111" name="Image 110">
            <a:extLst>
              <a:ext uri="{FF2B5EF4-FFF2-40B4-BE49-F238E27FC236}">
                <a16:creationId xmlns:a16="http://schemas.microsoft.com/office/drawing/2014/main" id="{C117A444-6D5B-4522-9E73-C4454ED4329E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30" y="1913489"/>
            <a:ext cx="507600" cy="507600"/>
          </a:xfrm>
          <a:prstGeom prst="rect">
            <a:avLst/>
          </a:prstGeom>
        </p:spPr>
      </p:pic>
      <p:pic>
        <p:nvPicPr>
          <p:cNvPr id="113" name="Image 112">
            <a:extLst>
              <a:ext uri="{FF2B5EF4-FFF2-40B4-BE49-F238E27FC236}">
                <a16:creationId xmlns:a16="http://schemas.microsoft.com/office/drawing/2014/main" id="{71814A0F-884D-4FD0-B06C-AF9926038398}"/>
              </a:ext>
            </a:extLst>
          </p:cNvPr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453" y="1105987"/>
            <a:ext cx="507600" cy="507600"/>
          </a:xfrm>
          <a:prstGeom prst="rect">
            <a:avLst/>
          </a:prstGeom>
        </p:spPr>
      </p:pic>
      <p:pic>
        <p:nvPicPr>
          <p:cNvPr id="115" name="Image 114">
            <a:extLst>
              <a:ext uri="{FF2B5EF4-FFF2-40B4-BE49-F238E27FC236}">
                <a16:creationId xmlns:a16="http://schemas.microsoft.com/office/drawing/2014/main" id="{E509E5B9-E42F-4274-82F5-E43B3DB5E83B}"/>
              </a:ext>
            </a:extLst>
          </p:cNvPr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906" y="1105987"/>
            <a:ext cx="507600" cy="507600"/>
          </a:xfrm>
          <a:prstGeom prst="rect">
            <a:avLst/>
          </a:prstGeom>
        </p:spPr>
      </p:pic>
      <p:pic>
        <p:nvPicPr>
          <p:cNvPr id="117" name="Image 116">
            <a:extLst>
              <a:ext uri="{FF2B5EF4-FFF2-40B4-BE49-F238E27FC236}">
                <a16:creationId xmlns:a16="http://schemas.microsoft.com/office/drawing/2014/main" id="{4CC60DBE-C17F-420D-8CA3-3CFB5E0FAD3E}"/>
              </a:ext>
            </a:extLst>
          </p:cNvPr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359" y="1105987"/>
            <a:ext cx="507600" cy="507600"/>
          </a:xfrm>
          <a:prstGeom prst="rect">
            <a:avLst/>
          </a:prstGeom>
        </p:spPr>
      </p:pic>
      <p:pic>
        <p:nvPicPr>
          <p:cNvPr id="119" name="Image 118">
            <a:extLst>
              <a:ext uri="{FF2B5EF4-FFF2-40B4-BE49-F238E27FC236}">
                <a16:creationId xmlns:a16="http://schemas.microsoft.com/office/drawing/2014/main" id="{A3B8CCFA-71FB-42ED-A4E2-52DE83EB5223}"/>
              </a:ext>
            </a:extLst>
          </p:cNvPr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812" y="1105987"/>
            <a:ext cx="507600" cy="507600"/>
          </a:xfrm>
          <a:prstGeom prst="rect">
            <a:avLst/>
          </a:prstGeom>
        </p:spPr>
      </p:pic>
      <p:pic>
        <p:nvPicPr>
          <p:cNvPr id="121" name="Image 120">
            <a:extLst>
              <a:ext uri="{FF2B5EF4-FFF2-40B4-BE49-F238E27FC236}">
                <a16:creationId xmlns:a16="http://schemas.microsoft.com/office/drawing/2014/main" id="{04E897FA-CCF8-4E6A-B990-78A003E33369}"/>
              </a:ext>
            </a:extLst>
          </p:cNvPr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265" y="1105987"/>
            <a:ext cx="507600" cy="507600"/>
          </a:xfrm>
          <a:prstGeom prst="rect">
            <a:avLst/>
          </a:prstGeom>
        </p:spPr>
      </p:pic>
      <p:pic>
        <p:nvPicPr>
          <p:cNvPr id="123" name="Image 122">
            <a:extLst>
              <a:ext uri="{FF2B5EF4-FFF2-40B4-BE49-F238E27FC236}">
                <a16:creationId xmlns:a16="http://schemas.microsoft.com/office/drawing/2014/main" id="{F6161082-621E-49B1-986B-A743250CED8A}"/>
              </a:ext>
            </a:extLst>
          </p:cNvPr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718" y="1105987"/>
            <a:ext cx="507600" cy="507600"/>
          </a:xfrm>
          <a:prstGeom prst="rect">
            <a:avLst/>
          </a:prstGeom>
        </p:spPr>
      </p:pic>
      <p:pic>
        <p:nvPicPr>
          <p:cNvPr id="125" name="Image 124">
            <a:extLst>
              <a:ext uri="{FF2B5EF4-FFF2-40B4-BE49-F238E27FC236}">
                <a16:creationId xmlns:a16="http://schemas.microsoft.com/office/drawing/2014/main" id="{DA5ACCA2-82F5-46AB-AA19-3F83D6896EBD}"/>
              </a:ext>
            </a:extLst>
          </p:cNvPr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171" y="1105987"/>
            <a:ext cx="507600" cy="507600"/>
          </a:xfrm>
          <a:prstGeom prst="rect">
            <a:avLst/>
          </a:prstGeom>
        </p:spPr>
      </p:pic>
      <p:pic>
        <p:nvPicPr>
          <p:cNvPr id="127" name="Image 126">
            <a:extLst>
              <a:ext uri="{FF2B5EF4-FFF2-40B4-BE49-F238E27FC236}">
                <a16:creationId xmlns:a16="http://schemas.microsoft.com/office/drawing/2014/main" id="{01F90B4F-53A7-4708-85E9-BB2202B15EDC}"/>
              </a:ext>
            </a:extLst>
          </p:cNvPr>
          <p:cNvPicPr>
            <a:picLocks noChangeAspect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624" y="1105987"/>
            <a:ext cx="507600" cy="507600"/>
          </a:xfrm>
          <a:prstGeom prst="rect">
            <a:avLst/>
          </a:prstGeom>
        </p:spPr>
      </p:pic>
      <p:pic>
        <p:nvPicPr>
          <p:cNvPr id="131" name="Image 130">
            <a:extLst>
              <a:ext uri="{FF2B5EF4-FFF2-40B4-BE49-F238E27FC236}">
                <a16:creationId xmlns:a16="http://schemas.microsoft.com/office/drawing/2014/main" id="{7DF40BE9-9199-4EAF-9473-F2F22C970E40}"/>
              </a:ext>
            </a:extLst>
          </p:cNvPr>
          <p:cNvPicPr>
            <a:picLocks noChangeAspect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30" y="1105987"/>
            <a:ext cx="507600" cy="507600"/>
          </a:xfrm>
          <a:prstGeom prst="rect">
            <a:avLst/>
          </a:prstGeom>
        </p:spPr>
      </p:pic>
      <p:pic>
        <p:nvPicPr>
          <p:cNvPr id="133" name="Image 132">
            <a:extLst>
              <a:ext uri="{FF2B5EF4-FFF2-40B4-BE49-F238E27FC236}">
                <a16:creationId xmlns:a16="http://schemas.microsoft.com/office/drawing/2014/main" id="{D9BCFCF0-8BD7-4490-B4E4-09F864612A27}"/>
              </a:ext>
            </a:extLst>
          </p:cNvPr>
          <p:cNvPicPr>
            <a:picLocks noChangeAspect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077" y="1105987"/>
            <a:ext cx="507600" cy="507600"/>
          </a:xfrm>
          <a:prstGeom prst="rect">
            <a:avLst/>
          </a:prstGeom>
        </p:spPr>
      </p:pic>
      <p:pic>
        <p:nvPicPr>
          <p:cNvPr id="129" name="Image 128">
            <a:extLst>
              <a:ext uri="{FF2B5EF4-FFF2-40B4-BE49-F238E27FC236}">
                <a16:creationId xmlns:a16="http://schemas.microsoft.com/office/drawing/2014/main" id="{7DE13137-B187-44CC-B925-79AC112FFF7B}"/>
              </a:ext>
            </a:extLst>
          </p:cNvPr>
          <p:cNvPicPr>
            <a:picLocks noChangeAspect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842" y="298484"/>
            <a:ext cx="507600" cy="507600"/>
          </a:xfrm>
          <a:prstGeom prst="rect">
            <a:avLst/>
          </a:prstGeom>
        </p:spPr>
      </p:pic>
      <p:pic>
        <p:nvPicPr>
          <p:cNvPr id="135" name="Image 134">
            <a:extLst>
              <a:ext uri="{FF2B5EF4-FFF2-40B4-BE49-F238E27FC236}">
                <a16:creationId xmlns:a16="http://schemas.microsoft.com/office/drawing/2014/main" id="{226B5F26-58E4-421D-89A6-51EB2E2122C3}"/>
              </a:ext>
            </a:extLst>
          </p:cNvPr>
          <p:cNvPicPr>
            <a:picLocks noChangeAspect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69" y="298485"/>
            <a:ext cx="507600" cy="507600"/>
          </a:xfrm>
          <a:prstGeom prst="rect">
            <a:avLst/>
          </a:prstGeom>
        </p:spPr>
      </p:pic>
      <p:pic>
        <p:nvPicPr>
          <p:cNvPr id="137" name="Image 136">
            <a:extLst>
              <a:ext uri="{FF2B5EF4-FFF2-40B4-BE49-F238E27FC236}">
                <a16:creationId xmlns:a16="http://schemas.microsoft.com/office/drawing/2014/main" id="{68CEB659-7679-426A-8251-BAA35E883893}"/>
              </a:ext>
            </a:extLst>
          </p:cNvPr>
          <p:cNvPicPr>
            <a:picLocks noChangeAspect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355" y="298485"/>
            <a:ext cx="507600" cy="507600"/>
          </a:xfrm>
          <a:prstGeom prst="rect">
            <a:avLst/>
          </a:prstGeom>
        </p:spPr>
      </p:pic>
      <p:pic>
        <p:nvPicPr>
          <p:cNvPr id="139" name="Image 138">
            <a:extLst>
              <a:ext uri="{FF2B5EF4-FFF2-40B4-BE49-F238E27FC236}">
                <a16:creationId xmlns:a16="http://schemas.microsoft.com/office/drawing/2014/main" id="{F2DA4F81-351C-406F-8EDF-245FBA5395A4}"/>
              </a:ext>
            </a:extLst>
          </p:cNvPr>
          <p:cNvPicPr>
            <a:picLocks noChangeAspect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041" y="298485"/>
            <a:ext cx="507600" cy="507600"/>
          </a:xfrm>
          <a:prstGeom prst="rect">
            <a:avLst/>
          </a:prstGeom>
        </p:spPr>
      </p:pic>
      <p:pic>
        <p:nvPicPr>
          <p:cNvPr id="141" name="Image 140">
            <a:extLst>
              <a:ext uri="{FF2B5EF4-FFF2-40B4-BE49-F238E27FC236}">
                <a16:creationId xmlns:a16="http://schemas.microsoft.com/office/drawing/2014/main" id="{6C05EDE5-96F9-4D23-A2E7-6E9B357AB9A9}"/>
              </a:ext>
            </a:extLst>
          </p:cNvPr>
          <p:cNvPicPr>
            <a:picLocks noChangeAspect="1"/>
          </p:cNvPicPr>
          <p:nvPr/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157" y="298485"/>
            <a:ext cx="507600" cy="507600"/>
          </a:xfrm>
          <a:prstGeom prst="rect">
            <a:avLst/>
          </a:prstGeom>
        </p:spPr>
      </p:pic>
      <p:pic>
        <p:nvPicPr>
          <p:cNvPr id="143" name="Image 142">
            <a:extLst>
              <a:ext uri="{FF2B5EF4-FFF2-40B4-BE49-F238E27FC236}">
                <a16:creationId xmlns:a16="http://schemas.microsoft.com/office/drawing/2014/main" id="{1A059054-291E-4196-A117-4F95D97B7B0C}"/>
              </a:ext>
            </a:extLst>
          </p:cNvPr>
          <p:cNvPicPr>
            <a:picLocks noChangeAspect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471" y="298485"/>
            <a:ext cx="507600" cy="507600"/>
          </a:xfrm>
          <a:prstGeom prst="rect">
            <a:avLst/>
          </a:prstGeom>
        </p:spPr>
      </p:pic>
      <p:pic>
        <p:nvPicPr>
          <p:cNvPr id="145" name="Image 144">
            <a:extLst>
              <a:ext uri="{FF2B5EF4-FFF2-40B4-BE49-F238E27FC236}">
                <a16:creationId xmlns:a16="http://schemas.microsoft.com/office/drawing/2014/main" id="{B70DD709-438A-4E19-B6ED-5AF732AE4BF3}"/>
              </a:ext>
            </a:extLst>
          </p:cNvPr>
          <p:cNvPicPr>
            <a:picLocks noChangeAspect="1"/>
          </p:cNvPicPr>
          <p:nvPr/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785" y="298485"/>
            <a:ext cx="507600" cy="507600"/>
          </a:xfrm>
          <a:prstGeom prst="rect">
            <a:avLst/>
          </a:prstGeom>
        </p:spPr>
      </p:pic>
      <p:pic>
        <p:nvPicPr>
          <p:cNvPr id="147" name="Image 146">
            <a:extLst>
              <a:ext uri="{FF2B5EF4-FFF2-40B4-BE49-F238E27FC236}">
                <a16:creationId xmlns:a16="http://schemas.microsoft.com/office/drawing/2014/main" id="{3707CC04-E831-4CAF-B463-225317E210E5}"/>
              </a:ext>
            </a:extLst>
          </p:cNvPr>
          <p:cNvPicPr>
            <a:picLocks noChangeAspect="1"/>
          </p:cNvPicPr>
          <p:nvPr/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099" y="298485"/>
            <a:ext cx="507600" cy="507600"/>
          </a:xfrm>
          <a:prstGeom prst="rect">
            <a:avLst/>
          </a:prstGeom>
        </p:spPr>
      </p:pic>
      <p:pic>
        <p:nvPicPr>
          <p:cNvPr id="149" name="Image 148">
            <a:extLst>
              <a:ext uri="{FF2B5EF4-FFF2-40B4-BE49-F238E27FC236}">
                <a16:creationId xmlns:a16="http://schemas.microsoft.com/office/drawing/2014/main" id="{909F8767-0566-4757-8F04-91A823877E5E}"/>
              </a:ext>
            </a:extLst>
          </p:cNvPr>
          <p:cNvPicPr>
            <a:picLocks noChangeAspect="1"/>
          </p:cNvPicPr>
          <p:nvPr/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413" y="298485"/>
            <a:ext cx="507600" cy="507600"/>
          </a:xfrm>
          <a:prstGeom prst="rect">
            <a:avLst/>
          </a:prstGeom>
        </p:spPr>
      </p:pic>
      <p:pic>
        <p:nvPicPr>
          <p:cNvPr id="151" name="Image 150">
            <a:extLst>
              <a:ext uri="{FF2B5EF4-FFF2-40B4-BE49-F238E27FC236}">
                <a16:creationId xmlns:a16="http://schemas.microsoft.com/office/drawing/2014/main" id="{4B8E48CA-DADC-40E4-B449-BA915E72EBE3}"/>
              </a:ext>
            </a:extLst>
          </p:cNvPr>
          <p:cNvPicPr>
            <a:picLocks noChangeAspect="1"/>
          </p:cNvPicPr>
          <p:nvPr/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727" y="298485"/>
            <a:ext cx="507600" cy="507600"/>
          </a:xfrm>
          <a:prstGeom prst="rect">
            <a:avLst/>
          </a:prstGeom>
        </p:spPr>
      </p:pic>
      <p:pic>
        <p:nvPicPr>
          <p:cNvPr id="64" name="Image 63">
            <a:extLst>
              <a:ext uri="{FF2B5EF4-FFF2-40B4-BE49-F238E27FC236}">
                <a16:creationId xmlns:a16="http://schemas.microsoft.com/office/drawing/2014/main" id="{9179E151-4452-4346-8641-170B2BF96982}"/>
              </a:ext>
            </a:extLst>
          </p:cNvPr>
          <p:cNvPicPr>
            <a:picLocks noChangeAspect="1"/>
          </p:cNvPicPr>
          <p:nvPr/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743" y="4277952"/>
            <a:ext cx="507600" cy="507600"/>
          </a:xfrm>
          <a:prstGeom prst="rect">
            <a:avLst/>
          </a:prstGeom>
        </p:spPr>
      </p:pic>
      <p:pic>
        <p:nvPicPr>
          <p:cNvPr id="65" name="Image 64">
            <a:extLst>
              <a:ext uri="{FF2B5EF4-FFF2-40B4-BE49-F238E27FC236}">
                <a16:creationId xmlns:a16="http://schemas.microsoft.com/office/drawing/2014/main" id="{DADA01FC-83F5-4A80-8014-4F78AAEE31AC}"/>
              </a:ext>
            </a:extLst>
          </p:cNvPr>
          <p:cNvPicPr>
            <a:picLocks noChangeAspect="1"/>
          </p:cNvPicPr>
          <p:nvPr/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20" y="4277952"/>
            <a:ext cx="507600" cy="507600"/>
          </a:xfrm>
          <a:prstGeom prst="rect">
            <a:avLst/>
          </a:prstGeom>
        </p:spPr>
      </p:pic>
      <p:pic>
        <p:nvPicPr>
          <p:cNvPr id="67" name="Image 66">
            <a:extLst>
              <a:ext uri="{FF2B5EF4-FFF2-40B4-BE49-F238E27FC236}">
                <a16:creationId xmlns:a16="http://schemas.microsoft.com/office/drawing/2014/main" id="{F2D319F9-6BE4-4449-86FF-C342EC0FF111}"/>
              </a:ext>
            </a:extLst>
          </p:cNvPr>
          <p:cNvPicPr>
            <a:picLocks noChangeAspect="1"/>
          </p:cNvPicPr>
          <p:nvPr/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894" y="4277952"/>
            <a:ext cx="507600" cy="50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4230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70895A-6D65-3F63-5831-713DC9B0A0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6C61522D-FBA6-4F5F-A037-A1B6B29E40DA}"/>
              </a:ext>
            </a:extLst>
          </p:cNvPr>
          <p:cNvSpPr/>
          <p:nvPr/>
        </p:nvSpPr>
        <p:spPr>
          <a:xfrm>
            <a:off x="0" y="-40163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>
              <a:latin typeface="Segoe UI" panose="020B0502040204020203" pitchFamily="34" charset="0"/>
            </a:endParaRPr>
          </a:p>
        </p:txBody>
      </p:sp>
      <p:pic>
        <p:nvPicPr>
          <p:cNvPr id="125" name="Image 124">
            <a:extLst>
              <a:ext uri="{FF2B5EF4-FFF2-40B4-BE49-F238E27FC236}">
                <a16:creationId xmlns:a16="http://schemas.microsoft.com/office/drawing/2014/main" id="{DA5ACCA2-82F5-46AB-AA19-3F83D6896E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528" y="950336"/>
            <a:ext cx="507600" cy="507600"/>
          </a:xfrm>
          <a:prstGeom prst="rect">
            <a:avLst/>
          </a:prstGeom>
        </p:spPr>
      </p:pic>
      <p:pic>
        <p:nvPicPr>
          <p:cNvPr id="127" name="Image 126">
            <a:extLst>
              <a:ext uri="{FF2B5EF4-FFF2-40B4-BE49-F238E27FC236}">
                <a16:creationId xmlns:a16="http://schemas.microsoft.com/office/drawing/2014/main" id="{01F90B4F-53A7-4708-85E9-BB2202B15E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316" y="950336"/>
            <a:ext cx="507600" cy="507600"/>
          </a:xfrm>
          <a:prstGeom prst="rect">
            <a:avLst/>
          </a:prstGeom>
        </p:spPr>
      </p:pic>
      <p:pic>
        <p:nvPicPr>
          <p:cNvPr id="131" name="Image 130">
            <a:extLst>
              <a:ext uri="{FF2B5EF4-FFF2-40B4-BE49-F238E27FC236}">
                <a16:creationId xmlns:a16="http://schemas.microsoft.com/office/drawing/2014/main" id="{7DF40BE9-9199-4EAF-9473-F2F22C970E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903" y="950336"/>
            <a:ext cx="507600" cy="507600"/>
          </a:xfrm>
          <a:prstGeom prst="rect">
            <a:avLst/>
          </a:prstGeom>
        </p:spPr>
      </p:pic>
      <p:pic>
        <p:nvPicPr>
          <p:cNvPr id="133" name="Image 132">
            <a:extLst>
              <a:ext uri="{FF2B5EF4-FFF2-40B4-BE49-F238E27FC236}">
                <a16:creationId xmlns:a16="http://schemas.microsoft.com/office/drawing/2014/main" id="{D9BCFCF0-8BD7-4490-B4E4-09F864612A2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250" y="950336"/>
            <a:ext cx="507600" cy="507600"/>
          </a:xfrm>
          <a:prstGeom prst="rect">
            <a:avLst/>
          </a:prstGeom>
        </p:spPr>
      </p:pic>
      <p:pic>
        <p:nvPicPr>
          <p:cNvPr id="129" name="Image 128">
            <a:extLst>
              <a:ext uri="{FF2B5EF4-FFF2-40B4-BE49-F238E27FC236}">
                <a16:creationId xmlns:a16="http://schemas.microsoft.com/office/drawing/2014/main" id="{7DE13137-B187-44CC-B925-79AC112FFF7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48" y="950336"/>
            <a:ext cx="507600" cy="507600"/>
          </a:xfrm>
          <a:prstGeom prst="rect">
            <a:avLst/>
          </a:prstGeom>
        </p:spPr>
      </p:pic>
      <p:pic>
        <p:nvPicPr>
          <p:cNvPr id="135" name="Image 134">
            <a:extLst>
              <a:ext uri="{FF2B5EF4-FFF2-40B4-BE49-F238E27FC236}">
                <a16:creationId xmlns:a16="http://schemas.microsoft.com/office/drawing/2014/main" id="{226B5F26-58E4-421D-89A6-51EB2E2122C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903" y="272734"/>
            <a:ext cx="507600" cy="507600"/>
          </a:xfrm>
          <a:prstGeom prst="rect">
            <a:avLst/>
          </a:prstGeom>
        </p:spPr>
      </p:pic>
      <p:pic>
        <p:nvPicPr>
          <p:cNvPr id="137" name="Image 136">
            <a:extLst>
              <a:ext uri="{FF2B5EF4-FFF2-40B4-BE49-F238E27FC236}">
                <a16:creationId xmlns:a16="http://schemas.microsoft.com/office/drawing/2014/main" id="{68CEB659-7679-426A-8251-BAA35E88389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250" y="272734"/>
            <a:ext cx="507600" cy="507600"/>
          </a:xfrm>
          <a:prstGeom prst="rect">
            <a:avLst/>
          </a:prstGeom>
        </p:spPr>
      </p:pic>
      <p:pic>
        <p:nvPicPr>
          <p:cNvPr id="139" name="Image 138">
            <a:extLst>
              <a:ext uri="{FF2B5EF4-FFF2-40B4-BE49-F238E27FC236}">
                <a16:creationId xmlns:a16="http://schemas.microsoft.com/office/drawing/2014/main" id="{F2DA4F81-351C-406F-8EDF-245FBA5395A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372" y="272734"/>
            <a:ext cx="507600" cy="507600"/>
          </a:xfrm>
          <a:prstGeom prst="rect">
            <a:avLst/>
          </a:prstGeom>
        </p:spPr>
      </p:pic>
      <p:pic>
        <p:nvPicPr>
          <p:cNvPr id="141" name="Image 140">
            <a:extLst>
              <a:ext uri="{FF2B5EF4-FFF2-40B4-BE49-F238E27FC236}">
                <a16:creationId xmlns:a16="http://schemas.microsoft.com/office/drawing/2014/main" id="{6C05EDE5-96F9-4D23-A2E7-6E9B357AB9A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61" y="950336"/>
            <a:ext cx="507600" cy="507600"/>
          </a:xfrm>
          <a:prstGeom prst="rect">
            <a:avLst/>
          </a:prstGeom>
        </p:spPr>
      </p:pic>
      <p:pic>
        <p:nvPicPr>
          <p:cNvPr id="143" name="Image 142">
            <a:extLst>
              <a:ext uri="{FF2B5EF4-FFF2-40B4-BE49-F238E27FC236}">
                <a16:creationId xmlns:a16="http://schemas.microsoft.com/office/drawing/2014/main" id="{1A059054-291E-4196-A117-4F95D97B7B0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504" y="272734"/>
            <a:ext cx="507600" cy="507600"/>
          </a:xfrm>
          <a:prstGeom prst="rect">
            <a:avLst/>
          </a:prstGeom>
        </p:spPr>
      </p:pic>
      <p:pic>
        <p:nvPicPr>
          <p:cNvPr id="145" name="Image 144">
            <a:extLst>
              <a:ext uri="{FF2B5EF4-FFF2-40B4-BE49-F238E27FC236}">
                <a16:creationId xmlns:a16="http://schemas.microsoft.com/office/drawing/2014/main" id="{B70DD709-438A-4E19-B6ED-5AF732AE4BF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898" y="272734"/>
            <a:ext cx="507600" cy="507600"/>
          </a:xfrm>
          <a:prstGeom prst="rect">
            <a:avLst/>
          </a:prstGeom>
        </p:spPr>
      </p:pic>
      <p:pic>
        <p:nvPicPr>
          <p:cNvPr id="147" name="Image 146">
            <a:extLst>
              <a:ext uri="{FF2B5EF4-FFF2-40B4-BE49-F238E27FC236}">
                <a16:creationId xmlns:a16="http://schemas.microsoft.com/office/drawing/2014/main" id="{3707CC04-E831-4CAF-B463-225317E210E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819" y="272734"/>
            <a:ext cx="507600" cy="507600"/>
          </a:xfrm>
          <a:prstGeom prst="rect">
            <a:avLst/>
          </a:prstGeom>
        </p:spPr>
      </p:pic>
      <p:pic>
        <p:nvPicPr>
          <p:cNvPr id="149" name="Image 148">
            <a:extLst>
              <a:ext uri="{FF2B5EF4-FFF2-40B4-BE49-F238E27FC236}">
                <a16:creationId xmlns:a16="http://schemas.microsoft.com/office/drawing/2014/main" id="{909F8767-0566-4757-8F04-91A823877E5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278" y="272734"/>
            <a:ext cx="507600" cy="507600"/>
          </a:xfrm>
          <a:prstGeom prst="rect">
            <a:avLst/>
          </a:prstGeom>
        </p:spPr>
      </p:pic>
      <p:pic>
        <p:nvPicPr>
          <p:cNvPr id="151" name="Image 150">
            <a:extLst>
              <a:ext uri="{FF2B5EF4-FFF2-40B4-BE49-F238E27FC236}">
                <a16:creationId xmlns:a16="http://schemas.microsoft.com/office/drawing/2014/main" id="{4B8E48CA-DADC-40E4-B449-BA915E72EBE3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584" y="272734"/>
            <a:ext cx="507600" cy="507600"/>
          </a:xfrm>
          <a:prstGeom prst="rect">
            <a:avLst/>
          </a:prstGeom>
        </p:spPr>
      </p:pic>
      <p:pic>
        <p:nvPicPr>
          <p:cNvPr id="67" name="Image 66">
            <a:extLst>
              <a:ext uri="{FF2B5EF4-FFF2-40B4-BE49-F238E27FC236}">
                <a16:creationId xmlns:a16="http://schemas.microsoft.com/office/drawing/2014/main" id="{F85456C2-6DE2-44C5-8B3C-72821D289F2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61" y="272734"/>
            <a:ext cx="507600" cy="507600"/>
          </a:xfrm>
          <a:prstGeom prst="rect">
            <a:avLst/>
          </a:prstGeom>
        </p:spPr>
      </p:pic>
      <p:pic>
        <p:nvPicPr>
          <p:cNvPr id="69" name="Image 68">
            <a:extLst>
              <a:ext uri="{FF2B5EF4-FFF2-40B4-BE49-F238E27FC236}">
                <a16:creationId xmlns:a16="http://schemas.microsoft.com/office/drawing/2014/main" id="{56E3113F-A757-4BE9-AA08-5078C800E426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48" y="272734"/>
            <a:ext cx="507600" cy="50760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2DDA73E9-ED38-472A-B75D-5BBB30FA9D01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504" y="950336"/>
            <a:ext cx="507600" cy="5076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0A5E7073-2FA9-4537-AEBD-F43E656B897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903" y="1733636"/>
            <a:ext cx="507600" cy="5076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F968F0A-E373-4294-B309-4C40AC199B64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250" y="1707654"/>
            <a:ext cx="507600" cy="5076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23B6852-4619-4065-B3DB-4987BB614E4F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898" y="950336"/>
            <a:ext cx="507600" cy="5076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EEFD04B1-C9A5-4EE9-B90A-65558C1F0FCD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819" y="950336"/>
            <a:ext cx="507600" cy="50760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22A13059-3573-4E79-B327-44640867F5CE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48" y="1741657"/>
            <a:ext cx="507600" cy="50760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DA122EDF-1930-4C26-89A2-9DB83DFD90A1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61" y="1733636"/>
            <a:ext cx="507600" cy="50760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DD99CC7A-75BD-46BD-BC72-D2CEBB337A5E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278" y="950336"/>
            <a:ext cx="507600" cy="50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7980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>
            <a:extLst>
              <a:ext uri="{FF2B5EF4-FFF2-40B4-BE49-F238E27FC236}">
                <a16:creationId xmlns:a16="http://schemas.microsoft.com/office/drawing/2014/main" id="{3B0E45FB-BF04-5B40-59AC-CAE2E6F854C1}"/>
              </a:ext>
            </a:extLst>
          </p:cNvPr>
          <p:cNvSpPr>
            <a:spLocks noGrp="1"/>
          </p:cNvSpPr>
          <p:nvPr>
            <p:ph type="subTitle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/>
              <a:t>Des questions? Besoin de soutien?​</a:t>
            </a:r>
            <a:endParaRPr lang="fr-CA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099CB396-D09E-29FF-F3FB-DCFEE0D03CDF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/>
              <a:t>On est là pour vous accompagner!</a:t>
            </a:r>
            <a:endParaRPr lang="fr-CA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28483E5-C4DD-06A8-6E1A-24E2C9003B94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/>
        <p:txBody>
          <a:bodyPr/>
          <a:lstStyle/>
          <a:p>
            <a:fld id="{55DDBC63-AA34-4C27-924A-AC3A8202F7BB}" type="slidenum">
              <a:rPr lang="fr-CA" smtClean="0"/>
              <a:pPr/>
              <a:t>42</a:t>
            </a:fld>
            <a:endParaRPr lang="fr-CA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DEE79064-E3DB-4446-85F8-B6315D1955E4}"/>
              </a:ext>
            </a:extLst>
          </p:cNvPr>
          <p:cNvGrpSpPr/>
          <p:nvPr/>
        </p:nvGrpSpPr>
        <p:grpSpPr>
          <a:xfrm>
            <a:off x="2195736" y="3095357"/>
            <a:ext cx="3956796" cy="408018"/>
            <a:chOff x="2237208" y="2729915"/>
            <a:chExt cx="3956796" cy="408018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C52A1D39-1A86-4CDD-BCA6-44652AF76D0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7208" y="2729915"/>
              <a:ext cx="408018" cy="408018"/>
            </a:xfrm>
            <a:prstGeom prst="rect">
              <a:avLst/>
            </a:prstGeom>
          </p:spPr>
        </p:pic>
        <p:sp>
          <p:nvSpPr>
            <p:cNvPr id="7" name="Sous-titre 8">
              <a:extLst>
                <a:ext uri="{FF2B5EF4-FFF2-40B4-BE49-F238E27FC236}">
                  <a16:creationId xmlns:a16="http://schemas.microsoft.com/office/drawing/2014/main" id="{D89FE7CD-935A-4C3B-91BB-9D673BC02D40}"/>
                </a:ext>
              </a:extLst>
            </p:cNvPr>
            <p:cNvSpPr txBox="1">
              <a:spLocks/>
            </p:cNvSpPr>
            <p:nvPr/>
          </p:nvSpPr>
          <p:spPr>
            <a:xfrm>
              <a:off x="2642124" y="2790808"/>
              <a:ext cx="3551880" cy="286232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sp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accent2"/>
                  </a:solidFill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CA" sz="1400" b="1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communications</a:t>
              </a:r>
              <a:r>
                <a:rPr lang="fr-CA" sz="14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.cemtl@ssss.gouv.qc.ca</a:t>
              </a:r>
            </a:p>
          </p:txBody>
        </p:sp>
      </p:grpSp>
      <p:sp>
        <p:nvSpPr>
          <p:cNvPr id="8" name="Sous-titre 8">
            <a:extLst>
              <a:ext uri="{FF2B5EF4-FFF2-40B4-BE49-F238E27FC236}">
                <a16:creationId xmlns:a16="http://schemas.microsoft.com/office/drawing/2014/main" id="{8DAF6A8A-E5A6-43E3-A051-56241A310AF2}"/>
              </a:ext>
            </a:extLst>
          </p:cNvPr>
          <p:cNvSpPr txBox="1">
            <a:spLocks/>
          </p:cNvSpPr>
          <p:nvPr/>
        </p:nvSpPr>
        <p:spPr>
          <a:xfrm>
            <a:off x="2600652" y="3497645"/>
            <a:ext cx="3551880" cy="2862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accent2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1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bit.ly/</a:t>
            </a:r>
            <a:r>
              <a:rPr lang="fr-CA" sz="1400" b="1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identite</a:t>
            </a:r>
            <a:r>
              <a:rPr lang="fr-CA" sz="14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-visuelle-</a:t>
            </a:r>
            <a:r>
              <a:rPr lang="fr-CA" sz="1400" b="1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eimtl</a:t>
            </a:r>
            <a:endParaRPr lang="fr-CA" sz="1400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03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ous-titre 14">
            <a:extLst>
              <a:ext uri="{FF2B5EF4-FFF2-40B4-BE49-F238E27FC236}">
                <a16:creationId xmlns:a16="http://schemas.microsoft.com/office/drawing/2014/main" id="{A1A6454A-0D19-4166-BFEB-7C956E5C915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14" name="Titre 13">
            <a:extLst>
              <a:ext uri="{FF2B5EF4-FFF2-40B4-BE49-F238E27FC236}">
                <a16:creationId xmlns:a16="http://schemas.microsoft.com/office/drawing/2014/main" id="{FEF8BE0C-7D83-43B8-B6EE-2CC376CD2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3AF2985C-99D6-4876-A122-EB43404E1A8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F1E6067C-C6CD-4DAD-8DA2-89A38DB6D5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5840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ous-titre 16">
            <a:extLst>
              <a:ext uri="{FF2B5EF4-FFF2-40B4-BE49-F238E27FC236}">
                <a16:creationId xmlns:a16="http://schemas.microsoft.com/office/drawing/2014/main" id="{C299C6EF-2F73-420C-8DBB-343634AEEF8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16" name="Titre 15">
            <a:extLst>
              <a:ext uri="{FF2B5EF4-FFF2-40B4-BE49-F238E27FC236}">
                <a16:creationId xmlns:a16="http://schemas.microsoft.com/office/drawing/2014/main" id="{E733211D-F229-48FB-9848-B7323DE48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0384A540-09C2-4D1B-A963-A96BA1B1455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F1B0CAAC-9254-4D25-AEFA-C45786F375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96967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14">
            <a:extLst>
              <a:ext uri="{FF2B5EF4-FFF2-40B4-BE49-F238E27FC236}">
                <a16:creationId xmlns:a16="http://schemas.microsoft.com/office/drawing/2014/main" id="{BFD70938-DB7B-4A63-BFAD-DF40BFB4D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16" name="Espace réservé du contenu 15">
            <a:extLst>
              <a:ext uri="{FF2B5EF4-FFF2-40B4-BE49-F238E27FC236}">
                <a16:creationId xmlns:a16="http://schemas.microsoft.com/office/drawing/2014/main" id="{39ABFAB5-5BDE-41A3-9EE6-360DE9ED54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4E8EFC11-C005-4DC7-8310-D79A0ACAE2D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77500" lnSpcReduction="20000"/>
          </a:bodyPr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614D625-1571-F1E1-7D81-044D32387049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/>
        <p:txBody>
          <a:bodyPr/>
          <a:lstStyle/>
          <a:p>
            <a:fld id="{55DDBC63-AA34-4C27-924A-AC3A8202F7BB}" type="slidenum">
              <a:rPr lang="fr-CA" smtClean="0"/>
              <a:pPr/>
              <a:t>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112564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14">
            <a:extLst>
              <a:ext uri="{FF2B5EF4-FFF2-40B4-BE49-F238E27FC236}">
                <a16:creationId xmlns:a16="http://schemas.microsoft.com/office/drawing/2014/main" id="{3A19E4D6-B964-4D12-9C44-F5F371380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16" name="Espace réservé du contenu 15">
            <a:extLst>
              <a:ext uri="{FF2B5EF4-FFF2-40B4-BE49-F238E27FC236}">
                <a16:creationId xmlns:a16="http://schemas.microsoft.com/office/drawing/2014/main" id="{A7B75986-C809-4E16-8A96-C757A21F90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50294520-AACE-48A8-ACA1-6CD6B4B03AC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77500" lnSpcReduction="20000"/>
          </a:bodyPr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5FBAC3E-B364-E867-82DD-455722EEE4E9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/>
        <p:txBody>
          <a:bodyPr/>
          <a:lstStyle/>
          <a:p>
            <a:fld id="{55DDBC63-AA34-4C27-924A-AC3A8202F7BB}" type="slidenum">
              <a:rPr lang="fr-CA" smtClean="0"/>
              <a:pPr/>
              <a:t>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34855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14">
            <a:extLst>
              <a:ext uri="{FF2B5EF4-FFF2-40B4-BE49-F238E27FC236}">
                <a16:creationId xmlns:a16="http://schemas.microsoft.com/office/drawing/2014/main" id="{E24B48D6-C800-4756-9845-DE6B64B57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16" name="Espace réservé du contenu 15">
            <a:extLst>
              <a:ext uri="{FF2B5EF4-FFF2-40B4-BE49-F238E27FC236}">
                <a16:creationId xmlns:a16="http://schemas.microsoft.com/office/drawing/2014/main" id="{8C871D13-0AB7-4A67-9A6B-05C03ACE7F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FAC91971-9548-4886-9989-425A9C2685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77500" lnSpcReduction="20000"/>
          </a:bodyPr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27F6D28-113D-F799-6354-DD9300C82B42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/>
        <p:txBody>
          <a:bodyPr/>
          <a:lstStyle/>
          <a:p>
            <a:fld id="{55DDBC63-AA34-4C27-924A-AC3A8202F7BB}" type="slidenum">
              <a:rPr lang="fr-CA" smtClean="0"/>
              <a:pPr/>
              <a:t>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4922253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heme/theme1.xml><?xml version="1.0" encoding="utf-8"?>
<a:theme xmlns:a="http://schemas.openxmlformats.org/drawingml/2006/main" name="Santé Québec - Couverture foncé">
  <a:themeElements>
    <a:clrScheme name="Sante Quebec 2026">
      <a:dk1>
        <a:srgbClr val="170A72"/>
      </a:dk1>
      <a:lt1>
        <a:sysClr val="window" lastClr="FFFFFF"/>
      </a:lt1>
      <a:dk2>
        <a:srgbClr val="000000"/>
      </a:dk2>
      <a:lt2>
        <a:srgbClr val="E8FCFA"/>
      </a:lt2>
      <a:accent1>
        <a:srgbClr val="0080D7"/>
      </a:accent1>
      <a:accent2>
        <a:srgbClr val="08A0A0"/>
      </a:accent2>
      <a:accent3>
        <a:srgbClr val="90F1E9"/>
      </a:accent3>
      <a:accent4>
        <a:srgbClr val="059954"/>
      </a:accent4>
      <a:accent5>
        <a:srgbClr val="CCEB1C"/>
      </a:accent5>
      <a:accent6>
        <a:srgbClr val="FF4F30"/>
      </a:accent6>
      <a:hlink>
        <a:srgbClr val="0080D7"/>
      </a:hlink>
      <a:folHlink>
        <a:srgbClr val="08A0A0"/>
      </a:folHlink>
    </a:clrScheme>
    <a:fontScheme name="SQc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1000" b="1" dirty="0">
            <a:solidFill>
              <a:schemeClr val="tx1">
                <a:lumMod val="40000"/>
                <a:lumOff val="60000"/>
              </a:schemeClr>
            </a:solidFill>
            <a:latin typeface="Segoe UI Light" panose="020B0502040204020203" pitchFamily="34" charset="0"/>
            <a:cs typeface="Segoe UI Light" panose="020B050204020402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odelePPT_SanteQuebec" id="{BA364325-FD25-4146-B040-08A8E73A1F63}" vid="{87BF629B-DEBC-4356-83CA-3B8B27B49F90}"/>
    </a:ext>
  </a:extLst>
</a:theme>
</file>

<file path=ppt/theme/theme10.xml><?xml version="1.0" encoding="utf-8"?>
<a:theme xmlns:a="http://schemas.openxmlformats.org/drawingml/2006/main" name="1_Pages_intérieures_vides">
  <a:themeElements>
    <a:clrScheme name="Sante Quebec 2026">
      <a:dk1>
        <a:srgbClr val="170A72"/>
      </a:dk1>
      <a:lt1>
        <a:sysClr val="window" lastClr="FFFFFF"/>
      </a:lt1>
      <a:dk2>
        <a:srgbClr val="000000"/>
      </a:dk2>
      <a:lt2>
        <a:srgbClr val="E8FCFA"/>
      </a:lt2>
      <a:accent1>
        <a:srgbClr val="0080D7"/>
      </a:accent1>
      <a:accent2>
        <a:srgbClr val="08A0A0"/>
      </a:accent2>
      <a:accent3>
        <a:srgbClr val="90F1E9"/>
      </a:accent3>
      <a:accent4>
        <a:srgbClr val="059954"/>
      </a:accent4>
      <a:accent5>
        <a:srgbClr val="CCEB1C"/>
      </a:accent5>
      <a:accent6>
        <a:srgbClr val="FF4F30"/>
      </a:accent6>
      <a:hlink>
        <a:srgbClr val="0080D7"/>
      </a:hlink>
      <a:folHlink>
        <a:srgbClr val="08A0A0"/>
      </a:folHlink>
    </a:clrScheme>
    <a:fontScheme name="SQc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odelePPT_Territoire 4  -  Lecture seule" id="{F32E0314-C1C3-49BE-A9AE-9ADB24E9E5E4}" vid="{BC1D07C8-B778-4A13-BE2D-A8618BBB6FAE}"/>
    </a:ext>
  </a:extLst>
</a:theme>
</file>

<file path=ppt/theme/theme11.xml><?xml version="1.0" encoding="utf-8"?>
<a:theme xmlns:a="http://schemas.openxmlformats.org/drawingml/2006/main" name="2_Pages_intérieures_vides">
  <a:themeElements>
    <a:clrScheme name="Sante Quebec 2026">
      <a:dk1>
        <a:srgbClr val="170A72"/>
      </a:dk1>
      <a:lt1>
        <a:sysClr val="window" lastClr="FFFFFF"/>
      </a:lt1>
      <a:dk2>
        <a:srgbClr val="000000"/>
      </a:dk2>
      <a:lt2>
        <a:srgbClr val="E8FCFA"/>
      </a:lt2>
      <a:accent1>
        <a:srgbClr val="0080D7"/>
      </a:accent1>
      <a:accent2>
        <a:srgbClr val="08A0A0"/>
      </a:accent2>
      <a:accent3>
        <a:srgbClr val="90F1E9"/>
      </a:accent3>
      <a:accent4>
        <a:srgbClr val="059954"/>
      </a:accent4>
      <a:accent5>
        <a:srgbClr val="CCEB1C"/>
      </a:accent5>
      <a:accent6>
        <a:srgbClr val="FF4F30"/>
      </a:accent6>
      <a:hlink>
        <a:srgbClr val="0080D7"/>
      </a:hlink>
      <a:folHlink>
        <a:srgbClr val="08A0A0"/>
      </a:folHlink>
    </a:clrScheme>
    <a:fontScheme name="SQc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odelePPT_Territoire 4  -  Lecture seule" id="{F32E0314-C1C3-49BE-A9AE-9ADB24E9E5E4}" vid="{BC1D07C8-B778-4A13-BE2D-A8618BBB6FAE}"/>
    </a:ext>
  </a:extLst>
</a:theme>
</file>

<file path=ppt/theme/theme1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Qc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anté Québec - Couverture blanc">
  <a:themeElements>
    <a:clrScheme name="Sante Quebec 2026">
      <a:dk1>
        <a:srgbClr val="170A72"/>
      </a:dk1>
      <a:lt1>
        <a:sysClr val="window" lastClr="FFFFFF"/>
      </a:lt1>
      <a:dk2>
        <a:srgbClr val="000000"/>
      </a:dk2>
      <a:lt2>
        <a:srgbClr val="E8FCFA"/>
      </a:lt2>
      <a:accent1>
        <a:srgbClr val="0080D7"/>
      </a:accent1>
      <a:accent2>
        <a:srgbClr val="08A0A0"/>
      </a:accent2>
      <a:accent3>
        <a:srgbClr val="90F1E9"/>
      </a:accent3>
      <a:accent4>
        <a:srgbClr val="059954"/>
      </a:accent4>
      <a:accent5>
        <a:srgbClr val="CCEB1C"/>
      </a:accent5>
      <a:accent6>
        <a:srgbClr val="FF4F30"/>
      </a:accent6>
      <a:hlink>
        <a:srgbClr val="0080D7"/>
      </a:hlink>
      <a:folHlink>
        <a:srgbClr val="08A0A0"/>
      </a:folHlink>
    </a:clrScheme>
    <a:fontScheme name="SQc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odelePPT_SanteQuebec" id="{BA364325-FD25-4146-B040-08A8E73A1F63}" vid="{27C81E9B-9CFF-4000-9BDB-1216BE1F4126}"/>
    </a:ext>
  </a:extLst>
</a:theme>
</file>

<file path=ppt/theme/theme3.xml><?xml version="1.0" encoding="utf-8"?>
<a:theme xmlns:a="http://schemas.openxmlformats.org/drawingml/2006/main" name="2_Santé Québec - Sections">
  <a:themeElements>
    <a:clrScheme name="SQc Thème 2026">
      <a:dk1>
        <a:srgbClr val="170A72"/>
      </a:dk1>
      <a:lt1>
        <a:sysClr val="window" lastClr="FFFFFF"/>
      </a:lt1>
      <a:dk2>
        <a:srgbClr val="0B0439"/>
      </a:dk2>
      <a:lt2>
        <a:srgbClr val="E8FCFA"/>
      </a:lt2>
      <a:accent1>
        <a:srgbClr val="0080D7"/>
      </a:accent1>
      <a:accent2>
        <a:srgbClr val="08A0A0"/>
      </a:accent2>
      <a:accent3>
        <a:srgbClr val="90F1E9"/>
      </a:accent3>
      <a:accent4>
        <a:srgbClr val="1C8540"/>
      </a:accent4>
      <a:accent5>
        <a:srgbClr val="FFCF00"/>
      </a:accent5>
      <a:accent6>
        <a:srgbClr val="FF4F30"/>
      </a:accent6>
      <a:hlink>
        <a:srgbClr val="7A7AEB"/>
      </a:hlink>
      <a:folHlink>
        <a:srgbClr val="0080D7"/>
      </a:folHlink>
    </a:clrScheme>
    <a:fontScheme name="SQc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odelePPT_SanteQuebec" id="{BA364325-FD25-4146-B040-08A8E73A1F63}" vid="{8C397702-5F95-46A4-AFB9-CE78EE5DAFE8}"/>
    </a:ext>
  </a:extLst>
</a:theme>
</file>

<file path=ppt/theme/theme4.xml><?xml version="1.0" encoding="utf-8"?>
<a:theme xmlns:a="http://schemas.openxmlformats.org/drawingml/2006/main" name="1_Santé Québec - Page éclat">
  <a:themeElements>
    <a:clrScheme name="Sante Quebec 2026">
      <a:dk1>
        <a:srgbClr val="170A72"/>
      </a:dk1>
      <a:lt1>
        <a:sysClr val="window" lastClr="FFFFFF"/>
      </a:lt1>
      <a:dk2>
        <a:srgbClr val="000000"/>
      </a:dk2>
      <a:lt2>
        <a:srgbClr val="E8FCFA"/>
      </a:lt2>
      <a:accent1>
        <a:srgbClr val="0080D7"/>
      </a:accent1>
      <a:accent2>
        <a:srgbClr val="08A0A0"/>
      </a:accent2>
      <a:accent3>
        <a:srgbClr val="90F1E9"/>
      </a:accent3>
      <a:accent4>
        <a:srgbClr val="059954"/>
      </a:accent4>
      <a:accent5>
        <a:srgbClr val="CCEB1C"/>
      </a:accent5>
      <a:accent6>
        <a:srgbClr val="FF4F30"/>
      </a:accent6>
      <a:hlink>
        <a:srgbClr val="0080D7"/>
      </a:hlink>
      <a:folHlink>
        <a:srgbClr val="08A0A0"/>
      </a:folHlink>
    </a:clrScheme>
    <a:fontScheme name="SQc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odelePPT_SanteQuebec" id="{BA364325-FD25-4146-B040-08A8E73A1F63}" vid="{E546F82C-27C3-4251-A216-EB601FC10909}"/>
    </a:ext>
  </a:extLst>
</a:theme>
</file>

<file path=ppt/theme/theme5.xml><?xml version="1.0" encoding="utf-8"?>
<a:theme xmlns:a="http://schemas.openxmlformats.org/drawingml/2006/main" name="3_Santé Québec - Tabledesmatieres">
  <a:themeElements>
    <a:clrScheme name="SQc Thème 2026">
      <a:dk1>
        <a:srgbClr val="170A72"/>
      </a:dk1>
      <a:lt1>
        <a:sysClr val="window" lastClr="FFFFFF"/>
      </a:lt1>
      <a:dk2>
        <a:srgbClr val="0B0439"/>
      </a:dk2>
      <a:lt2>
        <a:srgbClr val="E8FCFA"/>
      </a:lt2>
      <a:accent1>
        <a:srgbClr val="0080D7"/>
      </a:accent1>
      <a:accent2>
        <a:srgbClr val="08A0A0"/>
      </a:accent2>
      <a:accent3>
        <a:srgbClr val="90F1E9"/>
      </a:accent3>
      <a:accent4>
        <a:srgbClr val="1C8540"/>
      </a:accent4>
      <a:accent5>
        <a:srgbClr val="FFCF00"/>
      </a:accent5>
      <a:accent6>
        <a:srgbClr val="FF4F30"/>
      </a:accent6>
      <a:hlink>
        <a:srgbClr val="7A7AEB"/>
      </a:hlink>
      <a:folHlink>
        <a:srgbClr val="0080D7"/>
      </a:folHlink>
    </a:clrScheme>
    <a:fontScheme name="SQc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odelePPT_SanteQuebec" id="{BA364325-FD25-4146-B040-08A8E73A1F63}" vid="{27D3E6FB-B248-43D4-820D-11B3263F1EC7}"/>
    </a:ext>
  </a:extLst>
</a:theme>
</file>

<file path=ppt/theme/theme6.xml><?xml version="1.0" encoding="utf-8"?>
<a:theme xmlns:a="http://schemas.openxmlformats.org/drawingml/2006/main" name="Pages_Intérieures_Bande_Bleue">
  <a:themeElements>
    <a:clrScheme name="SCQ2026">
      <a:dk1>
        <a:srgbClr val="04041A"/>
      </a:dk1>
      <a:lt1>
        <a:sysClr val="window" lastClr="FFFFFF"/>
      </a:lt1>
      <a:dk2>
        <a:srgbClr val="170A72"/>
      </a:dk2>
      <a:lt2>
        <a:srgbClr val="E8FCFA"/>
      </a:lt2>
      <a:accent1>
        <a:srgbClr val="0080D7"/>
      </a:accent1>
      <a:accent2>
        <a:srgbClr val="08A0A0"/>
      </a:accent2>
      <a:accent3>
        <a:srgbClr val="90F1E9"/>
      </a:accent3>
      <a:accent4>
        <a:srgbClr val="1C8540"/>
      </a:accent4>
      <a:accent5>
        <a:srgbClr val="FFCF00"/>
      </a:accent5>
      <a:accent6>
        <a:srgbClr val="FF4F30"/>
      </a:accent6>
      <a:hlink>
        <a:srgbClr val="7A7AEB"/>
      </a:hlink>
      <a:folHlink>
        <a:srgbClr val="0080D7"/>
      </a:folHlink>
    </a:clrScheme>
    <a:fontScheme name="SQc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odelePPT_SanteQuebec" id="{BA364325-FD25-4146-B040-08A8E73A1F63}" vid="{CA9F6780-1482-428D-B999-1F97F489AEDD}"/>
    </a:ext>
  </a:extLst>
</a:theme>
</file>

<file path=ppt/theme/theme7.xml><?xml version="1.0" encoding="utf-8"?>
<a:theme xmlns:a="http://schemas.openxmlformats.org/drawingml/2006/main" name="Pages_Interieures_Bande_Menthe">
  <a:themeElements>
    <a:clrScheme name="Sante Quebec 2026">
      <a:dk1>
        <a:srgbClr val="170A72"/>
      </a:dk1>
      <a:lt1>
        <a:sysClr val="window" lastClr="FFFFFF"/>
      </a:lt1>
      <a:dk2>
        <a:srgbClr val="000000"/>
      </a:dk2>
      <a:lt2>
        <a:srgbClr val="E8FCFA"/>
      </a:lt2>
      <a:accent1>
        <a:srgbClr val="0080D7"/>
      </a:accent1>
      <a:accent2>
        <a:srgbClr val="08A0A0"/>
      </a:accent2>
      <a:accent3>
        <a:srgbClr val="90F1E9"/>
      </a:accent3>
      <a:accent4>
        <a:srgbClr val="059954"/>
      </a:accent4>
      <a:accent5>
        <a:srgbClr val="CCEB1C"/>
      </a:accent5>
      <a:accent6>
        <a:srgbClr val="FF4F30"/>
      </a:accent6>
      <a:hlink>
        <a:srgbClr val="0080D7"/>
      </a:hlink>
      <a:folHlink>
        <a:srgbClr val="08A0A0"/>
      </a:folHlink>
    </a:clrScheme>
    <a:fontScheme name="SQc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odelePPT_SanteQuebec" id="{BA364325-FD25-4146-B040-08A8E73A1F63}" vid="{F9895FB4-BA96-4F1B-9A2C-7D268CAD679C}"/>
    </a:ext>
  </a:extLst>
</a:theme>
</file>

<file path=ppt/theme/theme8.xml><?xml version="1.0" encoding="utf-8"?>
<a:theme xmlns:a="http://schemas.openxmlformats.org/drawingml/2006/main" name="Pages_intérieures_vides">
  <a:themeElements>
    <a:clrScheme name="Sante Quebec 2026">
      <a:dk1>
        <a:srgbClr val="170A72"/>
      </a:dk1>
      <a:lt1>
        <a:sysClr val="window" lastClr="FFFFFF"/>
      </a:lt1>
      <a:dk2>
        <a:srgbClr val="000000"/>
      </a:dk2>
      <a:lt2>
        <a:srgbClr val="E8FCFA"/>
      </a:lt2>
      <a:accent1>
        <a:srgbClr val="0080D7"/>
      </a:accent1>
      <a:accent2>
        <a:srgbClr val="08A0A0"/>
      </a:accent2>
      <a:accent3>
        <a:srgbClr val="90F1E9"/>
      </a:accent3>
      <a:accent4>
        <a:srgbClr val="059954"/>
      </a:accent4>
      <a:accent5>
        <a:srgbClr val="CCEB1C"/>
      </a:accent5>
      <a:accent6>
        <a:srgbClr val="FF4F30"/>
      </a:accent6>
      <a:hlink>
        <a:srgbClr val="0080D7"/>
      </a:hlink>
      <a:folHlink>
        <a:srgbClr val="08A0A0"/>
      </a:folHlink>
    </a:clrScheme>
    <a:fontScheme name="SQc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odelePPT_SanteQuebec" id="{BA364325-FD25-4146-B040-08A8E73A1F63}" vid="{7D484865-70D1-40A8-84F2-9F2559E48364}"/>
    </a:ext>
  </a:extLst>
</a:theme>
</file>

<file path=ppt/theme/theme9.xml><?xml version="1.0" encoding="utf-8"?>
<a:theme xmlns:a="http://schemas.openxmlformats.org/drawingml/2006/main" name="Fermeture">
  <a:themeElements>
    <a:clrScheme name="SCQ2026">
      <a:dk1>
        <a:srgbClr val="04041A"/>
      </a:dk1>
      <a:lt1>
        <a:sysClr val="window" lastClr="FFFFFF"/>
      </a:lt1>
      <a:dk2>
        <a:srgbClr val="170A72"/>
      </a:dk2>
      <a:lt2>
        <a:srgbClr val="E8FCFA"/>
      </a:lt2>
      <a:accent1>
        <a:srgbClr val="0080D7"/>
      </a:accent1>
      <a:accent2>
        <a:srgbClr val="08A0A0"/>
      </a:accent2>
      <a:accent3>
        <a:srgbClr val="90F1E9"/>
      </a:accent3>
      <a:accent4>
        <a:srgbClr val="1C8540"/>
      </a:accent4>
      <a:accent5>
        <a:srgbClr val="FFCF00"/>
      </a:accent5>
      <a:accent6>
        <a:srgbClr val="FF4F30"/>
      </a:accent6>
      <a:hlink>
        <a:srgbClr val="7A7AEB"/>
      </a:hlink>
      <a:folHlink>
        <a:srgbClr val="0080D7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odelePPT_SanteQuebec" id="{BA364325-FD25-4146-B040-08A8E73A1F63}" vid="{A245D874-9D52-4E92-9A23-1D497457538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48D0B3A4FD6204185BDA84CE96639DA" ma:contentTypeVersion="20" ma:contentTypeDescription="Crée un document." ma:contentTypeScope="" ma:versionID="0907ab6182e0f510c8874cd5bd18e5ee">
  <xsd:schema xmlns:xsd="http://www.w3.org/2001/XMLSchema" xmlns:xs="http://www.w3.org/2001/XMLSchema" xmlns:p="http://schemas.microsoft.com/office/2006/metadata/properties" xmlns:ns2="ad2ff343-589c-4c30-8392-611a95db9f2b" xmlns:ns3="0ab53d7f-afd1-4dc0-ab48-3a1dc4206742" targetNamespace="http://schemas.microsoft.com/office/2006/metadata/properties" ma:root="true" ma:fieldsID="5de47df9b997fc6a61cc814c0e290cf1" ns2:_="" ns3:_="">
    <xsd:import namespace="ad2ff343-589c-4c30-8392-611a95db9f2b"/>
    <xsd:import namespace="0ab53d7f-afd1-4dc0-ab48-3a1dc420674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_x00c9_tat" minOccurs="0"/>
                <xsd:element ref="ns2:Personnespr_x00e9_sent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2ff343-589c-4c30-8392-611a95db9f2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20125e5a-fbbd-4a39-926c-a359310fd25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x00c9_tat" ma:index="26" nillable="true" ma:displayName="État" ma:format="RadioButtons" ma:internalName="_x00c9_tat">
      <xsd:simpleType>
        <xsd:restriction base="dms:Choice">
          <xsd:enumeration value="Traitée"/>
          <xsd:enumeration value="Publiée sous peu"/>
          <xsd:enumeration value="En attente"/>
          <xsd:enumeration value="Refusée"/>
          <xsd:enumeration value="Modifiée"/>
        </xsd:restriction>
      </xsd:simpleType>
    </xsd:element>
    <xsd:element name="Personnespr_x00e9_sentes" ma:index="27" nillable="true" ma:displayName="Personnes présentes" ma:format="Dropdown" ma:internalName="Personnespr_x00e9_sentes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Test 1"/>
                        <xsd:enumeration value="Test 2"/>
                        <xsd:enumeration value="Test 3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b53d7f-afd1-4dc0-ab48-3a1dc4206742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25467c0-3c05-42a1-bb25-fd71c4b3478c}" ma:internalName="TaxCatchAll" ma:showField="CatchAllData" ma:web="0ab53d7f-afd1-4dc0-ab48-3a1dc420674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ersonnespr_x00e9_sentes xmlns="ad2ff343-589c-4c30-8392-611a95db9f2b" xsi:nil="true"/>
    <lcf76f155ced4ddcb4097134ff3c332f xmlns="ad2ff343-589c-4c30-8392-611a95db9f2b">
      <Terms xmlns="http://schemas.microsoft.com/office/infopath/2007/PartnerControls"/>
    </lcf76f155ced4ddcb4097134ff3c332f>
    <_x00c9_tat xmlns="ad2ff343-589c-4c30-8392-611a95db9f2b" xsi:nil="true"/>
    <TaxCatchAll xmlns="0ab53d7f-afd1-4dc0-ab48-3a1dc4206742" xsi:nil="true"/>
  </documentManagement>
</p:properties>
</file>

<file path=customXml/itemProps1.xml><?xml version="1.0" encoding="utf-8"?>
<ds:datastoreItem xmlns:ds="http://schemas.openxmlformats.org/officeDocument/2006/customXml" ds:itemID="{0A45017B-43EA-4D81-8675-2959C858EBA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d2ff343-589c-4c30-8392-611a95db9f2b"/>
    <ds:schemaRef ds:uri="0ab53d7f-afd1-4dc0-ab48-3a1dc420674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D22C6F8-AB48-49F8-8DFA-45B2258552A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9581DD3-A2D5-417B-84DD-696A21B687E8}">
  <ds:schemaRefs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terms/"/>
    <ds:schemaRef ds:uri="http://purl.org/dc/dcmitype/"/>
    <ds:schemaRef ds:uri="http://schemas.microsoft.com/office/2006/metadata/properties"/>
    <ds:schemaRef ds:uri="ad2ff343-589c-4c30-8392-611a95db9f2b"/>
    <ds:schemaRef ds:uri="http://purl.org/dc/elements/1.1/"/>
    <ds:schemaRef ds:uri="http://schemas.microsoft.com/office/infopath/2007/PartnerControls"/>
    <ds:schemaRef ds:uri="0ab53d7f-afd1-4dc0-ab48-3a1dc420674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ModelePPT_SanteQuebec</Template>
  <TotalTime>205</TotalTime>
  <Words>276</Words>
  <Application>Microsoft Office PowerPoint</Application>
  <PresentationFormat>Affichage à l'écran (16:9)</PresentationFormat>
  <Paragraphs>74</Paragraphs>
  <Slides>42</Slides>
  <Notes>26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11</vt:i4>
      </vt:variant>
      <vt:variant>
        <vt:lpstr>Titres des diapositives</vt:lpstr>
      </vt:variant>
      <vt:variant>
        <vt:i4>42</vt:i4>
      </vt:variant>
    </vt:vector>
  </HeadingPairs>
  <TitlesOfParts>
    <vt:vector size="57" baseType="lpstr">
      <vt:lpstr>Segoe UI</vt:lpstr>
      <vt:lpstr>Segoe UI Light</vt:lpstr>
      <vt:lpstr>Segoe UI Semibold</vt:lpstr>
      <vt:lpstr>Arial</vt:lpstr>
      <vt:lpstr>Santé Québec - Couverture foncé</vt:lpstr>
      <vt:lpstr>1_Santé Québec - Couverture blanc</vt:lpstr>
      <vt:lpstr>2_Santé Québec - Sections</vt:lpstr>
      <vt:lpstr>1_Santé Québec - Page éclat</vt:lpstr>
      <vt:lpstr>3_Santé Québec - Tabledesmatieres</vt:lpstr>
      <vt:lpstr>Pages_Intérieures_Bande_Bleue</vt:lpstr>
      <vt:lpstr>Pages_Interieures_Bande_Menthe</vt:lpstr>
      <vt:lpstr>Pages_intérieures_vides</vt:lpstr>
      <vt:lpstr>Fermeture</vt:lpstr>
      <vt:lpstr>1_Pages_intérieures_vides</vt:lpstr>
      <vt:lpstr>2_Pages_intérieures_vides</vt:lpstr>
      <vt:lpstr>Diapositives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Icônes</vt:lpstr>
      <vt:lpstr>Présentation PowerPoint</vt:lpstr>
      <vt:lpstr>Présentation PowerPoint</vt:lpstr>
      <vt:lpstr>Présentation PowerPoint</vt:lpstr>
      <vt:lpstr>Présentation PowerPoint</vt:lpstr>
      <vt:lpstr>On est là pour vous accompagner!</vt:lpstr>
    </vt:vector>
  </TitlesOfParts>
  <Company>Santé Québec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Diapositives</dc:title>
  <dc:creator>Santé Québec</dc:creator>
  <cp:keywords>Modele</cp:keywords>
  <cp:lastModifiedBy>Maëna Raguénes (CIUSSS EMTL)</cp:lastModifiedBy>
  <cp:revision>1</cp:revision>
  <dcterms:created xsi:type="dcterms:W3CDTF">2026-06-09T19:08:41Z</dcterms:created>
  <dcterms:modified xsi:type="dcterms:W3CDTF">2026-06-30T12:58:27Z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a7d8d5d-78e2-4a62-9fcd-016eb5e4c57c_Enabled">
    <vt:lpwstr>true</vt:lpwstr>
  </property>
  <property fmtid="{D5CDD505-2E9C-101B-9397-08002B2CF9AE}" pid="3" name="MSIP_Label_6a7d8d5d-78e2-4a62-9fcd-016eb5e4c57c_SetDate">
    <vt:lpwstr>2025-01-23T15:34:31Z</vt:lpwstr>
  </property>
  <property fmtid="{D5CDD505-2E9C-101B-9397-08002B2CF9AE}" pid="4" name="MSIP_Label_6a7d8d5d-78e2-4a62-9fcd-016eb5e4c57c_Method">
    <vt:lpwstr>Standard</vt:lpwstr>
  </property>
  <property fmtid="{D5CDD505-2E9C-101B-9397-08002B2CF9AE}" pid="5" name="MSIP_Label_6a7d8d5d-78e2-4a62-9fcd-016eb5e4c57c_Name">
    <vt:lpwstr>Général</vt:lpwstr>
  </property>
  <property fmtid="{D5CDD505-2E9C-101B-9397-08002B2CF9AE}" pid="6" name="MSIP_Label_6a7d8d5d-78e2-4a62-9fcd-016eb5e4c57c_SiteId">
    <vt:lpwstr>06e1fe28-5f8b-4075-bf6c-ae24be1a7992</vt:lpwstr>
  </property>
  <property fmtid="{D5CDD505-2E9C-101B-9397-08002B2CF9AE}" pid="7" name="MSIP_Label_6a7d8d5d-78e2-4a62-9fcd-016eb5e4c57c_ActionId">
    <vt:lpwstr>c3065e55-df78-43a2-a763-8baffbce5696</vt:lpwstr>
  </property>
  <property fmtid="{D5CDD505-2E9C-101B-9397-08002B2CF9AE}" pid="8" name="MSIP_Label_6a7d8d5d-78e2-4a62-9fcd-016eb5e4c57c_ContentBits">
    <vt:lpwstr>0</vt:lpwstr>
  </property>
  <property fmtid="{D5CDD505-2E9C-101B-9397-08002B2CF9AE}" pid="9" name="ContentTypeId">
    <vt:lpwstr>0x010100148D0B3A4FD6204185BDA84CE96639DA</vt:lpwstr>
  </property>
  <property fmtid="{D5CDD505-2E9C-101B-9397-08002B2CF9AE}" pid="10" name="MediaServiceImageTags">
    <vt:lpwstr/>
  </property>
  <property fmtid="{D5CDD505-2E9C-101B-9397-08002B2CF9AE}" pid="11" name="Order">
    <vt:r8>562000</vt:r8>
  </property>
  <property fmtid="{D5CDD505-2E9C-101B-9397-08002B2CF9AE}" pid="12" name="xd_Signature">
    <vt:bool>false</vt:bool>
  </property>
  <property fmtid="{D5CDD505-2E9C-101B-9397-08002B2CF9AE}" pid="13" name="xd_ProgID">
    <vt:lpwstr/>
  </property>
  <property fmtid="{D5CDD505-2E9C-101B-9397-08002B2CF9AE}" pid="14" name="_SourceUrl">
    <vt:lpwstr/>
  </property>
  <property fmtid="{D5CDD505-2E9C-101B-9397-08002B2CF9AE}" pid="15" name="_SharedFileIndex">
    <vt:lpwstr/>
  </property>
  <property fmtid="{D5CDD505-2E9C-101B-9397-08002B2CF9AE}" pid="16" name="ComplianceAssetId">
    <vt:lpwstr/>
  </property>
  <property fmtid="{D5CDD505-2E9C-101B-9397-08002B2CF9AE}" pid="17" name="TemplateUrl">
    <vt:lpwstr/>
  </property>
  <property fmtid="{D5CDD505-2E9C-101B-9397-08002B2CF9AE}" pid="18" name="_ExtendedDescription">
    <vt:lpwstr/>
  </property>
  <property fmtid="{D5CDD505-2E9C-101B-9397-08002B2CF9AE}" pid="19" name="TriggerFlowInfo">
    <vt:lpwstr/>
  </property>
</Properties>
</file>