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uj4" initials="c" lastIdx="4" clrIdx="0">
    <p:extLst>
      <p:ext uri="{19B8F6BF-5375-455C-9EA6-DF929625EA0E}">
        <p15:presenceInfo xmlns:p15="http://schemas.microsoft.com/office/powerpoint/2012/main" userId="S-1-5-21-1363892634-1254908209-8547516-118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E1E"/>
    <a:srgbClr val="003960"/>
    <a:srgbClr val="006CB4"/>
    <a:srgbClr val="23303B"/>
    <a:srgbClr val="D9B592"/>
    <a:srgbClr val="B6956E"/>
    <a:srgbClr val="AF8962"/>
    <a:srgbClr val="6D6C3F"/>
    <a:srgbClr val="A6A564"/>
    <a:srgbClr val="D39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54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1-26T13:14:59.362" idx="3">
    <p:pos x="4394" y="4634"/>
    <p:text>Choisir l'une des deux options de texte proposées</p:text>
    <p:extLst>
      <p:ext uri="{C676402C-5697-4E1C-873F-D02D1690AC5C}">
        <p15:threadingInfo xmlns:p15="http://schemas.microsoft.com/office/powerpoint/2012/main" timeZoneBias="300"/>
      </p:ext>
    </p:extLst>
  </p:cm>
  <p:cm authorId="1" dt="2016-01-26T13:15:40.869" idx="4">
    <p:pos x="4600" y="3361"/>
    <p:text>Préciser la nouvelle adresse de l'équipe selon le format indiqué.</p:text>
    <p:extLst mod="1"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1269243" y="4528072"/>
            <a:ext cx="5588757" cy="1190340"/>
          </a:xfrm>
          <a:prstGeom prst="rect">
            <a:avLst/>
          </a:prstGeom>
          <a:solidFill>
            <a:srgbClr val="23303B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CA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2"/>
          </p:nvPr>
        </p:nvSpPr>
        <p:spPr>
          <a:xfrm>
            <a:off x="1410395" y="4623602"/>
            <a:ext cx="4098621" cy="957974"/>
          </a:xfr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r">
              <a:spcBef>
                <a:spcPts val="0"/>
              </a:spcBef>
              <a:buNone/>
              <a:defRPr lang="fr-FR" sz="1800" dirty="0" smtClean="0">
                <a:solidFill>
                  <a:srgbClr val="23303B"/>
                </a:solidFill>
              </a:defRPr>
            </a:lvl1pPr>
          </a:lstStyle>
          <a:p>
            <a:pPr marL="0" lvl="0" indent="0"/>
            <a:r>
              <a:rPr lang="fr-FR" dirty="0" smtClean="0"/>
              <a:t>Modifiez les styles du texte du masque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1269243" y="3261187"/>
            <a:ext cx="5588757" cy="1190340"/>
          </a:xfrm>
          <a:prstGeom prst="rect">
            <a:avLst/>
          </a:prstGeom>
          <a:solidFill>
            <a:srgbClr val="23303B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CA"/>
          </a:p>
        </p:txBody>
      </p:sp>
      <p:sp>
        <p:nvSpPr>
          <p:cNvPr id="31" name="Rectangle 30"/>
          <p:cNvSpPr/>
          <p:nvPr userDrawn="1"/>
        </p:nvSpPr>
        <p:spPr>
          <a:xfrm>
            <a:off x="0" y="2374709"/>
            <a:ext cx="5813946" cy="782638"/>
          </a:xfrm>
          <a:prstGeom prst="rect">
            <a:avLst/>
          </a:prstGeom>
          <a:solidFill>
            <a:srgbClr val="B41E1E"/>
          </a:solidFill>
          <a:ln>
            <a:solidFill>
              <a:srgbClr val="B41E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Rectangle 25"/>
          <p:cNvSpPr/>
          <p:nvPr userDrawn="1"/>
        </p:nvSpPr>
        <p:spPr>
          <a:xfrm>
            <a:off x="286603" y="244301"/>
            <a:ext cx="6571397" cy="1015663"/>
          </a:xfrm>
          <a:prstGeom prst="rect">
            <a:avLst/>
          </a:prstGeom>
          <a:solidFill>
            <a:srgbClr val="006CB4"/>
          </a:solidFill>
          <a:ln>
            <a:solidFill>
              <a:srgbClr val="006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/>
          <p:cNvSpPr txBox="1"/>
          <p:nvPr userDrawn="1"/>
        </p:nvSpPr>
        <p:spPr>
          <a:xfrm>
            <a:off x="286602" y="244301"/>
            <a:ext cx="6571397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A" sz="6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3960"/>
                  </a:outerShdw>
                </a:effectLst>
                <a:latin typeface="Stencil" panose="040409050D0802020404" pitchFamily="82" charset="0"/>
              </a:rPr>
              <a:t>Déménagé!</a:t>
            </a:r>
            <a:endParaRPr lang="fr-CA" sz="6000" dirty="0">
              <a:solidFill>
                <a:schemeClr val="bg1"/>
              </a:solidFill>
              <a:effectLst>
                <a:outerShdw blurRad="50800" dist="50800" dir="5400000" algn="ctr" rotWithShape="0">
                  <a:srgbClr val="003960"/>
                </a:outerShdw>
              </a:effectLst>
              <a:latin typeface="Stencil" panose="040409050D0802020404" pitchFamily="82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269243" y="6069980"/>
            <a:ext cx="5588756" cy="1897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solidFill>
                  <a:srgbClr val="23303B"/>
                </a:solidFill>
              </a:rPr>
              <a:t>L’information concernant tous </a:t>
            </a:r>
            <a:br>
              <a:rPr lang="fr-CA" sz="2400" dirty="0" smtClean="0">
                <a:solidFill>
                  <a:srgbClr val="23303B"/>
                </a:solidFill>
              </a:rPr>
            </a:br>
            <a:r>
              <a:rPr lang="fr-CA" sz="2400" dirty="0" smtClean="0">
                <a:solidFill>
                  <a:srgbClr val="23303B"/>
                </a:solidFill>
              </a:rPr>
              <a:t>les déménagements </a:t>
            </a:r>
            <a:r>
              <a:rPr lang="fr-CA" sz="2400" dirty="0" smtClean="0">
                <a:solidFill>
                  <a:srgbClr val="23303B"/>
                </a:solidFill>
              </a:rPr>
              <a:t>actualisés</a:t>
            </a:r>
            <a:r>
              <a:rPr lang="fr-CA" sz="2400" baseline="0" dirty="0" smtClean="0">
                <a:solidFill>
                  <a:srgbClr val="23303B"/>
                </a:solidFill>
              </a:rPr>
              <a:t/>
            </a:r>
            <a:br>
              <a:rPr lang="fr-CA" sz="2400" baseline="0" dirty="0" smtClean="0">
                <a:solidFill>
                  <a:srgbClr val="23303B"/>
                </a:solidFill>
              </a:rPr>
            </a:br>
            <a:r>
              <a:rPr lang="fr-CA" sz="2400" baseline="0" dirty="0" smtClean="0">
                <a:solidFill>
                  <a:srgbClr val="23303B"/>
                </a:solidFill>
              </a:rPr>
              <a:t>et à venir </a:t>
            </a:r>
            <a:r>
              <a:rPr lang="fr-CA" sz="2400" dirty="0" smtClean="0">
                <a:solidFill>
                  <a:srgbClr val="23303B"/>
                </a:solidFill>
              </a:rPr>
              <a:t>est </a:t>
            </a:r>
            <a:br>
              <a:rPr lang="fr-CA" sz="2400" dirty="0" smtClean="0">
                <a:solidFill>
                  <a:srgbClr val="23303B"/>
                </a:solidFill>
              </a:rPr>
            </a:br>
            <a:r>
              <a:rPr lang="fr-CA" sz="2400" dirty="0" smtClean="0">
                <a:solidFill>
                  <a:srgbClr val="23303B"/>
                </a:solidFill>
              </a:rPr>
              <a:t>disponible </a:t>
            </a:r>
            <a:r>
              <a:rPr lang="fr-CA" sz="2400" dirty="0" smtClean="0">
                <a:solidFill>
                  <a:srgbClr val="23303B"/>
                </a:solidFill>
              </a:rPr>
              <a:t>sur intranet.</a:t>
            </a:r>
          </a:p>
          <a:p>
            <a:pPr algn="ctr"/>
            <a:r>
              <a:rPr lang="fr-CA" sz="1200" dirty="0" smtClean="0">
                <a:solidFill>
                  <a:srgbClr val="23303B"/>
                </a:solidFill>
              </a:rPr>
              <a:t> </a:t>
            </a:r>
            <a:r>
              <a:rPr lang="fr-CA" sz="2400" dirty="0" smtClean="0">
                <a:solidFill>
                  <a:srgbClr val="23303B"/>
                </a:solidFill>
              </a:rPr>
              <a:t/>
            </a:r>
            <a:br>
              <a:rPr lang="fr-CA" sz="2400" dirty="0" smtClean="0">
                <a:solidFill>
                  <a:srgbClr val="23303B"/>
                </a:solidFill>
              </a:rPr>
            </a:br>
            <a:r>
              <a:rPr lang="fr-CA" sz="2400" b="1" dirty="0" smtClean="0">
                <a:solidFill>
                  <a:srgbClr val="B41E1E"/>
                </a:solidFill>
              </a:rPr>
              <a:t>Visitez la section </a:t>
            </a:r>
            <a:br>
              <a:rPr lang="fr-CA" sz="2400" b="1" dirty="0" smtClean="0">
                <a:solidFill>
                  <a:srgbClr val="B41E1E"/>
                </a:solidFill>
              </a:rPr>
            </a:br>
            <a:r>
              <a:rPr lang="fr-CA" sz="2400" b="1" dirty="0" smtClean="0">
                <a:solidFill>
                  <a:srgbClr val="B41E1E"/>
                </a:solidFill>
              </a:rPr>
              <a:t>« Déménagement »</a:t>
            </a:r>
            <a:endParaRPr lang="fr-CA" sz="2400" b="1" dirty="0">
              <a:solidFill>
                <a:srgbClr val="B41E1E"/>
              </a:solidFill>
            </a:endParaRPr>
          </a:p>
        </p:txBody>
      </p:sp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124" y="1369002"/>
            <a:ext cx="5827595" cy="891874"/>
          </a:xfrm>
        </p:spPr>
        <p:txBody>
          <a:bodyPr anchor="ctr">
            <a:noAutofit/>
          </a:bodyPr>
          <a:lstStyle>
            <a:lvl1pPr algn="ctr">
              <a:defRPr sz="3200">
                <a:solidFill>
                  <a:srgbClr val="4D2E18"/>
                </a:soli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738" y="8229960"/>
            <a:ext cx="1755652" cy="899162"/>
          </a:xfrm>
          <a:prstGeom prst="rect">
            <a:avLst/>
          </a:prstGeom>
        </p:spPr>
      </p:pic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1269243" y="2509412"/>
            <a:ext cx="4377922" cy="513308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r-FR" dirty="0" smtClean="0"/>
              <a:t>Modifiez les styles du texte du</a:t>
            </a:r>
            <a:endParaRPr lang="fr-CA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1"/>
          </p:nvPr>
        </p:nvSpPr>
        <p:spPr>
          <a:xfrm>
            <a:off x="1398829" y="3375621"/>
            <a:ext cx="4110187" cy="916489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800">
                <a:solidFill>
                  <a:srgbClr val="23303B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5647165" y="3469942"/>
            <a:ext cx="900754" cy="904672"/>
          </a:xfrm>
          <a:prstGeom prst="rect">
            <a:avLst/>
          </a:prstGeom>
          <a:solidFill>
            <a:srgbClr val="23303B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CA"/>
          </a:p>
        </p:txBody>
      </p:sp>
      <p:pic>
        <p:nvPicPr>
          <p:cNvPr id="32" name="Image 3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166" y="3436069"/>
            <a:ext cx="900754" cy="900754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914" y="4689994"/>
            <a:ext cx="831108" cy="831108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1336" y="5308980"/>
            <a:ext cx="2879633" cy="406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806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502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843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350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009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588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781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8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571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152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77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317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anchor="ctr">
            <a:normAutofit fontScale="77500" lnSpcReduction="20000"/>
          </a:bodyPr>
          <a:lstStyle/>
          <a:p>
            <a:r>
              <a:rPr lang="fr-CA" dirty="0" smtClean="0"/>
              <a:t>Les coordonnées téléphoniques </a:t>
            </a:r>
            <a:br>
              <a:rPr lang="fr-CA" dirty="0" smtClean="0"/>
            </a:br>
            <a:r>
              <a:rPr lang="fr-CA" dirty="0" smtClean="0"/>
              <a:t>sont </a:t>
            </a:r>
            <a:r>
              <a:rPr lang="fr-CA" dirty="0" smtClean="0"/>
              <a:t>les mêmes.</a:t>
            </a:r>
          </a:p>
          <a:p>
            <a:r>
              <a:rPr lang="fr-CA" b="1" dirty="0" smtClean="0"/>
              <a:t>Les coordonnées téléphoniques </a:t>
            </a:r>
            <a:r>
              <a:rPr lang="fr-CA" b="1" dirty="0" smtClean="0"/>
              <a:t>ont changé.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Contactez le </a:t>
            </a:r>
            <a:r>
              <a:rPr lang="fr-CA" dirty="0" smtClean="0"/>
              <a:t>514-XXX-XXXX pour de plus </a:t>
            </a:r>
            <a:r>
              <a:rPr lang="fr-CA" dirty="0" smtClean="0"/>
              <a:t>amples informations.</a:t>
            </a:r>
            <a:endParaRPr lang="fr-CA" dirty="0"/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CA" sz="2400" dirty="0" smtClean="0"/>
              <a:t>Nom de l’équipe ou du service</a:t>
            </a:r>
            <a:endParaRPr lang="fr-CA" sz="2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A" dirty="0" smtClean="0"/>
              <a:t>Depuis le</a:t>
            </a:r>
            <a:r>
              <a:rPr lang="fr-CA" dirty="0" smtClean="0"/>
              <a:t> </a:t>
            </a:r>
            <a:r>
              <a:rPr lang="fr-CA" dirty="0" smtClean="0"/>
              <a:t>XX mois 201X</a:t>
            </a:r>
            <a:endParaRPr lang="fr-CA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Installation</a:t>
            </a:r>
            <a:br>
              <a:rPr lang="fr-CA" dirty="0" smtClean="0"/>
            </a:br>
            <a:r>
              <a:rPr lang="fr-CA" dirty="0" smtClean="0"/>
              <a:t>Pavillon</a:t>
            </a:r>
          </a:p>
          <a:p>
            <a:r>
              <a:rPr lang="fr-CA" dirty="0" smtClean="0"/>
              <a:t>Précisions (étage, aile, etc.)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6876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79200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15</Words>
  <Application>Microsoft Office PowerPoint</Application>
  <PresentationFormat>Format US (216 x 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Stencil</vt:lpstr>
      <vt:lpstr>Thème Office</vt:lpstr>
      <vt:lpstr>Nom de l’équipe ou du service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couj4</cp:lastModifiedBy>
  <cp:revision>21</cp:revision>
  <cp:lastPrinted>2016-02-10T15:27:01Z</cp:lastPrinted>
  <dcterms:created xsi:type="dcterms:W3CDTF">2016-01-26T17:25:39Z</dcterms:created>
  <dcterms:modified xsi:type="dcterms:W3CDTF">2016-02-12T16:06:07Z</dcterms:modified>
</cp:coreProperties>
</file>