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54" y="102"/>
      </p:cViewPr>
      <p:guideLst>
        <p:guide orient="horz" pos="288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texte 25"/>
          <p:cNvSpPr>
            <a:spLocks noGrp="1"/>
          </p:cNvSpPr>
          <p:nvPr>
            <p:ph type="body" sz="quarter" idx="10" hasCustomPrompt="1"/>
          </p:nvPr>
        </p:nvSpPr>
        <p:spPr>
          <a:xfrm>
            <a:off x="1282700" y="5316537"/>
            <a:ext cx="5314930" cy="2100113"/>
          </a:xfrm>
        </p:spPr>
        <p:txBody>
          <a:bodyPr/>
          <a:lstStyle>
            <a:lvl1pPr marL="457200" indent="-457200" algn="l">
              <a:buClr>
                <a:srgbClr val="FF0000"/>
              </a:buClr>
              <a:buFont typeface="Wingdings" panose="05000000000000000000" pitchFamily="2" charset="2"/>
              <a:buChar char="§"/>
              <a:defRPr sz="2000" baseline="0"/>
            </a:lvl1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fr-FR" sz="2400" dirty="0" smtClean="0"/>
              <a:t>Mesures alternatives ou précautions à prendre.</a:t>
            </a:r>
            <a:endParaRPr lang="fr-FR" sz="2400" baseline="0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fr-CA" dirty="0"/>
          </a:p>
        </p:txBody>
      </p:sp>
      <p:sp>
        <p:nvSpPr>
          <p:cNvPr id="7" name="AutoShape 9"/>
          <p:cNvSpPr>
            <a:spLocks noChangeArrowheads="1"/>
          </p:cNvSpPr>
          <p:nvPr userDrawn="1"/>
        </p:nvSpPr>
        <p:spPr bwMode="auto">
          <a:xfrm rot="20035065">
            <a:off x="-306905" y="2720472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8260664"/>
            <a:ext cx="6858000" cy="88333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348" y="8260664"/>
            <a:ext cx="1755652" cy="899162"/>
          </a:xfrm>
          <a:prstGeom prst="rect">
            <a:avLst/>
          </a:prstGeom>
        </p:spPr>
      </p:pic>
      <p:sp>
        <p:nvSpPr>
          <p:cNvPr id="10" name="AutoShape 9"/>
          <p:cNvSpPr>
            <a:spLocks noChangeArrowheads="1"/>
          </p:cNvSpPr>
          <p:nvPr userDrawn="1"/>
        </p:nvSpPr>
        <p:spPr bwMode="auto">
          <a:xfrm rot="20035065">
            <a:off x="-306906" y="3594765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1" name="AutoShape 9"/>
          <p:cNvSpPr>
            <a:spLocks noChangeArrowheads="1"/>
          </p:cNvSpPr>
          <p:nvPr userDrawn="1"/>
        </p:nvSpPr>
        <p:spPr bwMode="auto">
          <a:xfrm rot="20035065">
            <a:off x="-306907" y="4469059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2" name="AutoShape 9"/>
          <p:cNvSpPr>
            <a:spLocks noChangeArrowheads="1"/>
          </p:cNvSpPr>
          <p:nvPr userDrawn="1"/>
        </p:nvSpPr>
        <p:spPr bwMode="auto">
          <a:xfrm rot="20035065">
            <a:off x="-306908" y="5343353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3" name="AutoShape 9"/>
          <p:cNvSpPr>
            <a:spLocks noChangeArrowheads="1"/>
          </p:cNvSpPr>
          <p:nvPr userDrawn="1"/>
        </p:nvSpPr>
        <p:spPr bwMode="auto">
          <a:xfrm rot="20035065">
            <a:off x="-306910" y="6217648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4" name="AutoShape 9"/>
          <p:cNvSpPr>
            <a:spLocks noChangeArrowheads="1"/>
          </p:cNvSpPr>
          <p:nvPr userDrawn="1"/>
        </p:nvSpPr>
        <p:spPr bwMode="auto">
          <a:xfrm rot="20035065">
            <a:off x="-306913" y="7091944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5" name="AutoShape 9"/>
          <p:cNvSpPr>
            <a:spLocks noChangeArrowheads="1"/>
          </p:cNvSpPr>
          <p:nvPr userDrawn="1"/>
        </p:nvSpPr>
        <p:spPr bwMode="auto">
          <a:xfrm rot="20035065">
            <a:off x="-306917" y="7966241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6" name="AutoShape 9"/>
          <p:cNvSpPr>
            <a:spLocks noChangeArrowheads="1"/>
          </p:cNvSpPr>
          <p:nvPr userDrawn="1"/>
        </p:nvSpPr>
        <p:spPr bwMode="auto">
          <a:xfrm rot="20035065">
            <a:off x="-306917" y="1844470"/>
            <a:ext cx="1390990" cy="571500"/>
          </a:xfrm>
          <a:prstGeom prst="flowChartInputOutpu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83368" y="2692653"/>
            <a:ext cx="5314262" cy="122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Définir les impacts</a:t>
            </a:r>
            <a:endParaRPr lang="en-US" dirty="0"/>
          </a:p>
        </p:txBody>
      </p:sp>
      <p:sp>
        <p:nvSpPr>
          <p:cNvPr id="19" name="ZoneTexte 18"/>
          <p:cNvSpPr txBox="1"/>
          <p:nvPr userDrawn="1"/>
        </p:nvSpPr>
        <p:spPr>
          <a:xfrm>
            <a:off x="2291788" y="836713"/>
            <a:ext cx="4274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cap="small" baseline="0" dirty="0" smtClean="0">
                <a:latin typeface="Arial Black" panose="020B0A04020102020204" pitchFamily="34" charset="0"/>
              </a:rPr>
              <a:t>Attention</a:t>
            </a:r>
            <a:endParaRPr lang="fr-CA" sz="60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22" name="ZoneTexte 21"/>
          <p:cNvSpPr txBox="1"/>
          <p:nvPr userDrawn="1"/>
        </p:nvSpPr>
        <p:spPr>
          <a:xfrm>
            <a:off x="1283364" y="4562784"/>
            <a:ext cx="5314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cap="small" baseline="0" dirty="0" smtClean="0">
                <a:latin typeface="Arial Black" panose="020B0A04020102020204" pitchFamily="34" charset="0"/>
              </a:rPr>
              <a:t>Nous vous demandons : </a:t>
            </a:r>
            <a:endParaRPr lang="fr-CA" sz="28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282700" y="7738729"/>
            <a:ext cx="5314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800" cap="small" baseline="0" dirty="0" smtClean="0">
                <a:latin typeface="Arial Black" panose="020B0A04020102020204" pitchFamily="34" charset="0"/>
              </a:rPr>
              <a:t>Merci de votre collaboration </a:t>
            </a:r>
            <a:endParaRPr lang="fr-CA" sz="1800" cap="small" baseline="0" dirty="0">
              <a:latin typeface="Arial Black" panose="020B0A04020102020204" pitchFamily="34" charset="0"/>
            </a:endParaRPr>
          </a:p>
        </p:txBody>
      </p:sp>
      <p:sp>
        <p:nvSpPr>
          <p:cNvPr id="34" name="ZoneTexte 33"/>
          <p:cNvSpPr txBox="1"/>
          <p:nvPr userDrawn="1"/>
        </p:nvSpPr>
        <p:spPr>
          <a:xfrm>
            <a:off x="898358" y="8391035"/>
            <a:ext cx="372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dirty="0" smtClean="0">
                <a:solidFill>
                  <a:schemeClr val="bg1"/>
                </a:solidFill>
              </a:rPr>
              <a:t>La Direction</a:t>
            </a:r>
            <a:r>
              <a:rPr lang="fr-CA" sz="1050" baseline="0" dirty="0" smtClean="0">
                <a:solidFill>
                  <a:schemeClr val="bg1"/>
                </a:solidFill>
              </a:rPr>
              <a:t> des services techniques </a:t>
            </a:r>
            <a:br>
              <a:rPr lang="fr-CA" sz="1050" baseline="0" dirty="0" smtClean="0">
                <a:solidFill>
                  <a:schemeClr val="bg1"/>
                </a:solidFill>
              </a:rPr>
            </a:br>
            <a:r>
              <a:rPr lang="fr-CA" sz="1050" baseline="0" dirty="0" smtClean="0">
                <a:solidFill>
                  <a:schemeClr val="bg1"/>
                </a:solidFill>
              </a:rPr>
              <a:t>vous remercie</a:t>
            </a:r>
            <a:r>
              <a:rPr lang="fr-CA" sz="1050" dirty="0" smtClean="0">
                <a:solidFill>
                  <a:schemeClr val="bg1"/>
                </a:solidFill>
              </a:rPr>
              <a:t> de votre collaboration.</a:t>
            </a:r>
            <a:endParaRPr lang="fr-CA" sz="1050" dirty="0">
              <a:solidFill>
                <a:schemeClr val="bg1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2291788" y="1852376"/>
            <a:ext cx="4305842" cy="0"/>
          </a:xfrm>
          <a:prstGeom prst="line">
            <a:avLst/>
          </a:prstGeom>
          <a:ln w="76200">
            <a:solidFill>
              <a:srgbClr val="FF3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954" y="52299"/>
            <a:ext cx="2328120" cy="233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A6FA-3F97-4E13-9C87-21FA5296150C}" type="datetimeFigureOut">
              <a:rPr lang="fr-CA" smtClean="0"/>
              <a:t>2015-10-29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A1C8-285A-4429-B6F0-B463FDCAA4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19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75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0</Words>
  <Application>Microsoft Office PowerPoint</Application>
  <PresentationFormat>Format US (216 x 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Thème Office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7</cp:revision>
  <dcterms:created xsi:type="dcterms:W3CDTF">2015-10-29T13:04:10Z</dcterms:created>
  <dcterms:modified xsi:type="dcterms:W3CDTF">2015-10-29T17:49:50Z</dcterms:modified>
</cp:coreProperties>
</file>