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letter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1722" y="732"/>
      </p:cViewPr>
      <p:guideLst>
        <p:guide orient="horz" pos="288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du texte 25"/>
          <p:cNvSpPr>
            <a:spLocks noGrp="1"/>
          </p:cNvSpPr>
          <p:nvPr>
            <p:ph type="body" sz="quarter" idx="10" hasCustomPrompt="1"/>
          </p:nvPr>
        </p:nvSpPr>
        <p:spPr>
          <a:xfrm>
            <a:off x="1282700" y="5316538"/>
            <a:ext cx="5037138" cy="1357312"/>
          </a:xfrm>
        </p:spPr>
        <p:txBody>
          <a:bodyPr/>
          <a:lstStyle>
            <a:lvl1pPr marL="457200" indent="-457200" algn="l">
              <a:buClr>
                <a:srgbClr val="FFFF00"/>
              </a:buClr>
              <a:buFont typeface="Wingdings" panose="05000000000000000000" pitchFamily="2" charset="2"/>
              <a:buChar char="§"/>
              <a:defRPr sz="2000"/>
            </a:lvl1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fr-FR" sz="2400" dirty="0" smtClean="0"/>
              <a:t>Calendrier date (du XX au XX</a:t>
            </a:r>
            <a:r>
              <a:rPr lang="fr-FR" sz="2400" baseline="0" dirty="0" smtClean="0"/>
              <a:t> ) et Horaire (lundi au vendredi, de xx h à xx h)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fr-CA" dirty="0"/>
          </a:p>
        </p:txBody>
      </p:sp>
      <p:sp>
        <p:nvSpPr>
          <p:cNvPr id="7" name="AutoShape 9"/>
          <p:cNvSpPr>
            <a:spLocks noChangeArrowheads="1"/>
          </p:cNvSpPr>
          <p:nvPr userDrawn="1"/>
        </p:nvSpPr>
        <p:spPr bwMode="auto">
          <a:xfrm rot="20035065">
            <a:off x="-306905" y="2720472"/>
            <a:ext cx="1390990" cy="571500"/>
          </a:xfrm>
          <a:prstGeom prst="flowChartInputOutpu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8260664"/>
            <a:ext cx="6858000" cy="883336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348" y="8260664"/>
            <a:ext cx="1755652" cy="899162"/>
          </a:xfrm>
          <a:prstGeom prst="rect">
            <a:avLst/>
          </a:prstGeom>
        </p:spPr>
      </p:pic>
      <p:sp>
        <p:nvSpPr>
          <p:cNvPr id="10" name="AutoShape 9"/>
          <p:cNvSpPr>
            <a:spLocks noChangeArrowheads="1"/>
          </p:cNvSpPr>
          <p:nvPr userDrawn="1"/>
        </p:nvSpPr>
        <p:spPr bwMode="auto">
          <a:xfrm rot="20035065">
            <a:off x="-306906" y="3594765"/>
            <a:ext cx="1390990" cy="571500"/>
          </a:xfrm>
          <a:prstGeom prst="flowChartInputOutpu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1" name="AutoShape 9"/>
          <p:cNvSpPr>
            <a:spLocks noChangeArrowheads="1"/>
          </p:cNvSpPr>
          <p:nvPr userDrawn="1"/>
        </p:nvSpPr>
        <p:spPr bwMode="auto">
          <a:xfrm rot="20035065">
            <a:off x="-306907" y="4469059"/>
            <a:ext cx="1390990" cy="571500"/>
          </a:xfrm>
          <a:prstGeom prst="flowChartInputOutpu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2" name="AutoShape 9"/>
          <p:cNvSpPr>
            <a:spLocks noChangeArrowheads="1"/>
          </p:cNvSpPr>
          <p:nvPr userDrawn="1"/>
        </p:nvSpPr>
        <p:spPr bwMode="auto">
          <a:xfrm rot="20035065">
            <a:off x="-306908" y="5343353"/>
            <a:ext cx="1390990" cy="571500"/>
          </a:xfrm>
          <a:prstGeom prst="flowChartInputOutpu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3" name="AutoShape 9"/>
          <p:cNvSpPr>
            <a:spLocks noChangeArrowheads="1"/>
          </p:cNvSpPr>
          <p:nvPr userDrawn="1"/>
        </p:nvSpPr>
        <p:spPr bwMode="auto">
          <a:xfrm rot="20035065">
            <a:off x="-306910" y="6217648"/>
            <a:ext cx="1390990" cy="571500"/>
          </a:xfrm>
          <a:prstGeom prst="flowChartInputOutpu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4" name="AutoShape 9"/>
          <p:cNvSpPr>
            <a:spLocks noChangeArrowheads="1"/>
          </p:cNvSpPr>
          <p:nvPr userDrawn="1"/>
        </p:nvSpPr>
        <p:spPr bwMode="auto">
          <a:xfrm rot="20035065">
            <a:off x="-306913" y="7091944"/>
            <a:ext cx="1390990" cy="571500"/>
          </a:xfrm>
          <a:prstGeom prst="flowChartInputOutpu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5" name="AutoShape 9"/>
          <p:cNvSpPr>
            <a:spLocks noChangeArrowheads="1"/>
          </p:cNvSpPr>
          <p:nvPr userDrawn="1"/>
        </p:nvSpPr>
        <p:spPr bwMode="auto">
          <a:xfrm rot="20035065">
            <a:off x="-306917" y="7966241"/>
            <a:ext cx="1390990" cy="571500"/>
          </a:xfrm>
          <a:prstGeom prst="flowChartInputOutpu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6" name="AutoShape 9"/>
          <p:cNvSpPr>
            <a:spLocks noChangeArrowheads="1"/>
          </p:cNvSpPr>
          <p:nvPr userDrawn="1"/>
        </p:nvSpPr>
        <p:spPr bwMode="auto">
          <a:xfrm rot="20035065">
            <a:off x="-306917" y="1844470"/>
            <a:ext cx="1390990" cy="571500"/>
          </a:xfrm>
          <a:prstGeom prst="flowChartInputOutpu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33" y="0"/>
            <a:ext cx="2305050" cy="2943225"/>
          </a:xfrm>
          <a:prstGeom prst="rect">
            <a:avLst/>
          </a:prstGeom>
        </p:spPr>
      </p:pic>
      <p:sp>
        <p:nvSpPr>
          <p:cNvPr id="1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83368" y="2692653"/>
            <a:ext cx="5037221" cy="1228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Définir le projet</a:t>
            </a:r>
            <a:endParaRPr lang="en-US" dirty="0"/>
          </a:p>
        </p:txBody>
      </p:sp>
      <p:sp>
        <p:nvSpPr>
          <p:cNvPr id="19" name="ZoneTexte 18"/>
          <p:cNvSpPr txBox="1"/>
          <p:nvPr userDrawn="1"/>
        </p:nvSpPr>
        <p:spPr>
          <a:xfrm>
            <a:off x="2485224" y="836222"/>
            <a:ext cx="3641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6000" cap="small" baseline="0" dirty="0" smtClean="0">
                <a:latin typeface="Arial Black" panose="020B0A04020102020204" pitchFamily="34" charset="0"/>
              </a:rPr>
              <a:t>Travaux</a:t>
            </a:r>
            <a:endParaRPr lang="fr-CA" sz="6000" cap="small" baseline="0" dirty="0">
              <a:latin typeface="Arial Black" panose="020B0A04020102020204" pitchFamily="34" charset="0"/>
            </a:endParaRPr>
          </a:p>
        </p:txBody>
      </p:sp>
      <p:sp>
        <p:nvSpPr>
          <p:cNvPr id="22" name="ZoneTexte 21"/>
          <p:cNvSpPr txBox="1"/>
          <p:nvPr userDrawn="1"/>
        </p:nvSpPr>
        <p:spPr>
          <a:xfrm>
            <a:off x="1283364" y="4562784"/>
            <a:ext cx="5037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cap="small" baseline="0" dirty="0" smtClean="0">
                <a:latin typeface="Arial Black" panose="020B0A04020102020204" pitchFamily="34" charset="0"/>
              </a:rPr>
              <a:t>Les travaux auront lieu :</a:t>
            </a:r>
            <a:endParaRPr lang="fr-CA" sz="2800" cap="small" baseline="0" dirty="0">
              <a:latin typeface="Arial Black" panose="020B0A04020102020204" pitchFamily="34" charset="0"/>
            </a:endParaRPr>
          </a:p>
        </p:txBody>
      </p:sp>
      <p:sp>
        <p:nvSpPr>
          <p:cNvPr id="23" name="ZoneTexte 22"/>
          <p:cNvSpPr txBox="1"/>
          <p:nvPr userDrawn="1"/>
        </p:nvSpPr>
        <p:spPr>
          <a:xfrm>
            <a:off x="1282616" y="6806664"/>
            <a:ext cx="5037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2400" cap="small" baseline="0" dirty="0" smtClean="0">
                <a:latin typeface="Arial Black" panose="020B0A04020102020204" pitchFamily="34" charset="0"/>
              </a:rPr>
              <a:t>Information : </a:t>
            </a:r>
            <a:endParaRPr lang="fr-CA" sz="2400" cap="small" baseline="0" dirty="0">
              <a:latin typeface="Arial Black" panose="020B0A04020102020204" pitchFamily="34" charset="0"/>
            </a:endParaRPr>
          </a:p>
        </p:txBody>
      </p:sp>
      <p:sp>
        <p:nvSpPr>
          <p:cNvPr id="32" name="Espace réservé du texte 31"/>
          <p:cNvSpPr>
            <a:spLocks noGrp="1"/>
          </p:cNvSpPr>
          <p:nvPr>
            <p:ph type="body" sz="quarter" idx="11" hasCustomPrompt="1"/>
          </p:nvPr>
        </p:nvSpPr>
        <p:spPr>
          <a:xfrm>
            <a:off x="1282700" y="7248525"/>
            <a:ext cx="5037138" cy="692150"/>
          </a:xfrm>
        </p:spPr>
        <p:txBody>
          <a:bodyPr/>
          <a:lstStyle>
            <a:lvl1pPr marL="0" indent="0" algn="r">
              <a:buNone/>
              <a:defRPr/>
            </a:lvl1pPr>
          </a:lstStyle>
          <a:p>
            <a:pPr lvl="0"/>
            <a:r>
              <a:rPr lang="fr-FR" dirty="0" smtClean="0"/>
              <a:t>Nom de la personne-</a:t>
            </a:r>
            <a:r>
              <a:rPr lang="fr-FR" dirty="0" err="1" smtClean="0"/>
              <a:t>ressourc</a:t>
            </a:r>
            <a:r>
              <a:rPr lang="fr-CA" dirty="0" smtClean="0"/>
              <a:t>e</a:t>
            </a:r>
            <a:br>
              <a:rPr lang="fr-CA" dirty="0" smtClean="0"/>
            </a:br>
            <a:r>
              <a:rPr lang="fr-CA" dirty="0" smtClean="0"/>
              <a:t>Coordonnées</a:t>
            </a:r>
            <a:endParaRPr lang="fr-FR" dirty="0" smtClean="0"/>
          </a:p>
        </p:txBody>
      </p:sp>
      <p:sp>
        <p:nvSpPr>
          <p:cNvPr id="34" name="ZoneTexte 33"/>
          <p:cNvSpPr txBox="1"/>
          <p:nvPr userDrawn="1"/>
        </p:nvSpPr>
        <p:spPr>
          <a:xfrm>
            <a:off x="898358" y="8391035"/>
            <a:ext cx="372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dirty="0" smtClean="0">
                <a:solidFill>
                  <a:schemeClr val="bg1"/>
                </a:solidFill>
              </a:rPr>
              <a:t>La Direction</a:t>
            </a:r>
            <a:r>
              <a:rPr lang="fr-CA" sz="1050" baseline="0" dirty="0" smtClean="0">
                <a:solidFill>
                  <a:schemeClr val="bg1"/>
                </a:solidFill>
              </a:rPr>
              <a:t> des services techniques </a:t>
            </a:r>
            <a:br>
              <a:rPr lang="fr-CA" sz="1050" baseline="0" dirty="0" smtClean="0">
                <a:solidFill>
                  <a:schemeClr val="bg1"/>
                </a:solidFill>
              </a:rPr>
            </a:br>
            <a:r>
              <a:rPr lang="fr-CA" sz="1050" baseline="0" dirty="0" smtClean="0">
                <a:solidFill>
                  <a:schemeClr val="bg1"/>
                </a:solidFill>
              </a:rPr>
              <a:t>vous remercie</a:t>
            </a:r>
            <a:r>
              <a:rPr lang="fr-CA" sz="1050" dirty="0" smtClean="0">
                <a:solidFill>
                  <a:schemeClr val="bg1"/>
                </a:solidFill>
              </a:rPr>
              <a:t> de votre collaboration.</a:t>
            </a:r>
            <a:endParaRPr lang="fr-CA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65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EA6FA-3F97-4E13-9C87-21FA5296150C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5A1C8-285A-4429-B6F0-B463FDCAA4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190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75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0</Words>
  <Application>Microsoft Office PowerPoint</Application>
  <PresentationFormat>Format US (216 x 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Thème Office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couj4</cp:lastModifiedBy>
  <cp:revision>4</cp:revision>
  <dcterms:created xsi:type="dcterms:W3CDTF">2015-10-29T13:04:10Z</dcterms:created>
  <dcterms:modified xsi:type="dcterms:W3CDTF">2015-10-29T14:24:52Z</dcterms:modified>
</cp:coreProperties>
</file>