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144000" type="letter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5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254" y="102"/>
      </p:cViewPr>
      <p:guideLst>
        <p:guide orient="horz" pos="288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9"/>
          <p:cNvSpPr>
            <a:spLocks noChangeArrowheads="1"/>
          </p:cNvSpPr>
          <p:nvPr userDrawn="1"/>
        </p:nvSpPr>
        <p:spPr bwMode="auto">
          <a:xfrm rot="20035065">
            <a:off x="-306905" y="2720472"/>
            <a:ext cx="1390990" cy="571500"/>
          </a:xfrm>
          <a:prstGeom prst="flowChartInputOutpu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8260664"/>
            <a:ext cx="6858000" cy="883336"/>
          </a:xfrm>
          <a:prstGeom prst="rec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348" y="8260664"/>
            <a:ext cx="1755652" cy="899162"/>
          </a:xfrm>
          <a:prstGeom prst="rect">
            <a:avLst/>
          </a:prstGeom>
        </p:spPr>
      </p:pic>
      <p:sp>
        <p:nvSpPr>
          <p:cNvPr id="10" name="AutoShape 9"/>
          <p:cNvSpPr>
            <a:spLocks noChangeArrowheads="1"/>
          </p:cNvSpPr>
          <p:nvPr userDrawn="1"/>
        </p:nvSpPr>
        <p:spPr bwMode="auto">
          <a:xfrm rot="20035065">
            <a:off x="-306906" y="3594765"/>
            <a:ext cx="1390990" cy="571500"/>
          </a:xfrm>
          <a:prstGeom prst="flowChartInputOutpu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1" name="AutoShape 9"/>
          <p:cNvSpPr>
            <a:spLocks noChangeArrowheads="1"/>
          </p:cNvSpPr>
          <p:nvPr userDrawn="1"/>
        </p:nvSpPr>
        <p:spPr bwMode="auto">
          <a:xfrm rot="20035065">
            <a:off x="-306907" y="4469059"/>
            <a:ext cx="1390990" cy="571500"/>
          </a:xfrm>
          <a:prstGeom prst="flowChartInputOutpu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2" name="AutoShape 9"/>
          <p:cNvSpPr>
            <a:spLocks noChangeArrowheads="1"/>
          </p:cNvSpPr>
          <p:nvPr userDrawn="1"/>
        </p:nvSpPr>
        <p:spPr bwMode="auto">
          <a:xfrm rot="20035065">
            <a:off x="-306908" y="5343353"/>
            <a:ext cx="1390990" cy="571500"/>
          </a:xfrm>
          <a:prstGeom prst="flowChartInputOutpu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3" name="AutoShape 9"/>
          <p:cNvSpPr>
            <a:spLocks noChangeArrowheads="1"/>
          </p:cNvSpPr>
          <p:nvPr userDrawn="1"/>
        </p:nvSpPr>
        <p:spPr bwMode="auto">
          <a:xfrm rot="20035065">
            <a:off x="-306910" y="6217648"/>
            <a:ext cx="1390990" cy="571500"/>
          </a:xfrm>
          <a:prstGeom prst="flowChartInputOutpu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4" name="AutoShape 9"/>
          <p:cNvSpPr>
            <a:spLocks noChangeArrowheads="1"/>
          </p:cNvSpPr>
          <p:nvPr userDrawn="1"/>
        </p:nvSpPr>
        <p:spPr bwMode="auto">
          <a:xfrm rot="20035065">
            <a:off x="-306913" y="7091944"/>
            <a:ext cx="1390990" cy="571500"/>
          </a:xfrm>
          <a:prstGeom prst="flowChartInputOutpu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5" name="AutoShape 9"/>
          <p:cNvSpPr>
            <a:spLocks noChangeArrowheads="1"/>
          </p:cNvSpPr>
          <p:nvPr userDrawn="1"/>
        </p:nvSpPr>
        <p:spPr bwMode="auto">
          <a:xfrm rot="20035065">
            <a:off x="-306917" y="7966241"/>
            <a:ext cx="1390990" cy="571500"/>
          </a:xfrm>
          <a:prstGeom prst="flowChartInputOutpu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6" name="AutoShape 9"/>
          <p:cNvSpPr>
            <a:spLocks noChangeArrowheads="1"/>
          </p:cNvSpPr>
          <p:nvPr userDrawn="1"/>
        </p:nvSpPr>
        <p:spPr bwMode="auto">
          <a:xfrm rot="20035065">
            <a:off x="-306917" y="1844470"/>
            <a:ext cx="1390990" cy="571500"/>
          </a:xfrm>
          <a:prstGeom prst="flowChartInputOutput">
            <a:avLst/>
          </a:prstGeom>
          <a:solidFill>
            <a:srgbClr val="3D5EAD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82617" y="2422990"/>
            <a:ext cx="5037221" cy="35647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Les travaux qui visaient à … sont maintenant terminés.</a:t>
            </a:r>
            <a:endParaRPr lang="en-US" dirty="0"/>
          </a:p>
        </p:txBody>
      </p:sp>
      <p:sp>
        <p:nvSpPr>
          <p:cNvPr id="19" name="ZoneTexte 18"/>
          <p:cNvSpPr txBox="1"/>
          <p:nvPr userDrawn="1"/>
        </p:nvSpPr>
        <p:spPr>
          <a:xfrm>
            <a:off x="2485224" y="836222"/>
            <a:ext cx="36415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6000" cap="small" baseline="0" dirty="0" smtClean="0">
                <a:solidFill>
                  <a:srgbClr val="3D5EAD"/>
                </a:solidFill>
                <a:latin typeface="Arial Black" panose="020B0A04020102020204" pitchFamily="34" charset="0"/>
              </a:rPr>
              <a:t>Merci!</a:t>
            </a:r>
            <a:endParaRPr lang="fr-CA" sz="6000" cap="small" baseline="0" dirty="0">
              <a:solidFill>
                <a:srgbClr val="3D5EAD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ZoneTexte 22"/>
          <p:cNvSpPr txBox="1"/>
          <p:nvPr userDrawn="1"/>
        </p:nvSpPr>
        <p:spPr>
          <a:xfrm>
            <a:off x="1282616" y="6723022"/>
            <a:ext cx="5037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400" cap="small" baseline="0" dirty="0" smtClean="0">
                <a:solidFill>
                  <a:srgbClr val="3D5EAD"/>
                </a:solidFill>
                <a:latin typeface="Arial Black" panose="020B0A04020102020204" pitchFamily="34" charset="0"/>
              </a:rPr>
              <a:t>Merci de votre précieuse collaboration </a:t>
            </a:r>
            <a:endParaRPr lang="fr-CA" sz="2400" cap="small" baseline="0" dirty="0">
              <a:solidFill>
                <a:srgbClr val="3D5EAD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Ellipse 1"/>
          <p:cNvSpPr/>
          <p:nvPr userDrawn="1"/>
        </p:nvSpPr>
        <p:spPr>
          <a:xfrm>
            <a:off x="-345600" y="-40712"/>
            <a:ext cx="2210764" cy="2210764"/>
          </a:xfrm>
          <a:prstGeom prst="ellipse">
            <a:avLst/>
          </a:prstGeom>
          <a:solidFill>
            <a:schemeClr val="bg1"/>
          </a:solidFill>
          <a:ln w="76200">
            <a:solidFill>
              <a:srgbClr val="3D5E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Ellipse 20"/>
          <p:cNvSpPr/>
          <p:nvPr userDrawn="1"/>
        </p:nvSpPr>
        <p:spPr>
          <a:xfrm>
            <a:off x="-241428" y="47054"/>
            <a:ext cx="2002420" cy="2002420"/>
          </a:xfrm>
          <a:prstGeom prst="ellipse">
            <a:avLst/>
          </a:prstGeom>
          <a:solidFill>
            <a:srgbClr val="3D5EAD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096" y="204386"/>
            <a:ext cx="1687755" cy="1687755"/>
          </a:xfrm>
          <a:prstGeom prst="rect">
            <a:avLst/>
          </a:prstGeom>
        </p:spPr>
      </p:pic>
      <p:sp>
        <p:nvSpPr>
          <p:cNvPr id="25" name="ZoneTexte 24"/>
          <p:cNvSpPr txBox="1"/>
          <p:nvPr userDrawn="1"/>
        </p:nvSpPr>
        <p:spPr>
          <a:xfrm>
            <a:off x="1282616" y="7509359"/>
            <a:ext cx="50372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1400" i="1" cap="none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direction des services techniques</a:t>
            </a:r>
            <a:endParaRPr lang="fr-CA" sz="1400" i="1" cap="non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65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EA6FA-3F97-4E13-9C87-21FA5296150C}" type="datetimeFigureOut">
              <a:rPr lang="fr-CA" smtClean="0"/>
              <a:t>2015-11-04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A1C8-285A-4429-B6F0-B463FDCAA41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190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275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0</Words>
  <Application>Microsoft Office PowerPoint</Application>
  <PresentationFormat>Format US (216 x 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>Intitut univ. sante mentale Mtl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couj4</dc:creator>
  <cp:lastModifiedBy>couj4</cp:lastModifiedBy>
  <cp:revision>6</cp:revision>
  <dcterms:created xsi:type="dcterms:W3CDTF">2015-10-29T13:04:10Z</dcterms:created>
  <dcterms:modified xsi:type="dcterms:W3CDTF">2015-11-04T16:31:33Z</dcterms:modified>
</cp:coreProperties>
</file>