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8" r:id="rId2"/>
  </p:sldIdLst>
  <p:sldSz cx="9144000" cy="6858000" type="letter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296" y="1158"/>
      </p:cViewPr>
      <p:guideLst>
        <p:guide orient="horz" pos="2160"/>
        <p:guide pos="29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282700" y="5016419"/>
            <a:ext cx="7620668" cy="924549"/>
          </a:xfrm>
        </p:spPr>
        <p:txBody>
          <a:bodyPr/>
          <a:lstStyle>
            <a:lvl1pPr marL="609585" indent="-609585" algn="l">
              <a:buClr>
                <a:srgbClr val="FF0000"/>
              </a:buClr>
              <a:buFont typeface="Wingdings" panose="05000000000000000000" pitchFamily="2" charset="2"/>
              <a:buChar char="§"/>
              <a:defRPr sz="2000" baseline="0"/>
            </a:lvl1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fr-FR" sz="2400" dirty="0" smtClean="0"/>
              <a:t>Mesures alternatives ou précautions à prendre.</a:t>
            </a:r>
            <a:endParaRPr lang="fr-FR" sz="2400" baseline="0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fr-CA" dirty="0"/>
          </a:p>
        </p:txBody>
      </p:sp>
      <p:sp>
        <p:nvSpPr>
          <p:cNvPr id="3" name="AutoShape 9"/>
          <p:cNvSpPr>
            <a:spLocks noChangeArrowheads="1"/>
          </p:cNvSpPr>
          <p:nvPr userDrawn="1"/>
        </p:nvSpPr>
        <p:spPr bwMode="auto">
          <a:xfrm rot="20035065">
            <a:off x="-306905" y="2720475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5980407"/>
            <a:ext cx="9143999" cy="88333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47" y="5998490"/>
            <a:ext cx="1755652" cy="899163"/>
          </a:xfrm>
          <a:prstGeom prst="rect">
            <a:avLst/>
          </a:prstGeom>
        </p:spPr>
      </p:pic>
      <p:sp>
        <p:nvSpPr>
          <p:cNvPr id="6" name="AutoShape 9"/>
          <p:cNvSpPr>
            <a:spLocks noChangeArrowheads="1"/>
          </p:cNvSpPr>
          <p:nvPr userDrawn="1"/>
        </p:nvSpPr>
        <p:spPr bwMode="auto">
          <a:xfrm rot="20035065">
            <a:off x="-306906" y="3594767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sp>
        <p:nvSpPr>
          <p:cNvPr id="7" name="AutoShape 9"/>
          <p:cNvSpPr>
            <a:spLocks noChangeArrowheads="1"/>
          </p:cNvSpPr>
          <p:nvPr userDrawn="1"/>
        </p:nvSpPr>
        <p:spPr bwMode="auto">
          <a:xfrm rot="20035065">
            <a:off x="-306907" y="4469059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sp>
        <p:nvSpPr>
          <p:cNvPr id="8" name="AutoShape 9"/>
          <p:cNvSpPr>
            <a:spLocks noChangeArrowheads="1"/>
          </p:cNvSpPr>
          <p:nvPr userDrawn="1"/>
        </p:nvSpPr>
        <p:spPr bwMode="auto">
          <a:xfrm rot="20035065">
            <a:off x="-306908" y="5343355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sp>
        <p:nvSpPr>
          <p:cNvPr id="12" name="AutoShape 9"/>
          <p:cNvSpPr>
            <a:spLocks noChangeArrowheads="1"/>
          </p:cNvSpPr>
          <p:nvPr userDrawn="1"/>
        </p:nvSpPr>
        <p:spPr bwMode="auto">
          <a:xfrm rot="20035065">
            <a:off x="-306917" y="1844471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29853" y="1375418"/>
            <a:ext cx="6673513" cy="122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Définir </a:t>
            </a:r>
            <a:r>
              <a:rPr lang="fr-FR" dirty="0" smtClean="0"/>
              <a:t>les impacts</a:t>
            </a:r>
            <a:endParaRPr lang="en-US" dirty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2013996" y="139462"/>
            <a:ext cx="6889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cap="small" baseline="0" dirty="0" smtClean="0">
                <a:latin typeface="Arial Black" panose="020B0A04020102020204" pitchFamily="34" charset="0"/>
              </a:rPr>
              <a:t>IMPORTANT</a:t>
            </a:r>
            <a:endParaRPr lang="fr-CA" sz="60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3866146" y="4493199"/>
            <a:ext cx="5037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cap="small" baseline="0" dirty="0" smtClean="0">
                <a:solidFill>
                  <a:srgbClr val="FF3B2B"/>
                </a:solidFill>
                <a:latin typeface="Arial Black" panose="020B0A04020102020204" pitchFamily="34" charset="0"/>
              </a:rPr>
              <a:t>Nous vous demandons : </a:t>
            </a:r>
            <a:endParaRPr lang="fr-CA" sz="2800" cap="small" baseline="0" dirty="0">
              <a:solidFill>
                <a:srgbClr val="FF3B2B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282700" y="7738729"/>
            <a:ext cx="503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800" cap="small" baseline="0" dirty="0" smtClean="0">
                <a:latin typeface="Arial Black" panose="020B0A04020102020204" pitchFamily="34" charset="0"/>
              </a:rPr>
              <a:t>Merci de votre collaboration </a:t>
            </a:r>
            <a:endParaRPr lang="fr-CA" sz="18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388578" y="6211645"/>
            <a:ext cx="3722248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1" dirty="0" smtClean="0">
                <a:solidFill>
                  <a:schemeClr val="bg1"/>
                </a:solidFill>
              </a:rPr>
              <a:t>La Direction</a:t>
            </a:r>
            <a:r>
              <a:rPr lang="fr-CA" sz="1051" baseline="0" dirty="0" smtClean="0">
                <a:solidFill>
                  <a:schemeClr val="bg1"/>
                </a:solidFill>
              </a:rPr>
              <a:t> des services techniques </a:t>
            </a:r>
            <a:br>
              <a:rPr lang="fr-CA" sz="1051" baseline="0" dirty="0" smtClean="0">
                <a:solidFill>
                  <a:schemeClr val="bg1"/>
                </a:solidFill>
              </a:rPr>
            </a:br>
            <a:r>
              <a:rPr lang="fr-CA" sz="1051" baseline="0" dirty="0" smtClean="0">
                <a:solidFill>
                  <a:schemeClr val="bg1"/>
                </a:solidFill>
              </a:rPr>
              <a:t>vous remercie</a:t>
            </a:r>
            <a:r>
              <a:rPr lang="fr-CA" sz="1051" dirty="0" smtClean="0">
                <a:solidFill>
                  <a:schemeClr val="bg1"/>
                </a:solidFill>
              </a:rPr>
              <a:t> de votre collaboration.</a:t>
            </a:r>
            <a:endParaRPr lang="fr-CA" sz="1051" dirty="0">
              <a:solidFill>
                <a:schemeClr val="bg1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3836" y="-31794"/>
            <a:ext cx="3027832" cy="2652116"/>
          </a:xfrm>
          <a:prstGeom prst="rect">
            <a:avLst/>
          </a:prstGeom>
        </p:spPr>
      </p:pic>
      <p:cxnSp>
        <p:nvCxnSpPr>
          <p:cNvPr id="19" name="Connecteur droit 18"/>
          <p:cNvCxnSpPr/>
          <p:nvPr userDrawn="1"/>
        </p:nvCxnSpPr>
        <p:spPr>
          <a:xfrm>
            <a:off x="2438400" y="1155125"/>
            <a:ext cx="6160168" cy="0"/>
          </a:xfrm>
          <a:prstGeom prst="line">
            <a:avLst/>
          </a:prstGeom>
          <a:ln w="76200">
            <a:solidFill>
              <a:srgbClr val="FF3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contenu 22"/>
          <p:cNvSpPr>
            <a:spLocks noGrp="1"/>
          </p:cNvSpPr>
          <p:nvPr>
            <p:ph sz="quarter" idx="11" hasCustomPrompt="1"/>
          </p:nvPr>
        </p:nvSpPr>
        <p:spPr>
          <a:xfrm>
            <a:off x="1251284" y="2824163"/>
            <a:ext cx="7651416" cy="1619250"/>
          </a:xfrm>
        </p:spPr>
        <p:txBody>
          <a:bodyPr/>
          <a:lstStyle>
            <a:lvl1pPr marL="0" indent="0" algn="ctr">
              <a:buNone/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 smtClean="0"/>
              <a:t>Définir calendrier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27353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A6FA-3F97-4E13-9C87-21FA5296150C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A1C8-285A-4429-B6F0-B463FDCAA4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0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75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0</Words>
  <Application>Microsoft Office PowerPoint</Application>
  <PresentationFormat>Format US (216 x 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Thème Office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8</cp:revision>
  <dcterms:created xsi:type="dcterms:W3CDTF">2015-10-29T13:04:10Z</dcterms:created>
  <dcterms:modified xsi:type="dcterms:W3CDTF">2015-10-29T17:46:12Z</dcterms:modified>
</cp:coreProperties>
</file>