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3" r:id="rId5"/>
  </p:sldIdLst>
  <p:sldSz cx="12192000" cy="6858000"/>
  <p:notesSz cx="7023100" cy="93091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E1E7"/>
    <a:srgbClr val="92EAEE"/>
    <a:srgbClr val="7ABAFA"/>
    <a:srgbClr val="40A0AA"/>
    <a:srgbClr val="6EB4FA"/>
    <a:srgbClr val="67B0F9"/>
    <a:srgbClr val="0871D9"/>
    <a:srgbClr val="3496F8"/>
    <a:srgbClr val="5AAAF9"/>
    <a:srgbClr val="91C6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86780" autoAdjust="0"/>
  </p:normalViewPr>
  <p:slideViewPr>
    <p:cSldViewPr snapToGrid="0" showGuides="1">
      <p:cViewPr varScale="1">
        <p:scale>
          <a:sx n="59" d="100"/>
          <a:sy n="59" d="100"/>
        </p:scale>
        <p:origin x="772" y="6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5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11436D-F51B-4C07-9FC3-3FB7EA135A13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11A64446-EBBF-4EA2-960A-616F40D31A07}">
      <dgm:prSet phldrT="[Texte]"/>
      <dgm:spPr/>
      <dgm:t>
        <a:bodyPr/>
        <a:lstStyle/>
        <a:p>
          <a:r>
            <a:rPr lang="fr-FR" dirty="0"/>
            <a:t> </a:t>
          </a:r>
        </a:p>
      </dgm:t>
    </dgm:pt>
    <dgm:pt modelId="{6D41F915-2FBA-4EF9-B915-4EC2867F4D06}" type="parTrans" cxnId="{3896EB0F-DC1E-437B-A84F-F07B51BFAE4F}">
      <dgm:prSet/>
      <dgm:spPr/>
      <dgm:t>
        <a:bodyPr/>
        <a:lstStyle/>
        <a:p>
          <a:endParaRPr lang="fr-FR"/>
        </a:p>
      </dgm:t>
    </dgm:pt>
    <dgm:pt modelId="{41893EA7-1487-44D8-96DF-99B5B67D6F91}" type="sibTrans" cxnId="{3896EB0F-DC1E-437B-A84F-F07B51BFAE4F}">
      <dgm:prSet/>
      <dgm:spPr/>
      <dgm:t>
        <a:bodyPr/>
        <a:lstStyle/>
        <a:p>
          <a:endParaRPr lang="fr-FR"/>
        </a:p>
      </dgm:t>
    </dgm:pt>
    <dgm:pt modelId="{51B417F4-9F4E-4E61-A95B-E4989CDC8A68}">
      <dgm:prSet phldrT="[Texte]"/>
      <dgm:spPr/>
      <dgm:t>
        <a:bodyPr/>
        <a:lstStyle/>
        <a:p>
          <a:r>
            <a:rPr lang="fr-FR" dirty="0"/>
            <a:t> </a:t>
          </a:r>
        </a:p>
      </dgm:t>
    </dgm:pt>
    <dgm:pt modelId="{0E4364D8-9E5E-43E9-B1B2-90DF47865540}" type="parTrans" cxnId="{02DBCF7A-44C2-4C9A-AF0B-49549EDF1A86}">
      <dgm:prSet/>
      <dgm:spPr/>
      <dgm:t>
        <a:bodyPr/>
        <a:lstStyle/>
        <a:p>
          <a:endParaRPr lang="fr-FR"/>
        </a:p>
      </dgm:t>
    </dgm:pt>
    <dgm:pt modelId="{67148CDB-884B-44E7-823B-2BE08756B83D}" type="sibTrans" cxnId="{02DBCF7A-44C2-4C9A-AF0B-49549EDF1A86}">
      <dgm:prSet/>
      <dgm:spPr/>
      <dgm:t>
        <a:bodyPr/>
        <a:lstStyle/>
        <a:p>
          <a:endParaRPr lang="fr-FR"/>
        </a:p>
      </dgm:t>
    </dgm:pt>
    <dgm:pt modelId="{D10AF225-4C9C-4721-A779-12ABC97BDD63}">
      <dgm:prSet phldrT="[Texte]"/>
      <dgm:spPr/>
      <dgm:t>
        <a:bodyPr/>
        <a:lstStyle/>
        <a:p>
          <a:r>
            <a:rPr lang="fr-FR" dirty="0"/>
            <a:t> </a:t>
          </a:r>
        </a:p>
      </dgm:t>
    </dgm:pt>
    <dgm:pt modelId="{3C1416CA-94B6-4DC9-9751-B396DE70D57D}" type="parTrans" cxnId="{33B16071-5039-4AE2-AAB9-CB9151846161}">
      <dgm:prSet/>
      <dgm:spPr/>
      <dgm:t>
        <a:bodyPr/>
        <a:lstStyle/>
        <a:p>
          <a:endParaRPr lang="fr-FR"/>
        </a:p>
      </dgm:t>
    </dgm:pt>
    <dgm:pt modelId="{86447D64-7C99-449B-948C-98ACE03A77C3}" type="sibTrans" cxnId="{33B16071-5039-4AE2-AAB9-CB9151846161}">
      <dgm:prSet/>
      <dgm:spPr/>
      <dgm:t>
        <a:bodyPr/>
        <a:lstStyle/>
        <a:p>
          <a:endParaRPr lang="fr-FR"/>
        </a:p>
      </dgm:t>
    </dgm:pt>
    <dgm:pt modelId="{333E1B4C-C15E-41B0-A65F-EC73A5837F69}" type="pres">
      <dgm:prSet presAssocID="{E611436D-F51B-4C07-9FC3-3FB7EA135A13}" presName="Name0" presStyleCnt="0">
        <dgm:presLayoutVars>
          <dgm:chMax val="7"/>
          <dgm:chPref val="7"/>
          <dgm:dir/>
        </dgm:presLayoutVars>
      </dgm:prSet>
      <dgm:spPr/>
    </dgm:pt>
    <dgm:pt modelId="{016D2138-F392-433C-934D-BEE5F9C5EA5A}" type="pres">
      <dgm:prSet presAssocID="{E611436D-F51B-4C07-9FC3-3FB7EA135A13}" presName="Name1" presStyleCnt="0"/>
      <dgm:spPr/>
    </dgm:pt>
    <dgm:pt modelId="{A85C3885-A433-4A0D-82F2-A08BC25D5C44}" type="pres">
      <dgm:prSet presAssocID="{E611436D-F51B-4C07-9FC3-3FB7EA135A13}" presName="cycle" presStyleCnt="0"/>
      <dgm:spPr/>
    </dgm:pt>
    <dgm:pt modelId="{FD78517B-D8D2-4E64-BD7C-7A259E2DE3FB}" type="pres">
      <dgm:prSet presAssocID="{E611436D-F51B-4C07-9FC3-3FB7EA135A13}" presName="srcNode" presStyleLbl="node1" presStyleIdx="0" presStyleCnt="3"/>
      <dgm:spPr/>
    </dgm:pt>
    <dgm:pt modelId="{88C23D71-CDFD-47F2-AA9E-E3303F2CFB86}" type="pres">
      <dgm:prSet presAssocID="{E611436D-F51B-4C07-9FC3-3FB7EA135A13}" presName="conn" presStyleLbl="parChTrans1D2" presStyleIdx="0" presStyleCnt="1"/>
      <dgm:spPr/>
    </dgm:pt>
    <dgm:pt modelId="{059684DA-5C6B-43D5-BB2D-757AB9B0C30E}" type="pres">
      <dgm:prSet presAssocID="{E611436D-F51B-4C07-9FC3-3FB7EA135A13}" presName="extraNode" presStyleLbl="node1" presStyleIdx="0" presStyleCnt="3"/>
      <dgm:spPr/>
    </dgm:pt>
    <dgm:pt modelId="{0240D359-11C1-4AD6-A52A-9E8ED8F9C187}" type="pres">
      <dgm:prSet presAssocID="{E611436D-F51B-4C07-9FC3-3FB7EA135A13}" presName="dstNode" presStyleLbl="node1" presStyleIdx="0" presStyleCnt="3"/>
      <dgm:spPr/>
    </dgm:pt>
    <dgm:pt modelId="{CD3943D8-A284-4BAF-894C-AD5FBF8912FD}" type="pres">
      <dgm:prSet presAssocID="{11A64446-EBBF-4EA2-960A-616F40D31A07}" presName="text_1" presStyleLbl="node1" presStyleIdx="0" presStyleCnt="3">
        <dgm:presLayoutVars>
          <dgm:bulletEnabled val="1"/>
        </dgm:presLayoutVars>
      </dgm:prSet>
      <dgm:spPr/>
    </dgm:pt>
    <dgm:pt modelId="{EE8B888D-543E-465D-A178-52516147ECBE}" type="pres">
      <dgm:prSet presAssocID="{11A64446-EBBF-4EA2-960A-616F40D31A07}" presName="accent_1" presStyleCnt="0"/>
      <dgm:spPr/>
    </dgm:pt>
    <dgm:pt modelId="{7A41E7D5-E228-4865-A2C9-5431AFADDF7C}" type="pres">
      <dgm:prSet presAssocID="{11A64446-EBBF-4EA2-960A-616F40D31A07}" presName="accentRepeatNode" presStyleLbl="solidFgAcc1" presStyleIdx="0" presStyleCnt="3" custScaleX="124969"/>
      <dgm:spPr/>
    </dgm:pt>
    <dgm:pt modelId="{80D7B8C5-75D6-4B8D-A0FC-715F8F233E35}" type="pres">
      <dgm:prSet presAssocID="{51B417F4-9F4E-4E61-A95B-E4989CDC8A68}" presName="text_2" presStyleLbl="node1" presStyleIdx="1" presStyleCnt="3">
        <dgm:presLayoutVars>
          <dgm:bulletEnabled val="1"/>
        </dgm:presLayoutVars>
      </dgm:prSet>
      <dgm:spPr/>
    </dgm:pt>
    <dgm:pt modelId="{C05AD3BC-84BD-407E-BF4D-4613200C5E43}" type="pres">
      <dgm:prSet presAssocID="{51B417F4-9F4E-4E61-A95B-E4989CDC8A68}" presName="accent_2" presStyleCnt="0"/>
      <dgm:spPr/>
    </dgm:pt>
    <dgm:pt modelId="{F4A653B9-C62C-4F41-9FA0-62E0B7CC79A8}" type="pres">
      <dgm:prSet presAssocID="{51B417F4-9F4E-4E61-A95B-E4989CDC8A68}" presName="accentRepeatNode" presStyleLbl="solidFgAcc1" presStyleIdx="1" presStyleCnt="3" custScaleX="124969"/>
      <dgm:spPr/>
    </dgm:pt>
    <dgm:pt modelId="{F7E9B736-0AA6-4977-8CD5-FD4BA03A73CD}" type="pres">
      <dgm:prSet presAssocID="{D10AF225-4C9C-4721-A779-12ABC97BDD63}" presName="text_3" presStyleLbl="node1" presStyleIdx="2" presStyleCnt="3">
        <dgm:presLayoutVars>
          <dgm:bulletEnabled val="1"/>
        </dgm:presLayoutVars>
      </dgm:prSet>
      <dgm:spPr/>
    </dgm:pt>
    <dgm:pt modelId="{6BB0A008-649B-4A13-9D51-B8C03C071D7E}" type="pres">
      <dgm:prSet presAssocID="{D10AF225-4C9C-4721-A779-12ABC97BDD63}" presName="accent_3" presStyleCnt="0"/>
      <dgm:spPr/>
    </dgm:pt>
    <dgm:pt modelId="{9B5A4172-0C01-4188-92E9-301943FB4877}" type="pres">
      <dgm:prSet presAssocID="{D10AF225-4C9C-4721-A779-12ABC97BDD63}" presName="accentRepeatNode" presStyleLbl="solidFgAcc1" presStyleIdx="2" presStyleCnt="3" custScaleX="124969"/>
      <dgm:spPr/>
    </dgm:pt>
  </dgm:ptLst>
  <dgm:cxnLst>
    <dgm:cxn modelId="{3896EB0F-DC1E-437B-A84F-F07B51BFAE4F}" srcId="{E611436D-F51B-4C07-9FC3-3FB7EA135A13}" destId="{11A64446-EBBF-4EA2-960A-616F40D31A07}" srcOrd="0" destOrd="0" parTransId="{6D41F915-2FBA-4EF9-B915-4EC2867F4D06}" sibTransId="{41893EA7-1487-44D8-96DF-99B5B67D6F91}"/>
    <dgm:cxn modelId="{5CCBE014-CA33-4D77-9234-BC4B8AA332F2}" type="presOf" srcId="{11A64446-EBBF-4EA2-960A-616F40D31A07}" destId="{CD3943D8-A284-4BAF-894C-AD5FBF8912FD}" srcOrd="0" destOrd="0" presId="urn:microsoft.com/office/officeart/2008/layout/VerticalCurvedList"/>
    <dgm:cxn modelId="{D532332A-9B6B-46C6-BD55-E72B460C0C9C}" type="presOf" srcId="{51B417F4-9F4E-4E61-A95B-E4989CDC8A68}" destId="{80D7B8C5-75D6-4B8D-A0FC-715F8F233E35}" srcOrd="0" destOrd="0" presId="urn:microsoft.com/office/officeart/2008/layout/VerticalCurvedList"/>
    <dgm:cxn modelId="{F37B8F3F-0F11-4D4C-9C95-840F489E2BBE}" type="presOf" srcId="{E611436D-F51B-4C07-9FC3-3FB7EA135A13}" destId="{333E1B4C-C15E-41B0-A65F-EC73A5837F69}" srcOrd="0" destOrd="0" presId="urn:microsoft.com/office/officeart/2008/layout/VerticalCurvedList"/>
    <dgm:cxn modelId="{33B16071-5039-4AE2-AAB9-CB9151846161}" srcId="{E611436D-F51B-4C07-9FC3-3FB7EA135A13}" destId="{D10AF225-4C9C-4721-A779-12ABC97BDD63}" srcOrd="2" destOrd="0" parTransId="{3C1416CA-94B6-4DC9-9751-B396DE70D57D}" sibTransId="{86447D64-7C99-449B-948C-98ACE03A77C3}"/>
    <dgm:cxn modelId="{02DBCF7A-44C2-4C9A-AF0B-49549EDF1A86}" srcId="{E611436D-F51B-4C07-9FC3-3FB7EA135A13}" destId="{51B417F4-9F4E-4E61-A95B-E4989CDC8A68}" srcOrd="1" destOrd="0" parTransId="{0E4364D8-9E5E-43E9-B1B2-90DF47865540}" sibTransId="{67148CDB-884B-44E7-823B-2BE08756B83D}"/>
    <dgm:cxn modelId="{9266FAC1-8739-4109-A5D8-9081DC8D7686}" type="presOf" srcId="{41893EA7-1487-44D8-96DF-99B5B67D6F91}" destId="{88C23D71-CDFD-47F2-AA9E-E3303F2CFB86}" srcOrd="0" destOrd="0" presId="urn:microsoft.com/office/officeart/2008/layout/VerticalCurvedList"/>
    <dgm:cxn modelId="{8D1717C5-A7F5-4D69-94C6-69563F1EBF67}" type="presOf" srcId="{D10AF225-4C9C-4721-A779-12ABC97BDD63}" destId="{F7E9B736-0AA6-4977-8CD5-FD4BA03A73CD}" srcOrd="0" destOrd="0" presId="urn:microsoft.com/office/officeart/2008/layout/VerticalCurvedList"/>
    <dgm:cxn modelId="{30F6D116-D8A6-46F4-AF01-C22B74A8973C}" type="presParOf" srcId="{333E1B4C-C15E-41B0-A65F-EC73A5837F69}" destId="{016D2138-F392-433C-934D-BEE5F9C5EA5A}" srcOrd="0" destOrd="0" presId="urn:microsoft.com/office/officeart/2008/layout/VerticalCurvedList"/>
    <dgm:cxn modelId="{2AC22CC3-929E-479C-8186-13A5547E13B3}" type="presParOf" srcId="{016D2138-F392-433C-934D-BEE5F9C5EA5A}" destId="{A85C3885-A433-4A0D-82F2-A08BC25D5C44}" srcOrd="0" destOrd="0" presId="urn:microsoft.com/office/officeart/2008/layout/VerticalCurvedList"/>
    <dgm:cxn modelId="{1B9D058F-2D8F-4B6B-9BDF-DF08475865F1}" type="presParOf" srcId="{A85C3885-A433-4A0D-82F2-A08BC25D5C44}" destId="{FD78517B-D8D2-4E64-BD7C-7A259E2DE3FB}" srcOrd="0" destOrd="0" presId="urn:microsoft.com/office/officeart/2008/layout/VerticalCurvedList"/>
    <dgm:cxn modelId="{8A55EFCA-C47D-498B-87BE-254138EA457D}" type="presParOf" srcId="{A85C3885-A433-4A0D-82F2-A08BC25D5C44}" destId="{88C23D71-CDFD-47F2-AA9E-E3303F2CFB86}" srcOrd="1" destOrd="0" presId="urn:microsoft.com/office/officeart/2008/layout/VerticalCurvedList"/>
    <dgm:cxn modelId="{8EC619A2-2383-43D7-9AE6-E602B7D6B7F5}" type="presParOf" srcId="{A85C3885-A433-4A0D-82F2-A08BC25D5C44}" destId="{059684DA-5C6B-43D5-BB2D-757AB9B0C30E}" srcOrd="2" destOrd="0" presId="urn:microsoft.com/office/officeart/2008/layout/VerticalCurvedList"/>
    <dgm:cxn modelId="{BAECE773-C330-4E3F-B60F-65332425FDF4}" type="presParOf" srcId="{A85C3885-A433-4A0D-82F2-A08BC25D5C44}" destId="{0240D359-11C1-4AD6-A52A-9E8ED8F9C187}" srcOrd="3" destOrd="0" presId="urn:microsoft.com/office/officeart/2008/layout/VerticalCurvedList"/>
    <dgm:cxn modelId="{CFEF584A-67C0-4463-A770-AD2D9CA60D17}" type="presParOf" srcId="{016D2138-F392-433C-934D-BEE5F9C5EA5A}" destId="{CD3943D8-A284-4BAF-894C-AD5FBF8912FD}" srcOrd="1" destOrd="0" presId="urn:microsoft.com/office/officeart/2008/layout/VerticalCurvedList"/>
    <dgm:cxn modelId="{C2C411DE-1129-47D6-A559-758D868A660A}" type="presParOf" srcId="{016D2138-F392-433C-934D-BEE5F9C5EA5A}" destId="{EE8B888D-543E-465D-A178-52516147ECBE}" srcOrd="2" destOrd="0" presId="urn:microsoft.com/office/officeart/2008/layout/VerticalCurvedList"/>
    <dgm:cxn modelId="{BD2102A2-9550-46B4-AC78-5AE56C108CB8}" type="presParOf" srcId="{EE8B888D-543E-465D-A178-52516147ECBE}" destId="{7A41E7D5-E228-4865-A2C9-5431AFADDF7C}" srcOrd="0" destOrd="0" presId="urn:microsoft.com/office/officeart/2008/layout/VerticalCurvedList"/>
    <dgm:cxn modelId="{E64AC44B-D453-45D0-983E-66CE9E47F040}" type="presParOf" srcId="{016D2138-F392-433C-934D-BEE5F9C5EA5A}" destId="{80D7B8C5-75D6-4B8D-A0FC-715F8F233E35}" srcOrd="3" destOrd="0" presId="urn:microsoft.com/office/officeart/2008/layout/VerticalCurvedList"/>
    <dgm:cxn modelId="{A8F1D6D1-1A94-4D67-BE54-D29222C12C59}" type="presParOf" srcId="{016D2138-F392-433C-934D-BEE5F9C5EA5A}" destId="{C05AD3BC-84BD-407E-BF4D-4613200C5E43}" srcOrd="4" destOrd="0" presId="urn:microsoft.com/office/officeart/2008/layout/VerticalCurvedList"/>
    <dgm:cxn modelId="{93CB3B92-BAB9-4028-9249-6C565D9B329B}" type="presParOf" srcId="{C05AD3BC-84BD-407E-BF4D-4613200C5E43}" destId="{F4A653B9-C62C-4F41-9FA0-62E0B7CC79A8}" srcOrd="0" destOrd="0" presId="urn:microsoft.com/office/officeart/2008/layout/VerticalCurvedList"/>
    <dgm:cxn modelId="{DD8D1580-EE5C-4B8E-A34C-9FCAADB6C1CE}" type="presParOf" srcId="{016D2138-F392-433C-934D-BEE5F9C5EA5A}" destId="{F7E9B736-0AA6-4977-8CD5-FD4BA03A73CD}" srcOrd="5" destOrd="0" presId="urn:microsoft.com/office/officeart/2008/layout/VerticalCurvedList"/>
    <dgm:cxn modelId="{8804F93D-8701-4BCC-98CA-4486B8308FA8}" type="presParOf" srcId="{016D2138-F392-433C-934D-BEE5F9C5EA5A}" destId="{6BB0A008-649B-4A13-9D51-B8C03C071D7E}" srcOrd="6" destOrd="0" presId="urn:microsoft.com/office/officeart/2008/layout/VerticalCurvedList"/>
    <dgm:cxn modelId="{715385C5-3077-41F6-B7B5-FCD7B45849D7}" type="presParOf" srcId="{6BB0A008-649B-4A13-9D51-B8C03C071D7E}" destId="{9B5A4172-0C01-4188-92E9-301943FB487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C23D71-CDFD-47F2-AA9E-E3303F2CFB86}">
      <dsp:nvSpPr>
        <dsp:cNvPr id="0" name=""/>
        <dsp:cNvSpPr/>
      </dsp:nvSpPr>
      <dsp:spPr>
        <a:xfrm>
          <a:off x="-5659671" y="-878582"/>
          <a:ext cx="6833804" cy="6833804"/>
        </a:xfrm>
        <a:prstGeom prst="blockArc">
          <a:avLst>
            <a:gd name="adj1" fmla="val 18900000"/>
            <a:gd name="adj2" fmla="val 2700000"/>
            <a:gd name="adj3" fmla="val 316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3943D8-A284-4BAF-894C-AD5FBF8912FD}">
      <dsp:nvSpPr>
        <dsp:cNvPr id="0" name=""/>
        <dsp:cNvSpPr/>
      </dsp:nvSpPr>
      <dsp:spPr>
        <a:xfrm>
          <a:off x="783861" y="507664"/>
          <a:ext cx="6804460" cy="101532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5917" tIns="139700" rIns="139700" bIns="139700" numCol="1" spcCol="1270" anchor="ctr" anchorCtr="0">
          <a:noAutofit/>
        </a:bodyPr>
        <a:lstStyle/>
        <a:p>
          <a:pPr marL="0" lvl="0" indent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500" kern="1200" dirty="0"/>
            <a:t> </a:t>
          </a:r>
        </a:p>
      </dsp:txBody>
      <dsp:txXfrm>
        <a:off x="783861" y="507664"/>
        <a:ext cx="6804460" cy="1015328"/>
      </dsp:txXfrm>
    </dsp:sp>
    <dsp:sp modelId="{7A41E7D5-E228-4865-A2C9-5431AFADDF7C}">
      <dsp:nvSpPr>
        <dsp:cNvPr id="0" name=""/>
        <dsp:cNvSpPr/>
      </dsp:nvSpPr>
      <dsp:spPr>
        <a:xfrm>
          <a:off x="-9166" y="380748"/>
          <a:ext cx="1586056" cy="12691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D7B8C5-75D6-4B8D-A0FC-715F8F233E35}">
      <dsp:nvSpPr>
        <dsp:cNvPr id="0" name=""/>
        <dsp:cNvSpPr/>
      </dsp:nvSpPr>
      <dsp:spPr>
        <a:xfrm>
          <a:off x="1152933" y="2030656"/>
          <a:ext cx="6435389" cy="101532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5917" tIns="139700" rIns="139700" bIns="139700" numCol="1" spcCol="1270" anchor="ctr" anchorCtr="0">
          <a:noAutofit/>
        </a:bodyPr>
        <a:lstStyle/>
        <a:p>
          <a:pPr marL="0" lvl="0" indent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500" kern="1200" dirty="0"/>
            <a:t> </a:t>
          </a:r>
        </a:p>
      </dsp:txBody>
      <dsp:txXfrm>
        <a:off x="1152933" y="2030656"/>
        <a:ext cx="6435389" cy="1015328"/>
      </dsp:txXfrm>
    </dsp:sp>
    <dsp:sp modelId="{F4A653B9-C62C-4F41-9FA0-62E0B7CC79A8}">
      <dsp:nvSpPr>
        <dsp:cNvPr id="0" name=""/>
        <dsp:cNvSpPr/>
      </dsp:nvSpPr>
      <dsp:spPr>
        <a:xfrm>
          <a:off x="359905" y="1903740"/>
          <a:ext cx="1586056" cy="12691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E9B736-0AA6-4977-8CD5-FD4BA03A73CD}">
      <dsp:nvSpPr>
        <dsp:cNvPr id="0" name=""/>
        <dsp:cNvSpPr/>
      </dsp:nvSpPr>
      <dsp:spPr>
        <a:xfrm>
          <a:off x="783861" y="3553648"/>
          <a:ext cx="6804460" cy="101532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5917" tIns="139700" rIns="139700" bIns="139700" numCol="1" spcCol="1270" anchor="ctr" anchorCtr="0">
          <a:noAutofit/>
        </a:bodyPr>
        <a:lstStyle/>
        <a:p>
          <a:pPr marL="0" lvl="0" indent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500" kern="1200" dirty="0"/>
            <a:t> </a:t>
          </a:r>
        </a:p>
      </dsp:txBody>
      <dsp:txXfrm>
        <a:off x="783861" y="3553648"/>
        <a:ext cx="6804460" cy="1015328"/>
      </dsp:txXfrm>
    </dsp:sp>
    <dsp:sp modelId="{9B5A4172-0C01-4188-92E9-301943FB4877}">
      <dsp:nvSpPr>
        <dsp:cNvPr id="0" name=""/>
        <dsp:cNvSpPr/>
      </dsp:nvSpPr>
      <dsp:spPr>
        <a:xfrm>
          <a:off x="-9166" y="3426732"/>
          <a:ext cx="1586056" cy="12691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CDE12E23-F9F8-4EDF-A6B7-2983763C6132}" type="datetimeFigureOut">
              <a:rPr lang="fr-CA" smtClean="0"/>
              <a:t>2023-09-13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C3BD23E4-35C9-4BB3-9B21-18AA5977D78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71826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BD23E4-35C9-4BB3-9B21-18AA5977D78B}" type="slidenum">
              <a:rPr lang="fr-CA" smtClean="0"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01047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40910" y="1122363"/>
            <a:ext cx="7427089" cy="2387600"/>
          </a:xfrm>
        </p:spPr>
        <p:txBody>
          <a:bodyPr anchor="b"/>
          <a:lstStyle>
            <a:lvl1pPr algn="l">
              <a:defRPr sz="60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fr-FR"/>
              <a:t>Modifiez le style du titre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653022" y="3602038"/>
            <a:ext cx="6014977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2023-09-13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  <p:pic>
        <p:nvPicPr>
          <p:cNvPr id="8" name="Espace réservé du contenu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0103" y="6013654"/>
            <a:ext cx="1615239" cy="720158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738"/>
          <a:stretch/>
        </p:blipFill>
        <p:spPr>
          <a:xfrm rot="4650061">
            <a:off x="-1554986" y="533850"/>
            <a:ext cx="5704711" cy="3934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058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87" t="3776"/>
          <a:stretch/>
        </p:blipFill>
        <p:spPr>
          <a:xfrm rot="1796214">
            <a:off x="-615717" y="-339557"/>
            <a:ext cx="2499814" cy="331804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2023-09-13</a:t>
            </a:fld>
            <a:endParaRPr lang="fr-CA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97706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f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DD480-2A77-4CAD-A009-FA5CCF66217C}" type="datetimeFigureOut">
              <a:rPr lang="fr-CA" smtClean="0"/>
              <a:pPr/>
              <a:t>2023-09-13</a:t>
            </a:fld>
            <a:endParaRPr lang="fr-CA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6" name="Titre 3"/>
          <p:cNvSpPr txBox="1">
            <a:spLocks/>
          </p:cNvSpPr>
          <p:nvPr/>
        </p:nvSpPr>
        <p:spPr>
          <a:xfrm>
            <a:off x="2514744" y="2146206"/>
            <a:ext cx="9361300" cy="108920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CA" b="1" dirty="0">
                <a:solidFill>
                  <a:schemeClr val="accent4"/>
                </a:solidFill>
                <a:cs typeface="Aharoni" panose="02010803020104030203" pitchFamily="2" charset="-79"/>
              </a:rPr>
              <a:t>CIUSSS </a:t>
            </a:r>
            <a:br>
              <a:rPr lang="fr-CA" b="1" dirty="0">
                <a:solidFill>
                  <a:schemeClr val="accent4"/>
                </a:solidFill>
                <a:cs typeface="Aharoni" panose="02010803020104030203" pitchFamily="2" charset="-79"/>
              </a:rPr>
            </a:br>
            <a:r>
              <a:rPr lang="fr-CA" sz="3200" b="1" dirty="0">
                <a:solidFill>
                  <a:schemeClr val="accent4"/>
                </a:solidFill>
                <a:cs typeface="Aharoni" panose="02010803020104030203" pitchFamily="2" charset="-79"/>
              </a:rPr>
              <a:t>de l’Est-de-l’Île-de-Montréal</a:t>
            </a:r>
          </a:p>
        </p:txBody>
      </p:sp>
      <p:sp>
        <p:nvSpPr>
          <p:cNvPr id="8" name="Titre 3"/>
          <p:cNvSpPr txBox="1">
            <a:spLocks/>
          </p:cNvSpPr>
          <p:nvPr/>
        </p:nvSpPr>
        <p:spPr>
          <a:xfrm>
            <a:off x="2500566" y="3235415"/>
            <a:ext cx="9368389" cy="4687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Arial Black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fr-CA" sz="4000" b="1" dirty="0">
                <a:solidFill>
                  <a:schemeClr val="bg2"/>
                </a:solidFill>
                <a:cs typeface="Aharoni" panose="02010803020104030203" pitchFamily="2" charset="-79"/>
              </a:rPr>
              <a:t>www.ciusss-estmtl.gouv.qc.ca</a:t>
            </a:r>
            <a:endParaRPr lang="fr-CA" sz="3200" b="1" dirty="0">
              <a:solidFill>
                <a:schemeClr val="bg2"/>
              </a:solidFill>
              <a:cs typeface="Aharoni" panose="02010803020104030203" pitchFamily="2" charset="-79"/>
            </a:endParaRPr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81" t="11770"/>
          <a:stretch/>
        </p:blipFill>
        <p:spPr>
          <a:xfrm>
            <a:off x="-128790" y="-90153"/>
            <a:ext cx="2621843" cy="4297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115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2023-09-13</a:t>
            </a:fld>
            <a:endParaRPr lang="fr-CA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15932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953087"/>
            <a:ext cx="10515600" cy="3973151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A" dirty="0"/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2023-09-13</a:t>
            </a:fld>
            <a:endParaRPr lang="fr-CA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43" r="13601" b="57108"/>
          <a:stretch/>
        </p:blipFill>
        <p:spPr>
          <a:xfrm rot="6345719">
            <a:off x="-522593" y="-64383"/>
            <a:ext cx="2612475" cy="2110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385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556" y="6013654"/>
            <a:ext cx="1612331" cy="72071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512966"/>
            <a:ext cx="10515600" cy="2852737"/>
          </a:xfrm>
        </p:spPr>
        <p:txBody>
          <a:bodyPr anchor="b"/>
          <a:lstStyle>
            <a:lvl1pPr algn="r">
              <a:defRPr sz="60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392691"/>
            <a:ext cx="10515600" cy="1500187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2023-09-13</a:t>
            </a:fld>
            <a:endParaRPr lang="fr-CA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93" t="9248"/>
          <a:stretch/>
        </p:blipFill>
        <p:spPr>
          <a:xfrm rot="3029273">
            <a:off x="11700" y="-1075755"/>
            <a:ext cx="2830693" cy="3378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12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05" t="5003" b="13767"/>
          <a:stretch/>
        </p:blipFill>
        <p:spPr>
          <a:xfrm rot="20174779">
            <a:off x="-341649" y="4925807"/>
            <a:ext cx="1602704" cy="2310546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12376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12376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2023-09-13</a:t>
            </a:fld>
            <a:endParaRPr lang="fr-CA" dirty="0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1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70681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8859797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327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327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11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2023-09-13</a:t>
            </a:fld>
            <a:endParaRPr lang="fr-CA" dirty="0"/>
          </a:p>
        </p:txBody>
      </p:sp>
      <p:sp>
        <p:nvSpPr>
          <p:cNvPr id="12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3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  <p:pic>
        <p:nvPicPr>
          <p:cNvPr id="14" name="Image 1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81" b="1252"/>
          <a:stretch/>
        </p:blipFill>
        <p:spPr>
          <a:xfrm rot="18071140">
            <a:off x="10247704" y="-652177"/>
            <a:ext cx="2242474" cy="2808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918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1706" y="365125"/>
            <a:ext cx="8842094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2023-09-13</a:t>
            </a:fld>
            <a:endParaRPr lang="fr-CA" dirty="0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5" t="37720"/>
          <a:stretch/>
        </p:blipFill>
        <p:spPr>
          <a:xfrm rot="1185234">
            <a:off x="-197452" y="-424831"/>
            <a:ext cx="2695017" cy="2148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756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556" y="6013654"/>
            <a:ext cx="1612331" cy="720719"/>
          </a:xfrm>
          <a:prstGeom prst="rect">
            <a:avLst/>
          </a:prstGeom>
        </p:spPr>
      </p:pic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2023-09-13</a:t>
            </a:fld>
            <a:endParaRPr lang="fr-CA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55090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403" r="7766"/>
          <a:stretch/>
        </p:blipFill>
        <p:spPr>
          <a:xfrm rot="13224891">
            <a:off x="-424833" y="5702788"/>
            <a:ext cx="1728773" cy="1477552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2023-09-13</a:t>
            </a:fld>
            <a:endParaRPr lang="fr-CA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3617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2023-09-13</a:t>
            </a:fld>
            <a:endParaRPr lang="fr-CA" dirty="0"/>
          </a:p>
        </p:txBody>
      </p:sp>
      <p:sp>
        <p:nvSpPr>
          <p:cNvPr id="13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4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CA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556" y="6013654"/>
            <a:ext cx="1612331" cy="720719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88" b="6258"/>
          <a:stretch/>
        </p:blipFill>
        <p:spPr>
          <a:xfrm rot="7628708">
            <a:off x="10525119" y="-739493"/>
            <a:ext cx="1614028" cy="207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935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770927" y="365125"/>
            <a:ext cx="958287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fr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10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A" dirty="0"/>
          </a:p>
        </p:txBody>
      </p:sp>
      <p:sp>
        <p:nvSpPr>
          <p:cNvPr id="16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2023-09-13</a:t>
            </a:fld>
            <a:endParaRPr lang="fr-CA" dirty="0"/>
          </a:p>
        </p:txBody>
      </p:sp>
      <p:sp>
        <p:nvSpPr>
          <p:cNvPr id="1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  <p:pic>
        <p:nvPicPr>
          <p:cNvPr id="19" name="Espace réservé du contenu 4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0103" y="6013654"/>
            <a:ext cx="1615239" cy="720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030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60" r:id="rId11"/>
    <p:sldLayoutId id="2147483659" r:id="rId12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bg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4E0995C-4498-41F6-94A0-A5A8E5B97890}"/>
              </a:ext>
            </a:extLst>
          </p:cNvPr>
          <p:cNvSpPr/>
          <p:nvPr/>
        </p:nvSpPr>
        <p:spPr>
          <a:xfrm>
            <a:off x="749919" y="5901289"/>
            <a:ext cx="72448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A" sz="2800" b="1" dirty="0">
                <a:solidFill>
                  <a:schemeClr val="bg2"/>
                </a:solidFill>
              </a:rPr>
              <a:t>guichet.jeunesse.cemtl@ssss.gouv.qc.ca</a:t>
            </a:r>
          </a:p>
        </p:txBody>
      </p:sp>
      <p:graphicFrame>
        <p:nvGraphicFramePr>
          <p:cNvPr id="12" name="Diagramme 11"/>
          <p:cNvGraphicFramePr/>
          <p:nvPr/>
        </p:nvGraphicFramePr>
        <p:xfrm>
          <a:off x="286327" y="958400"/>
          <a:ext cx="7579156" cy="5076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Rectangle 12"/>
          <p:cNvSpPr/>
          <p:nvPr/>
        </p:nvSpPr>
        <p:spPr>
          <a:xfrm>
            <a:off x="8423563" y="1440873"/>
            <a:ext cx="3417454" cy="44973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90000"/>
              </a:lnSpc>
            </a:pPr>
            <a:r>
              <a:rPr lang="fr-CA" sz="2800" b="1" dirty="0">
                <a:solidFill>
                  <a:schemeClr val="tx1"/>
                </a:solidFill>
              </a:rPr>
              <a:t>Réception</a:t>
            </a:r>
            <a:endParaRPr lang="fr-CA" b="1" dirty="0">
              <a:solidFill>
                <a:schemeClr val="tx1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fr-CA" b="1" dirty="0">
                <a:solidFill>
                  <a:schemeClr val="tx1"/>
                </a:solidFill>
              </a:rPr>
              <a:t>8h30 à 16h30 </a:t>
            </a:r>
          </a:p>
          <a:p>
            <a:pPr algn="ctr">
              <a:lnSpc>
                <a:spcPct val="90000"/>
              </a:lnSpc>
            </a:pPr>
            <a:r>
              <a:rPr lang="fr-CA" b="1" dirty="0">
                <a:solidFill>
                  <a:schemeClr val="tx1"/>
                </a:solidFill>
              </a:rPr>
              <a:t>du lundi au vendredi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648737" y="2526906"/>
            <a:ext cx="2974109" cy="130618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fr-CA" sz="2000" b="1" dirty="0">
                <a:solidFill>
                  <a:schemeClr val="bg1"/>
                </a:solidFill>
              </a:rPr>
              <a:t>Agente administrative</a:t>
            </a:r>
            <a:endParaRPr lang="fr-CA" sz="2000" b="1" u="sng" dirty="0">
              <a:solidFill>
                <a:schemeClr val="bg1"/>
              </a:solidFill>
            </a:endParaRPr>
          </a:p>
          <a:p>
            <a:pPr marL="180000" indent="-1800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CA" sz="1600" dirty="0">
                <a:solidFill>
                  <a:schemeClr val="bg1"/>
                </a:solidFill>
              </a:rPr>
              <a:t>Informer et diriger les partenaires et familles</a:t>
            </a:r>
          </a:p>
          <a:p>
            <a:pPr marL="180000" indent="-1800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CA" sz="1600" dirty="0">
                <a:solidFill>
                  <a:schemeClr val="bg1"/>
                </a:solidFill>
              </a:rPr>
              <a:t>Soutenir les intervenants</a:t>
            </a:r>
          </a:p>
        </p:txBody>
      </p:sp>
      <p:sp>
        <p:nvSpPr>
          <p:cNvPr id="15" name="Zone de texte 1"/>
          <p:cNvSpPr txBox="1"/>
          <p:nvPr/>
        </p:nvSpPr>
        <p:spPr>
          <a:xfrm>
            <a:off x="443344" y="1553341"/>
            <a:ext cx="1293091" cy="89059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400"/>
              </a:spcAft>
            </a:pPr>
            <a:r>
              <a:rPr lang="fr-CA" sz="1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CLSC</a:t>
            </a:r>
            <a:r>
              <a:rPr lang="fr-CA" sz="11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CA" sz="1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de l’Est-de-Montréal </a:t>
            </a:r>
          </a:p>
          <a:p>
            <a:pPr algn="ctr">
              <a:lnSpc>
                <a:spcPct val="90000"/>
              </a:lnSpc>
              <a:spcAft>
                <a:spcPts val="400"/>
              </a:spcAft>
            </a:pPr>
            <a:r>
              <a:rPr lang="fr-CA" sz="1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CLSC Rivière-des-Prairies </a:t>
            </a:r>
          </a:p>
          <a:p>
            <a:pPr algn="ctr">
              <a:lnSpc>
                <a:spcPct val="90000"/>
              </a:lnSpc>
              <a:spcAft>
                <a:spcPts val="400"/>
              </a:spcAft>
            </a:pPr>
            <a:r>
              <a:rPr lang="fr-CA" sz="1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CLSC Mercier-Est/Anjou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580657" y="3172980"/>
            <a:ext cx="1709958" cy="80432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90000"/>
              </a:lnSpc>
              <a:spcAft>
                <a:spcPts val="400"/>
              </a:spcAft>
            </a:pPr>
            <a:r>
              <a:rPr lang="fr-CA" sz="1100" dirty="0"/>
              <a:t>CLSC</a:t>
            </a:r>
            <a:r>
              <a:rPr lang="fr-CA" sz="1100" b="1" dirty="0"/>
              <a:t> </a:t>
            </a:r>
            <a:r>
              <a:rPr lang="fr-CA" sz="1100" dirty="0"/>
              <a:t>Olivier-Guimond</a:t>
            </a:r>
          </a:p>
          <a:p>
            <a:pPr algn="ctr">
              <a:lnSpc>
                <a:spcPct val="90000"/>
              </a:lnSpc>
              <a:spcAft>
                <a:spcPts val="400"/>
              </a:spcAft>
            </a:pPr>
            <a:r>
              <a:rPr lang="fr-CA" sz="1100" dirty="0"/>
              <a:t>CLSC Rosemont</a:t>
            </a:r>
          </a:p>
          <a:p>
            <a:pPr algn="ctr">
              <a:lnSpc>
                <a:spcPct val="90000"/>
              </a:lnSpc>
              <a:spcAft>
                <a:spcPts val="400"/>
              </a:spcAft>
            </a:pPr>
            <a:r>
              <a:rPr lang="fr-CA" sz="1100" dirty="0"/>
              <a:t>CLSC Hochelaga Maisonneuve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378692" y="4810987"/>
            <a:ext cx="1433383" cy="4483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90000"/>
              </a:lnSpc>
              <a:spcAft>
                <a:spcPts val="400"/>
              </a:spcAft>
            </a:pPr>
            <a:r>
              <a:rPr lang="en-US" sz="1100" dirty="0"/>
              <a:t>CLSC St-Michel</a:t>
            </a:r>
            <a:endParaRPr lang="fr-CA" sz="1100" dirty="0"/>
          </a:p>
          <a:p>
            <a:pPr algn="ctr">
              <a:lnSpc>
                <a:spcPct val="90000"/>
              </a:lnSpc>
              <a:spcAft>
                <a:spcPts val="400"/>
              </a:spcAft>
            </a:pPr>
            <a:r>
              <a:rPr lang="en-US" sz="1100" dirty="0"/>
              <a:t>CLSC St-Léonard</a:t>
            </a:r>
            <a:endParaRPr lang="fr-CA" sz="1100" dirty="0"/>
          </a:p>
        </p:txBody>
      </p:sp>
      <p:sp>
        <p:nvSpPr>
          <p:cNvPr id="18" name="ZoneTexte 17"/>
          <p:cNvSpPr txBox="1"/>
          <p:nvPr/>
        </p:nvSpPr>
        <p:spPr>
          <a:xfrm>
            <a:off x="3073869" y="1434921"/>
            <a:ext cx="34467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lnSpc>
                <a:spcPct val="90000"/>
              </a:lnSpc>
            </a:pPr>
            <a:r>
              <a:rPr lang="fr-CA" sz="2000" b="1" dirty="0">
                <a:ln w="0"/>
                <a:solidFill>
                  <a:schemeClr val="bg1"/>
                </a:solidFill>
                <a:cs typeface="Browallia New" panose="020B0604020202020204" pitchFamily="34" charset="-34"/>
              </a:rPr>
              <a:t>514 642-4050, poste 77443 </a:t>
            </a:r>
          </a:p>
          <a:p>
            <a:pPr lvl="0" algn="ctr">
              <a:lnSpc>
                <a:spcPct val="90000"/>
              </a:lnSpc>
            </a:pPr>
            <a:r>
              <a:rPr lang="fr-CA" sz="2000" b="1" dirty="0">
                <a:ln w="0"/>
                <a:solidFill>
                  <a:schemeClr val="bg1"/>
                </a:solidFill>
                <a:cs typeface="Browallia New" panose="020B0604020202020204" pitchFamily="34" charset="-34"/>
              </a:rPr>
              <a:t>Télécopieur: 514 642-8427 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2875096" y="2075638"/>
            <a:ext cx="3645549" cy="4370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fr-CA" sz="1400" dirty="0">
                <a:ln w="0"/>
                <a:solidFill>
                  <a:schemeClr val="bg1"/>
                </a:solidFill>
                <a:cs typeface="Browallia New" panose="020B0604020202020204" pitchFamily="34" charset="-34"/>
              </a:rPr>
              <a:t>(Codes postaux rattachés à ces territoires : </a:t>
            </a:r>
          </a:p>
          <a:p>
            <a:pPr lvl="0" algn="ctr">
              <a:lnSpc>
                <a:spcPct val="80000"/>
              </a:lnSpc>
            </a:pPr>
            <a:r>
              <a:rPr lang="fr-CA" sz="1400" dirty="0">
                <a:ln w="0"/>
                <a:solidFill>
                  <a:schemeClr val="bg1"/>
                </a:solidFill>
                <a:cs typeface="Browallia New" panose="020B0604020202020204" pitchFamily="34" charset="-34"/>
              </a:rPr>
              <a:t>H1A - H1B - H1C - H1E - H1J - H1K - H1L )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3073869" y="2960218"/>
            <a:ext cx="34467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lnSpc>
                <a:spcPct val="90000"/>
              </a:lnSpc>
            </a:pPr>
            <a:r>
              <a:rPr lang="fr-CA" sz="2000" b="1" dirty="0">
                <a:ln w="0"/>
                <a:solidFill>
                  <a:schemeClr val="bg1"/>
                </a:solidFill>
                <a:cs typeface="Browallia New" panose="020B0604020202020204" pitchFamily="34" charset="-34"/>
              </a:rPr>
              <a:t>514 253-9717, poste 15111 </a:t>
            </a:r>
          </a:p>
          <a:p>
            <a:pPr lvl="0" algn="ctr">
              <a:lnSpc>
                <a:spcPct val="90000"/>
              </a:lnSpc>
            </a:pPr>
            <a:r>
              <a:rPr lang="fr-CA" sz="2000" b="1" dirty="0">
                <a:ln w="0"/>
                <a:solidFill>
                  <a:schemeClr val="bg1"/>
                </a:solidFill>
                <a:cs typeface="Browallia New" panose="020B0604020202020204" pitchFamily="34" charset="-34"/>
              </a:rPr>
              <a:t>Télécopieur: 514 253-2147 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2856790" y="3600935"/>
            <a:ext cx="3682162" cy="4370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fr-CA" sz="1400" dirty="0">
                <a:ln w="0"/>
                <a:solidFill>
                  <a:schemeClr val="bg1"/>
                </a:solidFill>
                <a:cs typeface="Browallia New" panose="020B0604020202020204" pitchFamily="34" charset="-34"/>
              </a:rPr>
              <a:t>(Codes postaux rattachés à ces territoires : </a:t>
            </a:r>
          </a:p>
          <a:p>
            <a:pPr lvl="0" algn="ctr">
              <a:lnSpc>
                <a:spcPct val="80000"/>
              </a:lnSpc>
            </a:pPr>
            <a:r>
              <a:rPr lang="fr-CA" sz="1400" dirty="0">
                <a:ln w="0"/>
                <a:solidFill>
                  <a:schemeClr val="bg1"/>
                </a:solidFill>
                <a:cs typeface="Browallia New" panose="020B0604020202020204" pitchFamily="34" charset="-34"/>
              </a:rPr>
              <a:t>H1M - H1N - H1T - H1V - H1W- H1X - H1Y )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3081082" y="4491275"/>
            <a:ext cx="34323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lnSpc>
                <a:spcPct val="90000"/>
              </a:lnSpc>
            </a:pPr>
            <a:r>
              <a:rPr lang="fr-CA" sz="2000" b="1" dirty="0">
                <a:ln w="0"/>
                <a:solidFill>
                  <a:schemeClr val="bg1"/>
                </a:solidFill>
                <a:cs typeface="Browallia New" panose="020B0604020202020204" pitchFamily="34" charset="-34"/>
              </a:rPr>
              <a:t>514 722-3000, poste 5434 </a:t>
            </a:r>
          </a:p>
          <a:p>
            <a:pPr lvl="0" algn="ctr">
              <a:lnSpc>
                <a:spcPct val="90000"/>
              </a:lnSpc>
            </a:pPr>
            <a:r>
              <a:rPr lang="fr-CA" sz="2000" b="1" dirty="0">
                <a:ln w="0"/>
                <a:solidFill>
                  <a:schemeClr val="bg1"/>
                </a:solidFill>
                <a:cs typeface="Browallia New" panose="020B0604020202020204" pitchFamily="34" charset="-34"/>
              </a:rPr>
              <a:t>Télécopieur: 514 374-4041 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2875096" y="5131992"/>
            <a:ext cx="3645549" cy="4370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fr-CA" sz="1400" dirty="0">
                <a:ln w="0"/>
                <a:solidFill>
                  <a:schemeClr val="bg1"/>
                </a:solidFill>
                <a:cs typeface="Browallia New" panose="020B0604020202020204" pitchFamily="34" charset="-34"/>
              </a:rPr>
              <a:t>(Codes postaux rattachés à ces territoires : </a:t>
            </a:r>
          </a:p>
          <a:p>
            <a:pPr lvl="0" algn="ctr">
              <a:lnSpc>
                <a:spcPct val="80000"/>
              </a:lnSpc>
            </a:pPr>
            <a:r>
              <a:rPr lang="fr-CA" sz="1400" dirty="0">
                <a:ln w="0"/>
                <a:solidFill>
                  <a:schemeClr val="bg1"/>
                </a:solidFill>
                <a:cs typeface="Browallia New" panose="020B0604020202020204" pitchFamily="34" charset="-34"/>
              </a:rPr>
              <a:t>H1P - H1R - H1S - H1Z - H2A )</a:t>
            </a:r>
          </a:p>
        </p:txBody>
      </p:sp>
      <p:sp>
        <p:nvSpPr>
          <p:cNvPr id="27" name="Titre 26"/>
          <p:cNvSpPr>
            <a:spLocks noGrp="1"/>
          </p:cNvSpPr>
          <p:nvPr>
            <p:ph type="title"/>
          </p:nvPr>
        </p:nvSpPr>
        <p:spPr>
          <a:xfrm>
            <a:off x="1771650" y="365125"/>
            <a:ext cx="9996280" cy="860867"/>
          </a:xfrm>
        </p:spPr>
        <p:txBody>
          <a:bodyPr/>
          <a:lstStyle/>
          <a:p>
            <a:r>
              <a:rPr lang="fr-CA" b="1" dirty="0"/>
              <a:t>Pour contacter le GAIJ</a:t>
            </a:r>
            <a:endParaRPr lang="fr-CA" dirty="0"/>
          </a:p>
        </p:txBody>
      </p:sp>
      <p:sp>
        <p:nvSpPr>
          <p:cNvPr id="20" name="Rectangle 19"/>
          <p:cNvSpPr/>
          <p:nvPr/>
        </p:nvSpPr>
        <p:spPr>
          <a:xfrm>
            <a:off x="8648737" y="4010270"/>
            <a:ext cx="2974109" cy="17347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fr-CA" sz="2000" b="1" dirty="0">
                <a:solidFill>
                  <a:schemeClr val="bg1"/>
                </a:solidFill>
              </a:rPr>
              <a:t>Intervenant de garde</a:t>
            </a:r>
            <a:endParaRPr lang="fr-CA" sz="2000" b="1" u="sng" dirty="0">
              <a:solidFill>
                <a:schemeClr val="bg1"/>
              </a:solidFill>
            </a:endParaRPr>
          </a:p>
          <a:p>
            <a:pPr marL="180000" indent="-1800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CA" sz="1600" dirty="0">
                <a:solidFill>
                  <a:schemeClr val="bg1"/>
                </a:solidFill>
              </a:rPr>
              <a:t>Consulter les demandes, statuer sur la recevabilité, prioriser, identifier la majeure</a:t>
            </a:r>
          </a:p>
          <a:p>
            <a:pPr marL="180000" indent="-1800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CA" sz="1600" dirty="0">
                <a:solidFill>
                  <a:schemeClr val="bg1"/>
                </a:solidFill>
              </a:rPr>
              <a:t>Réaliser des interventions d’urgence au besoin</a:t>
            </a:r>
          </a:p>
        </p:txBody>
      </p:sp>
    </p:spTree>
    <p:extLst>
      <p:ext uri="{BB962C8B-B14F-4D97-AF65-F5344CB8AC3E}">
        <p14:creationId xmlns:p14="http://schemas.microsoft.com/office/powerpoint/2010/main" val="1237542470"/>
      </p:ext>
    </p:extLst>
  </p:cSld>
  <p:clrMapOvr>
    <a:masterClrMapping/>
  </p:clrMapOvr>
</p:sld>
</file>

<file path=ppt/theme/theme1.xml><?xml version="1.0" encoding="utf-8"?>
<a:theme xmlns:a="http://schemas.openxmlformats.org/drawingml/2006/main" name="CIUSSS_bleu">
  <a:themeElements>
    <a:clrScheme name="CIUSSS_bleu">
      <a:dk1>
        <a:srgbClr val="181817"/>
      </a:dk1>
      <a:lt1>
        <a:sysClr val="window" lastClr="FFFFFF"/>
      </a:lt1>
      <a:dk2>
        <a:srgbClr val="181817"/>
      </a:dk2>
      <a:lt2>
        <a:srgbClr val="0871D9"/>
      </a:lt2>
      <a:accent1>
        <a:srgbClr val="81C731"/>
      </a:accent1>
      <a:accent2>
        <a:srgbClr val="DB1A00"/>
      </a:accent2>
      <a:accent3>
        <a:srgbClr val="F79200"/>
      </a:accent3>
      <a:accent4>
        <a:srgbClr val="767171"/>
      </a:accent4>
      <a:accent5>
        <a:srgbClr val="00858C"/>
      </a:accent5>
      <a:accent6>
        <a:srgbClr val="00B6BA"/>
      </a:accent6>
      <a:hlink>
        <a:srgbClr val="3333FF"/>
      </a:hlink>
      <a:folHlink>
        <a:srgbClr val="00FFFF"/>
      </a:folHlink>
    </a:clrScheme>
    <a:fontScheme name="CIUSSS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USSS_bleu" id="{C6D44943-C4F4-4F65-9105-E75B2AC7804C}" vid="{F82F4774-2C6E-4787-8240-9CAD8D3A3DE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c3df565-b872-496d-841c-c3e97f228be5">
      <UserInfo>
        <DisplayName>Annie-Claude Desmarais (CIUSSS EMTL)</DisplayName>
        <AccountId>156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F102B570193A48AA970AF319B01871" ma:contentTypeVersion="10" ma:contentTypeDescription="Create a new document." ma:contentTypeScope="" ma:versionID="55c6e8b06fec22d80fb68443553d3abf">
  <xsd:schema xmlns:xsd="http://www.w3.org/2001/XMLSchema" xmlns:xs="http://www.w3.org/2001/XMLSchema" xmlns:p="http://schemas.microsoft.com/office/2006/metadata/properties" xmlns:ns2="b51b9ddd-cf55-40ef-8282-7b4f22013573" xmlns:ns3="7c3df565-b872-496d-841c-c3e97f228be5" targetNamespace="http://schemas.microsoft.com/office/2006/metadata/properties" ma:root="true" ma:fieldsID="33b78162cfb5d8e7c3e50bc37ead034a" ns2:_="" ns3:_="">
    <xsd:import namespace="b51b9ddd-cf55-40ef-8282-7b4f22013573"/>
    <xsd:import namespace="7c3df565-b872-496d-841c-c3e97f228be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1b9ddd-cf55-40ef-8282-7b4f220135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3df565-b872-496d-841c-c3e97f228be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317475C-2EF4-4CFF-8243-C614C3062680}">
  <ds:schemaRefs>
    <ds:schemaRef ds:uri="http://purl.org/dc/terms/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7c3df565-b872-496d-841c-c3e97f228be5"/>
    <ds:schemaRef ds:uri="http://schemas.microsoft.com/office/2006/metadata/properties"/>
    <ds:schemaRef ds:uri="http://schemas.microsoft.com/office/infopath/2007/PartnerControls"/>
    <ds:schemaRef ds:uri="http://purl.org/dc/elements/1.1/"/>
    <ds:schemaRef ds:uri="b51b9ddd-cf55-40ef-8282-7b4f22013573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A2DFCE0-2A3A-4747-A413-DC7E9E09891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C3C0CA4-D953-4F08-B9AF-49C1BEE545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51b9ddd-cf55-40ef-8282-7b4f22013573"/>
    <ds:schemaRef ds:uri="7c3df565-b872-496d-841c-c3e97f228be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CIUSSS_bleu</Template>
  <TotalTime>2645</TotalTime>
  <Words>172</Words>
  <Application>Microsoft Office PowerPoint</Application>
  <PresentationFormat>Grand écran</PresentationFormat>
  <Paragraphs>35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Aharoni</vt:lpstr>
      <vt:lpstr>Arial</vt:lpstr>
      <vt:lpstr>Arial Black</vt:lpstr>
      <vt:lpstr>Browallia New</vt:lpstr>
      <vt:lpstr>Calibri</vt:lpstr>
      <vt:lpstr>CIUSSS_bleu</vt:lpstr>
      <vt:lpstr>Pour contacter le GAIJ</vt:lpstr>
    </vt:vector>
  </TitlesOfParts>
  <Company>Intitut univ. sante mentale Mtl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couj4</dc:creator>
  <cp:lastModifiedBy>Ménaïque Légaré-Dionne (CIUSSS EMTL)</cp:lastModifiedBy>
  <cp:revision>272</cp:revision>
  <cp:lastPrinted>2023-09-07T15:53:00Z</cp:lastPrinted>
  <dcterms:created xsi:type="dcterms:W3CDTF">2015-09-02T17:44:28Z</dcterms:created>
  <dcterms:modified xsi:type="dcterms:W3CDTF">2023-09-13T12:39:13Z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0x01010005F102B570193A48AA970AF319B01871</vt:lpwstr>
  </property>
  <property fmtid="{D5CDD505-2E9C-101B-9397-08002B2CF9AE}" pid="3" name="MSIP_Label_6a7d8d5d-78e2-4a62-9fcd-016eb5e4c57c_Enabled">
    <vt:lpwstr>true</vt:lpwstr>
  </property>
  <property fmtid="{D5CDD505-2E9C-101B-9397-08002B2CF9AE}" pid="4" name="MSIP_Label_6a7d8d5d-78e2-4a62-9fcd-016eb5e4c57c_SetDate">
    <vt:lpwstr>2022-06-07T18:53:31Z</vt:lpwstr>
  </property>
  <property fmtid="{D5CDD505-2E9C-101B-9397-08002B2CF9AE}" pid="5" name="MSIP_Label_6a7d8d5d-78e2-4a62-9fcd-016eb5e4c57c_Method">
    <vt:lpwstr>Standard</vt:lpwstr>
  </property>
  <property fmtid="{D5CDD505-2E9C-101B-9397-08002B2CF9AE}" pid="6" name="MSIP_Label_6a7d8d5d-78e2-4a62-9fcd-016eb5e4c57c_Name">
    <vt:lpwstr>Général</vt:lpwstr>
  </property>
  <property fmtid="{D5CDD505-2E9C-101B-9397-08002B2CF9AE}" pid="7" name="MSIP_Label_6a7d8d5d-78e2-4a62-9fcd-016eb5e4c57c_SiteId">
    <vt:lpwstr>06e1fe28-5f8b-4075-bf6c-ae24be1a7992</vt:lpwstr>
  </property>
  <property fmtid="{D5CDD505-2E9C-101B-9397-08002B2CF9AE}" pid="8" name="MSIP_Label_6a7d8d5d-78e2-4a62-9fcd-016eb5e4c57c_ActionId">
    <vt:lpwstr>df0a6161-8e01-46d4-8f84-4e7f5d315068</vt:lpwstr>
  </property>
  <property fmtid="{D5CDD505-2E9C-101B-9397-08002B2CF9AE}" pid="9" name="MSIP_Label_6a7d8d5d-78e2-4a62-9fcd-016eb5e4c57c_ContentBits">
    <vt:lpwstr>0</vt:lpwstr>
  </property>
</Properties>
</file>